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2CCA0-E880-41F3-19B4-6B90BED0313E}" v="163" dt="2022-07-31T23:08:41.751"/>
    <p1510:client id="{D4CACAF2-4A07-4D8C-B873-B05B2A7E9A8D}" v="797" dt="2022-08-01T02:48:14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6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1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9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2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9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3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3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2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8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Ignition:</a:t>
            </a:r>
            <a:br>
              <a:rPr lang="en-US"/>
            </a:br>
            <a:r>
              <a:rPr lang="en-US"/>
              <a:t>Job Board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/>
              <a:t>Team 1</a:t>
            </a:r>
            <a:r>
              <a:rPr lang="en-US"/>
              <a:t>: </a:t>
            </a:r>
            <a:r>
              <a:rPr lang="en-US" err="1"/>
              <a:t>Ravier</a:t>
            </a:r>
            <a:r>
              <a:rPr lang="en-US"/>
              <a:t> Konan, Taylor Duncan, Cesar Spaniol, Maria Juarez, Raktim Biswas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C4F2-DEF0-4269-4D55-01A9D54D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Cycle 4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58AA8D7-1B7F-1DF8-E362-7BA4D4CF0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361785"/>
              </p:ext>
            </p:extLst>
          </p:nvPr>
        </p:nvGraphicFramePr>
        <p:xfrm>
          <a:off x="3868738" y="863600"/>
          <a:ext cx="7315188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74">
                  <a:extLst>
                    <a:ext uri="{9D8B030D-6E8A-4147-A177-3AD203B41FA5}">
                      <a16:colId xmlns:a16="http://schemas.microsoft.com/office/drawing/2014/main" val="1096511676"/>
                    </a:ext>
                  </a:extLst>
                </a:gridCol>
                <a:gridCol w="1378345">
                  <a:extLst>
                    <a:ext uri="{9D8B030D-6E8A-4147-A177-3AD203B41FA5}">
                      <a16:colId xmlns:a16="http://schemas.microsoft.com/office/drawing/2014/main" val="834668882"/>
                    </a:ext>
                  </a:extLst>
                </a:gridCol>
                <a:gridCol w="1096027">
                  <a:extLst>
                    <a:ext uri="{9D8B030D-6E8A-4147-A177-3AD203B41FA5}">
                      <a16:colId xmlns:a16="http://schemas.microsoft.com/office/drawing/2014/main" val="1304670706"/>
                    </a:ext>
                  </a:extLst>
                </a:gridCol>
                <a:gridCol w="921669">
                  <a:extLst>
                    <a:ext uri="{9D8B030D-6E8A-4147-A177-3AD203B41FA5}">
                      <a16:colId xmlns:a16="http://schemas.microsoft.com/office/drawing/2014/main" val="3566883048"/>
                    </a:ext>
                  </a:extLst>
                </a:gridCol>
                <a:gridCol w="665445">
                  <a:extLst>
                    <a:ext uri="{9D8B030D-6E8A-4147-A177-3AD203B41FA5}">
                      <a16:colId xmlns:a16="http://schemas.microsoft.com/office/drawing/2014/main" val="2815227141"/>
                    </a:ext>
                  </a:extLst>
                </a:gridCol>
                <a:gridCol w="1030787">
                  <a:extLst>
                    <a:ext uri="{9D8B030D-6E8A-4147-A177-3AD203B41FA5}">
                      <a16:colId xmlns:a16="http://schemas.microsoft.com/office/drawing/2014/main" val="4045302866"/>
                    </a:ext>
                  </a:extLst>
                </a:gridCol>
                <a:gridCol w="852874">
                  <a:extLst>
                    <a:ext uri="{9D8B030D-6E8A-4147-A177-3AD203B41FA5}">
                      <a16:colId xmlns:a16="http://schemas.microsoft.com/office/drawing/2014/main" val="408396873"/>
                    </a:ext>
                  </a:extLst>
                </a:gridCol>
                <a:gridCol w="929967">
                  <a:extLst>
                    <a:ext uri="{9D8B030D-6E8A-4147-A177-3AD203B41FA5}">
                      <a16:colId xmlns:a16="http://schemas.microsoft.com/office/drawing/2014/main" val="9714784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5 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Exploration of our website by a candidate: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User settings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Story 5: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>
                          <a:effectLst/>
                        </a:rPr>
                        <a:t>Paragraph 1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Everest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Rocky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00">
                          <a:effectLst/>
                        </a:rPr>
                        <a:t>Software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Complete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52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5 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Exploration of our website by a candidate  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Create a job result page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Story 5: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>
                          <a:effectLst/>
                        </a:rPr>
                        <a:t>Paragraph 1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Everest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err="1">
                          <a:effectLst/>
                        </a:rPr>
                        <a:t>Ravier</a:t>
                      </a:r>
                      <a:r>
                        <a:rPr lang="en-US" sz="11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Software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Complete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76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5 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Exploration of our website by a candidate  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Create job description page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Story 5: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>
                          <a:effectLst/>
                        </a:rPr>
                        <a:t>Paragraph 2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Everest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Maria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Software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Complete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7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6 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Apply to a job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Create about page/FAQ page 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Story 7: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>
                          <a:effectLst/>
                        </a:rPr>
                        <a:t>Paragraph 1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Everest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Taylor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Software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Complete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91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6 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Apply to a job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Create Page to apply to a job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Story 6: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>
                          <a:effectLst/>
                        </a:rPr>
                        <a:t>Paragraph 1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Everest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Taylor/</a:t>
                      </a:r>
                      <a:r>
                        <a:rPr lang="en-US" sz="1100" err="1">
                          <a:effectLst/>
                        </a:rPr>
                        <a:t>Ravier</a:t>
                      </a:r>
                      <a:r>
                        <a:rPr lang="en-US" sz="11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Software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Complete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25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6 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Apply to a job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Page to look for company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Story 6: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>
                          <a:effectLst/>
                        </a:rPr>
                        <a:t>Paragraph 2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>
                          <a:effectLst/>
                        </a:rPr>
                        <a:t>Mount Logan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err="1">
                          <a:effectLst/>
                        </a:rPr>
                        <a:t>Ravier</a:t>
                      </a:r>
                      <a:r>
                        <a:rPr lang="en-US" sz="11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Software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Complete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258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7 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Select top candidates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Create an event page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Story 7: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>
                          <a:effectLst/>
                        </a:rPr>
                        <a:t>Paragraph 1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>
                          <a:effectLst/>
                        </a:rPr>
                        <a:t>Mount Logan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Cesar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Software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Complete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06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7 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Select top candidates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Update style of the home page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Story 7: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>
                          <a:effectLst/>
                        </a:rPr>
                        <a:t>Paragraph 1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>
                          <a:effectLst/>
                        </a:rPr>
                        <a:t>Mount Logan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Taylor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Software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Complete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23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7 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Select top candidates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Create a page to update company info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Story 7: </a:t>
                      </a:r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>
                          <a:effectLst/>
                        </a:rPr>
                        <a:t>Paragraph 2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>
                          <a:effectLst/>
                        </a:rPr>
                        <a:t>Mount Logan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err="1">
                          <a:effectLst/>
                        </a:rPr>
                        <a:t>Ravier</a:t>
                      </a:r>
                      <a:r>
                        <a:rPr lang="en-US" sz="1100">
                          <a:effectLst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Software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>
                          <a:effectLst/>
                        </a:rPr>
                        <a:t>Complete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056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12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65B8-D75D-3938-F36D-626B1307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Broad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48B7-18B6-EA30-D51A-082416F6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 sign up and login page</a:t>
            </a:r>
          </a:p>
          <a:p>
            <a:pPr lvl="1"/>
            <a:r>
              <a:rPr lang="en-US"/>
              <a:t>Alternate logins for candidate vs recruiter </a:t>
            </a:r>
          </a:p>
          <a:p>
            <a:pPr lvl="1"/>
            <a:r>
              <a:rPr lang="en-US"/>
              <a:t>Login authentication</a:t>
            </a:r>
          </a:p>
          <a:p>
            <a:r>
              <a:rPr lang="en-US"/>
              <a:t>Display lists of jobs posted by all companies </a:t>
            </a:r>
          </a:p>
          <a:p>
            <a:r>
              <a:rPr lang="en-US"/>
              <a:t>User settings page to update data</a:t>
            </a:r>
          </a:p>
          <a:p>
            <a:pPr lvl="1">
              <a:spcAft>
                <a:spcPts val="0"/>
              </a:spcAft>
            </a:pPr>
            <a:r>
              <a:rPr lang="en-US"/>
              <a:t>Name, email, password</a:t>
            </a:r>
          </a:p>
          <a:p>
            <a:r>
              <a:rPr lang="en-US"/>
              <a:t>Connection to MySQL database to store, view, and update data</a:t>
            </a:r>
          </a:p>
          <a:p>
            <a:pPr lvl="1"/>
            <a:r>
              <a:rPr lang="en-US"/>
              <a:t>Users, companies, jobs, applications</a:t>
            </a:r>
          </a:p>
          <a:p>
            <a:r>
              <a:rPr lang="en-US"/>
              <a:t>Use Python, Flask, Firebase, HTML, CSS, YAML, JavaScript, VS Code, PHP </a:t>
            </a:r>
            <a:r>
              <a:rPr lang="en-US" err="1"/>
              <a:t>MyAdmin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13EB-65DF-B643-7DCD-1AABFF98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Candidate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DC70-D967-92C5-3D92-57647551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8" charset="2"/>
              <a:buChar char="•"/>
            </a:pPr>
            <a:r>
              <a:rPr lang="en-US"/>
              <a:t>Apply to jobs</a:t>
            </a:r>
          </a:p>
          <a:p>
            <a:pPr>
              <a:buFont typeface="Arial" pitchFamily="18" charset="2"/>
              <a:buChar char="•"/>
            </a:pPr>
            <a:r>
              <a:rPr lang="en-US"/>
              <a:t>View all jobs on website or filter by company</a:t>
            </a:r>
          </a:p>
        </p:txBody>
      </p:sp>
    </p:spTree>
    <p:extLst>
      <p:ext uri="{BB962C8B-B14F-4D97-AF65-F5344CB8AC3E}">
        <p14:creationId xmlns:p14="http://schemas.microsoft.com/office/powerpoint/2010/main" val="317896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827E-820F-8C46-51D7-EBA9043A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Recruiter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833D-8AF4-B3D1-8B76-FD0DDF84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Forms to post and update job listings</a:t>
            </a:r>
          </a:p>
          <a:p>
            <a:pPr lvl="1"/>
            <a:r>
              <a:rPr lang="en-US"/>
              <a:t>Position, location, description, availability</a:t>
            </a:r>
          </a:p>
          <a:p>
            <a:r>
              <a:rPr lang="en-US"/>
              <a:t>View list of posted jobs</a:t>
            </a:r>
          </a:p>
          <a:p>
            <a:r>
              <a:rPr lang="en-US"/>
              <a:t>View list of all applications received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4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A404-BC77-467E-1EB4-1C20D1B2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Omitted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28FF-9B3E-88D9-A3F5-B15E0888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Page to look for company, Modified into page description of a company</a:t>
            </a:r>
          </a:p>
          <a:p>
            <a:r>
              <a:rPr lang="en-US">
                <a:ea typeface="+mn-lt"/>
                <a:cs typeface="+mn-lt"/>
              </a:rPr>
              <a:t>Create filters for dashboard, Task not finally found not clear. The dashboard does not need it.</a:t>
            </a:r>
          </a:p>
          <a:p>
            <a:r>
              <a:rPr lang="en-US">
                <a:ea typeface="+mn-lt"/>
                <a:cs typeface="+mn-lt"/>
              </a:rPr>
              <a:t>Notify companies/potential candidates. </a:t>
            </a:r>
          </a:p>
          <a:p>
            <a:r>
              <a:rPr lang="en-US">
                <a:ea typeface="+mn-lt"/>
                <a:cs typeface="+mn-lt"/>
              </a:rPr>
              <a:t>Implement grouping of candidates. We found not important anymore</a:t>
            </a:r>
          </a:p>
          <a:p>
            <a:r>
              <a:rPr lang="en-US">
                <a:ea typeface="+mn-lt"/>
                <a:cs typeface="+mn-lt"/>
              </a:rPr>
              <a:t>Create profile page. This page was similar to user settings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FA41-99B5-6E16-745C-522B8C5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Overcoming 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CFE7-2049-721D-FC61-860D4004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Merging across fork repository was challenging</a:t>
            </a:r>
          </a:p>
          <a:p>
            <a:r>
              <a:rPr lang="en-US"/>
              <a:t>Installing necessary packages to ensure proper app execution</a:t>
            </a:r>
          </a:p>
        </p:txBody>
      </p:sp>
    </p:spTree>
    <p:extLst>
      <p:ext uri="{BB962C8B-B14F-4D97-AF65-F5344CB8AC3E}">
        <p14:creationId xmlns:p14="http://schemas.microsoft.com/office/powerpoint/2010/main" val="367613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D01C-1223-EEBA-55DC-952DD9DC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7E6D-2F23-E7C1-72B8-FAC6070D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Python, Flask, MySQL, HTML in unison</a:t>
            </a:r>
          </a:p>
          <a:p>
            <a:r>
              <a:rPr lang="en-US"/>
              <a:t>Update the branch we working on regularly. Do not wait too long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982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Frame</vt:lpstr>
      <vt:lpstr>Ignition: Job Board Web Application</vt:lpstr>
      <vt:lpstr>Sprint Cycle 4</vt:lpstr>
      <vt:lpstr>Broad Functionalities</vt:lpstr>
      <vt:lpstr>Candidate Functionalities</vt:lpstr>
      <vt:lpstr>Recruiter Functionalities</vt:lpstr>
      <vt:lpstr>Omitted Functionalities</vt:lpstr>
      <vt:lpstr>Overcoming Obstacles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2022-07-31T22:02:21Z</dcterms:created>
  <dcterms:modified xsi:type="dcterms:W3CDTF">2022-08-01T02:56:21Z</dcterms:modified>
</cp:coreProperties>
</file>