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  <p:sldMasterId id="2147483785" r:id="rId4"/>
  </p:sldMasterIdLst>
  <p:notesMasterIdLst>
    <p:notesMasterId r:id="rId16"/>
  </p:notesMasterIdLst>
  <p:handoutMasterIdLst>
    <p:handoutMasterId r:id="rId17"/>
  </p:handoutMasterIdLst>
  <p:sldIdLst>
    <p:sldId id="757" r:id="rId5"/>
    <p:sldId id="456" r:id="rId6"/>
    <p:sldId id="526" r:id="rId7"/>
    <p:sldId id="415" r:id="rId8"/>
    <p:sldId id="341" r:id="rId9"/>
    <p:sldId id="437" r:id="rId10"/>
    <p:sldId id="288" r:id="rId11"/>
    <p:sldId id="758" r:id="rId12"/>
    <p:sldId id="634" r:id="rId13"/>
    <p:sldId id="575" r:id="rId14"/>
    <p:sldId id="41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46" autoAdjust="0"/>
    <p:restoredTop sz="93465" autoAdjust="0"/>
  </p:normalViewPr>
  <p:slideViewPr>
    <p:cSldViewPr snapToGrid="0" showGuides="1">
      <p:cViewPr varScale="1">
        <p:scale>
          <a:sx n="72" d="100"/>
          <a:sy n="72" d="100"/>
        </p:scale>
        <p:origin x="82" y="278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594964195897593"/>
          <c:h val="0.941634904799665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8BC2-4141-A3F8-17B5549B2CFD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8BC2-4141-A3F8-17B5549B2CFD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C2-4141-A3F8-17B5549B2C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594964195897593"/>
          <c:h val="0.941634904799665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F5D3-40D4-8FA7-23AB00A6E6B5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F5D3-40D4-8FA7-23AB00A6E6B5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D3-40D4-8FA7-23AB00A6E6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594964195897593"/>
          <c:h val="0.941634904799665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7B8B-4627-A1DE-51BB58CAEC00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7B8B-4627-A1DE-51BB58CAEC00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8B-4627-A1DE-51BB58CAEC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B1A679-998D-4AF7-81DA-37EFC186D1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81D35-00E6-4336-9842-DCA58DEBF9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FCC57-32F4-4C75-82C6-C4434E09ABED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9A602-A569-4F70-B61A-37B22BDB66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54D00-0949-4BF8-89D6-64723B6898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33877-85D4-4704-8FE8-88CBC7A2CA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22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0D6E7-B569-4C85-92F0-D9173FFB3CB0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0E036-2AD3-40EE-8A71-C2A4E931E2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73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ifacta.com/products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0E036-2AD3-40EE-8A71-C2A4E931E2B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17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0E036-2AD3-40EE-8A71-C2A4E931E2B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Ref: </a:t>
            </a:r>
            <a:r>
              <a:rPr lang="en-US" dirty="0">
                <a:hlinkClick r:id="rId3"/>
              </a:rPr>
              <a:t>https://www.trifacta.com/products/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0E036-2AD3-40EE-8A71-C2A4E931E2B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C0D10032-074E-4CA2-ABA5-9CD5B90CB80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58349" y="520166"/>
            <a:ext cx="4728531" cy="5817668"/>
          </a:xfrm>
          <a:custGeom>
            <a:avLst/>
            <a:gdLst>
              <a:gd name="connsiteX0" fmla="*/ 548548 w 4728531"/>
              <a:gd name="connsiteY0" fmla="*/ 4778763 h 5817668"/>
              <a:gd name="connsiteX1" fmla="*/ 1038907 w 4728531"/>
              <a:gd name="connsiteY1" fmla="*/ 5326503 h 5817668"/>
              <a:gd name="connsiteX2" fmla="*/ 491166 w 4728531"/>
              <a:gd name="connsiteY2" fmla="*/ 5816862 h 5817668"/>
              <a:gd name="connsiteX3" fmla="*/ 807 w 4728531"/>
              <a:gd name="connsiteY3" fmla="*/ 5269121 h 5817668"/>
              <a:gd name="connsiteX4" fmla="*/ 548548 w 4728531"/>
              <a:gd name="connsiteY4" fmla="*/ 4778763 h 5817668"/>
              <a:gd name="connsiteX5" fmla="*/ 2582068 w 4728531"/>
              <a:gd name="connsiteY5" fmla="*/ 2704 h 5817668"/>
              <a:gd name="connsiteX6" fmla="*/ 2756083 w 4728531"/>
              <a:gd name="connsiteY6" fmla="*/ 3767 h 5817668"/>
              <a:gd name="connsiteX7" fmla="*/ 3929376 w 4728531"/>
              <a:gd name="connsiteY7" fmla="*/ 449548 h 5817668"/>
              <a:gd name="connsiteX8" fmla="*/ 4286615 w 4728531"/>
              <a:gd name="connsiteY8" fmla="*/ 3129325 h 5817668"/>
              <a:gd name="connsiteX9" fmla="*/ 4355478 w 4728531"/>
              <a:gd name="connsiteY9" fmla="*/ 4036880 h 5817668"/>
              <a:gd name="connsiteX10" fmla="*/ 3844862 w 4728531"/>
              <a:gd name="connsiteY10" fmla="*/ 4021634 h 5817668"/>
              <a:gd name="connsiteX11" fmla="*/ 3795512 w 4728531"/>
              <a:gd name="connsiteY11" fmla="*/ 4317879 h 5817668"/>
              <a:gd name="connsiteX12" fmla="*/ 3646861 w 4728531"/>
              <a:gd name="connsiteY12" fmla="*/ 4323548 h 5817668"/>
              <a:gd name="connsiteX13" fmla="*/ 3606580 w 4728531"/>
              <a:gd name="connsiteY13" fmla="*/ 4469298 h 5817668"/>
              <a:gd name="connsiteX14" fmla="*/ 3369990 w 4728531"/>
              <a:gd name="connsiteY14" fmla="*/ 4521018 h 5817668"/>
              <a:gd name="connsiteX15" fmla="*/ 2899355 w 4728531"/>
              <a:gd name="connsiteY15" fmla="*/ 4971677 h 5817668"/>
              <a:gd name="connsiteX16" fmla="*/ 2141841 w 4728531"/>
              <a:gd name="connsiteY16" fmla="*/ 4344012 h 5817668"/>
              <a:gd name="connsiteX17" fmla="*/ 1400078 w 4728531"/>
              <a:gd name="connsiteY17" fmla="*/ 4911033 h 5817668"/>
              <a:gd name="connsiteX18" fmla="*/ 589931 w 4728531"/>
              <a:gd name="connsiteY18" fmla="*/ 4419825 h 5817668"/>
              <a:gd name="connsiteX19" fmla="*/ 1652307 w 4728531"/>
              <a:gd name="connsiteY19" fmla="*/ 2931722 h 5817668"/>
              <a:gd name="connsiteX20" fmla="*/ 3043158 w 4728531"/>
              <a:gd name="connsiteY20" fmla="*/ 2561200 h 5817668"/>
              <a:gd name="connsiteX21" fmla="*/ 3036113 w 4728531"/>
              <a:gd name="connsiteY21" fmla="*/ 2555987 h 5817668"/>
              <a:gd name="connsiteX22" fmla="*/ 3772668 w 4728531"/>
              <a:gd name="connsiteY22" fmla="*/ 1716322 h 5817668"/>
              <a:gd name="connsiteX23" fmla="*/ 2840209 w 4728531"/>
              <a:gd name="connsiteY23" fmla="*/ 737058 h 5817668"/>
              <a:gd name="connsiteX24" fmla="*/ 2096020 w 4728531"/>
              <a:gd name="connsiteY24" fmla="*/ 1003904 h 5817668"/>
              <a:gd name="connsiteX25" fmla="*/ 1445846 w 4728531"/>
              <a:gd name="connsiteY25" fmla="*/ 541122 h 5817668"/>
              <a:gd name="connsiteX26" fmla="*/ 2582068 w 4728531"/>
              <a:gd name="connsiteY26" fmla="*/ 2704 h 581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28531" h="5817668">
                <a:moveTo>
                  <a:pt x="548548" y="4778763"/>
                </a:moveTo>
                <a:cubicBezTo>
                  <a:pt x="835211" y="4794608"/>
                  <a:pt x="1054752" y="5039839"/>
                  <a:pt x="1038907" y="5326503"/>
                </a:cubicBezTo>
                <a:cubicBezTo>
                  <a:pt x="1023061" y="5613167"/>
                  <a:pt x="777829" y="5832707"/>
                  <a:pt x="491166" y="5816862"/>
                </a:cubicBezTo>
                <a:cubicBezTo>
                  <a:pt x="204503" y="5801016"/>
                  <a:pt x="-15038" y="5555785"/>
                  <a:pt x="807" y="5269121"/>
                </a:cubicBezTo>
                <a:cubicBezTo>
                  <a:pt x="16653" y="4982458"/>
                  <a:pt x="261885" y="4762917"/>
                  <a:pt x="548548" y="4778763"/>
                </a:cubicBezTo>
                <a:close/>
                <a:moveTo>
                  <a:pt x="2582068" y="2704"/>
                </a:moveTo>
                <a:cubicBezTo>
                  <a:pt x="2640139" y="-1161"/>
                  <a:pt x="2698224" y="-946"/>
                  <a:pt x="2756083" y="3767"/>
                </a:cubicBezTo>
                <a:cubicBezTo>
                  <a:pt x="3132633" y="34436"/>
                  <a:pt x="3493967" y="91474"/>
                  <a:pt x="3929376" y="449548"/>
                </a:cubicBezTo>
                <a:cubicBezTo>
                  <a:pt x="4919800" y="1129412"/>
                  <a:pt x="4930126" y="2421201"/>
                  <a:pt x="4286615" y="3129325"/>
                </a:cubicBezTo>
                <a:cubicBezTo>
                  <a:pt x="4309568" y="3431842"/>
                  <a:pt x="4389355" y="4005541"/>
                  <a:pt x="4355478" y="4036880"/>
                </a:cubicBezTo>
                <a:cubicBezTo>
                  <a:pt x="4255653" y="4142484"/>
                  <a:pt x="4016098" y="4042610"/>
                  <a:pt x="3844862" y="4021634"/>
                </a:cubicBezTo>
                <a:cubicBezTo>
                  <a:pt x="3836003" y="4129147"/>
                  <a:pt x="3822393" y="4296348"/>
                  <a:pt x="3795512" y="4317879"/>
                </a:cubicBezTo>
                <a:cubicBezTo>
                  <a:pt x="3758886" y="4332019"/>
                  <a:pt x="3700874" y="4326476"/>
                  <a:pt x="3646861" y="4323548"/>
                </a:cubicBezTo>
                <a:cubicBezTo>
                  <a:pt x="3633433" y="4372131"/>
                  <a:pt x="3646781" y="4449628"/>
                  <a:pt x="3606580" y="4469298"/>
                </a:cubicBezTo>
                <a:cubicBezTo>
                  <a:pt x="3537513" y="4494843"/>
                  <a:pt x="3434899" y="4475631"/>
                  <a:pt x="3369990" y="4521018"/>
                </a:cubicBezTo>
                <a:cubicBezTo>
                  <a:pt x="3252468" y="4578984"/>
                  <a:pt x="3247184" y="5024253"/>
                  <a:pt x="2899355" y="4971677"/>
                </a:cubicBezTo>
                <a:cubicBezTo>
                  <a:pt x="2598277" y="4909574"/>
                  <a:pt x="2355586" y="4565959"/>
                  <a:pt x="2141841" y="4344012"/>
                </a:cubicBezTo>
                <a:cubicBezTo>
                  <a:pt x="1981764" y="4163762"/>
                  <a:pt x="1622817" y="4698394"/>
                  <a:pt x="1400078" y="4911033"/>
                </a:cubicBezTo>
                <a:cubicBezTo>
                  <a:pt x="1075556" y="4771974"/>
                  <a:pt x="813353" y="4605488"/>
                  <a:pt x="589931" y="4419825"/>
                </a:cubicBezTo>
                <a:cubicBezTo>
                  <a:pt x="979653" y="3891924"/>
                  <a:pt x="1424727" y="3149577"/>
                  <a:pt x="1652307" y="2931722"/>
                </a:cubicBezTo>
                <a:cubicBezTo>
                  <a:pt x="1885400" y="2693969"/>
                  <a:pt x="2613272" y="2686571"/>
                  <a:pt x="3043158" y="2561200"/>
                </a:cubicBezTo>
                <a:lnTo>
                  <a:pt x="3036113" y="2555987"/>
                </a:lnTo>
                <a:cubicBezTo>
                  <a:pt x="3441848" y="2464034"/>
                  <a:pt x="3749810" y="2129847"/>
                  <a:pt x="3772668" y="1716322"/>
                </a:cubicBezTo>
                <a:cubicBezTo>
                  <a:pt x="3800903" y="1205517"/>
                  <a:pt x="3383428" y="767085"/>
                  <a:pt x="2840209" y="737058"/>
                </a:cubicBezTo>
                <a:cubicBezTo>
                  <a:pt x="2550766" y="721060"/>
                  <a:pt x="2284022" y="824238"/>
                  <a:pt x="2096020" y="1003904"/>
                </a:cubicBezTo>
                <a:lnTo>
                  <a:pt x="1445846" y="541122"/>
                </a:lnTo>
                <a:cubicBezTo>
                  <a:pt x="1769624" y="256775"/>
                  <a:pt x="2175558" y="29760"/>
                  <a:pt x="2582068" y="270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02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16" name="Group 8">
            <a:extLst>
              <a:ext uri="{FF2B5EF4-FFF2-40B4-BE49-F238E27FC236}">
                <a16:creationId xmlns:a16="http://schemas.microsoft.com/office/drawing/2014/main" id="{7A6E4E8F-323E-4E56-A3E0-B410F41472FA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17" name="Rounded Rectangle 3">
              <a:extLst>
                <a:ext uri="{FF2B5EF4-FFF2-40B4-BE49-F238E27FC236}">
                  <a16:creationId xmlns:a16="http://schemas.microsoft.com/office/drawing/2014/main" id="{9EB8720D-D6C8-40E3-AEA8-C748FF71E768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91836BAA-C0E5-4D63-B27B-CBD803229F09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1">
              <a:extLst>
                <a:ext uri="{FF2B5EF4-FFF2-40B4-BE49-F238E27FC236}">
                  <a16:creationId xmlns:a16="http://schemas.microsoft.com/office/drawing/2014/main" id="{C28766A3-2014-43BE-876E-8A4B4FEB0841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20" name="Oval 4">
                <a:extLst>
                  <a:ext uri="{FF2B5EF4-FFF2-40B4-BE49-F238E27FC236}">
                    <a16:creationId xmlns:a16="http://schemas.microsoft.com/office/drawing/2014/main" id="{72D578AC-69F5-4335-8B22-0B0F46BD0749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Rounded Rectangle 7">
                <a:extLst>
                  <a:ext uri="{FF2B5EF4-FFF2-40B4-BE49-F238E27FC236}">
                    <a16:creationId xmlns:a16="http://schemas.microsoft.com/office/drawing/2014/main" id="{71DADC0D-963F-41B5-A251-C16889197FB9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7" name="Picture Placeholder 9">
            <a:extLst>
              <a:ext uri="{FF2B5EF4-FFF2-40B4-BE49-F238E27FC236}">
                <a16:creationId xmlns:a16="http://schemas.microsoft.com/office/drawing/2014/main" id="{F3B880A8-064D-444B-B101-CFC702649F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07475BB2-3025-4D53-A046-5CBF3CD6D8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1C276BA-915D-4DD4-82F3-1E6EE0C578E1}"/>
              </a:ext>
            </a:extLst>
          </p:cNvPr>
          <p:cNvGrpSpPr/>
          <p:nvPr userDrawn="1"/>
        </p:nvGrpSpPr>
        <p:grpSpPr>
          <a:xfrm flipV="1">
            <a:off x="5427361" y="1143268"/>
            <a:ext cx="1337278" cy="220479"/>
            <a:chOff x="5809673" y="3008118"/>
            <a:chExt cx="2419398" cy="39888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CC7F17-87A5-40BD-985E-E79BFBFD4F9D}"/>
                </a:ext>
              </a:extLst>
            </p:cNvPr>
            <p:cNvSpPr/>
            <p:nvPr userDrawn="1"/>
          </p:nvSpPr>
          <p:spPr>
            <a:xfrm>
              <a:off x="5809673" y="3008118"/>
              <a:ext cx="398888" cy="3988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B54549-6829-4ACF-858E-445718F0D635}"/>
                </a:ext>
              </a:extLst>
            </p:cNvPr>
            <p:cNvSpPr/>
            <p:nvPr userDrawn="1"/>
          </p:nvSpPr>
          <p:spPr>
            <a:xfrm>
              <a:off x="6314801" y="3008118"/>
              <a:ext cx="398888" cy="3988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B0A30D3-E2AC-4099-B1AF-BE6E1CBB4E5B}"/>
                </a:ext>
              </a:extLst>
            </p:cNvPr>
            <p:cNvSpPr/>
            <p:nvPr userDrawn="1"/>
          </p:nvSpPr>
          <p:spPr>
            <a:xfrm>
              <a:off x="6819928" y="3008118"/>
              <a:ext cx="398888" cy="3988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EF4A7E2-8C60-4C9B-8086-070DF60B571B}"/>
                </a:ext>
              </a:extLst>
            </p:cNvPr>
            <p:cNvSpPr/>
            <p:nvPr userDrawn="1"/>
          </p:nvSpPr>
          <p:spPr>
            <a:xfrm>
              <a:off x="7325056" y="3008118"/>
              <a:ext cx="398888" cy="39888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16A6BFD-3A79-4EB5-93EA-8D286D1749D7}"/>
                </a:ext>
              </a:extLst>
            </p:cNvPr>
            <p:cNvSpPr/>
            <p:nvPr userDrawn="1"/>
          </p:nvSpPr>
          <p:spPr>
            <a:xfrm>
              <a:off x="7830183" y="3008118"/>
              <a:ext cx="398888" cy="39888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3848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B77183B-D91C-4877-8446-04AF82AD0211}"/>
              </a:ext>
            </a:extLst>
          </p:cNvPr>
          <p:cNvSpPr/>
          <p:nvPr userDrawn="1"/>
        </p:nvSpPr>
        <p:spPr>
          <a:xfrm>
            <a:off x="0" y="6649277"/>
            <a:ext cx="9893376" cy="852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8F7C02-C4E1-41FB-B50E-9077B2D466F1}"/>
              </a:ext>
            </a:extLst>
          </p:cNvPr>
          <p:cNvGrpSpPr/>
          <p:nvPr/>
        </p:nvGrpSpPr>
        <p:grpSpPr>
          <a:xfrm>
            <a:off x="9917984" y="6249017"/>
            <a:ext cx="2134868" cy="538948"/>
            <a:chOff x="3459679" y="2564932"/>
            <a:chExt cx="5250757" cy="132555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EBFE799-9951-424F-AA26-A9B2226E0273}"/>
                </a:ext>
              </a:extLst>
            </p:cNvPr>
            <p:cNvGrpSpPr/>
            <p:nvPr/>
          </p:nvGrpSpPr>
          <p:grpSpPr>
            <a:xfrm>
              <a:off x="3467491" y="2775272"/>
              <a:ext cx="5242945" cy="981076"/>
              <a:chOff x="609600" y="2828925"/>
              <a:chExt cx="4733925" cy="88582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404C533-9854-4AB1-864E-4EC83E534AF5}"/>
                  </a:ext>
                </a:extLst>
              </p:cNvPr>
              <p:cNvSpPr/>
              <p:nvPr/>
            </p:nvSpPr>
            <p:spPr>
              <a:xfrm>
                <a:off x="609600" y="2828925"/>
                <a:ext cx="885825" cy="88582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6CC28C5-72C9-4A9C-A38D-4895E418FDF6}"/>
                  </a:ext>
                </a:extLst>
              </p:cNvPr>
              <p:cNvSpPr/>
              <p:nvPr/>
            </p:nvSpPr>
            <p:spPr>
              <a:xfrm>
                <a:off x="1571625" y="2828925"/>
                <a:ext cx="885825" cy="88582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DE7E71F-BCD3-460E-871E-91151BF0CFCB}"/>
                  </a:ext>
                </a:extLst>
              </p:cNvPr>
              <p:cNvSpPr/>
              <p:nvPr/>
            </p:nvSpPr>
            <p:spPr>
              <a:xfrm>
                <a:off x="2533650" y="2828925"/>
                <a:ext cx="885825" cy="8858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CB2864E-6E5C-4245-B1A8-E20E2751C8B2}"/>
                  </a:ext>
                </a:extLst>
              </p:cNvPr>
              <p:cNvSpPr/>
              <p:nvPr/>
            </p:nvSpPr>
            <p:spPr>
              <a:xfrm>
                <a:off x="3495675" y="2828925"/>
                <a:ext cx="885825" cy="8858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C5333E1-387E-4717-8817-F654B5A8E20D}"/>
                  </a:ext>
                </a:extLst>
              </p:cNvPr>
              <p:cNvSpPr/>
              <p:nvPr/>
            </p:nvSpPr>
            <p:spPr>
              <a:xfrm>
                <a:off x="4457700" y="2828925"/>
                <a:ext cx="885825" cy="88582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9917E84-BC22-43AB-A243-2B467A7BD64E}"/>
                </a:ext>
              </a:extLst>
            </p:cNvPr>
            <p:cNvSpPr/>
            <p:nvPr/>
          </p:nvSpPr>
          <p:spPr>
            <a:xfrm rot="10800000">
              <a:off x="4589772" y="2769586"/>
              <a:ext cx="869882" cy="963508"/>
            </a:xfrm>
            <a:custGeom>
              <a:avLst/>
              <a:gdLst>
                <a:gd name="connsiteX0" fmla="*/ 249393 w 869883"/>
                <a:gd name="connsiteY0" fmla="*/ 183621 h 963507"/>
                <a:gd name="connsiteX1" fmla="*/ 283449 w 869883"/>
                <a:gd name="connsiteY1" fmla="*/ 159204 h 963507"/>
                <a:gd name="connsiteX2" fmla="*/ 259032 w 869883"/>
                <a:gd name="connsiteY2" fmla="*/ 125148 h 963507"/>
                <a:gd name="connsiteX3" fmla="*/ 224976 w 869883"/>
                <a:gd name="connsiteY3" fmla="*/ 149565 h 963507"/>
                <a:gd name="connsiteX4" fmla="*/ 249393 w 869883"/>
                <a:gd name="connsiteY4" fmla="*/ 183621 h 963507"/>
                <a:gd name="connsiteX5" fmla="*/ 795252 w 869883"/>
                <a:gd name="connsiteY5" fmla="*/ 408697 h 963507"/>
                <a:gd name="connsiteX6" fmla="*/ 809612 w 869883"/>
                <a:gd name="connsiteY6" fmla="*/ 355860 h 963507"/>
                <a:gd name="connsiteX7" fmla="*/ 771076 w 869883"/>
                <a:gd name="connsiteY7" fmla="*/ 403388 h 963507"/>
                <a:gd name="connsiteX8" fmla="*/ 795252 w 869883"/>
                <a:gd name="connsiteY8" fmla="*/ 408697 h 963507"/>
                <a:gd name="connsiteX9" fmla="*/ 100086 w 869883"/>
                <a:gd name="connsiteY9" fmla="*/ 631479 h 963507"/>
                <a:gd name="connsiteX10" fmla="*/ 71143 w 869883"/>
                <a:gd name="connsiteY10" fmla="*/ 602536 h 963507"/>
                <a:gd name="connsiteX11" fmla="*/ 100086 w 869883"/>
                <a:gd name="connsiteY11" fmla="*/ 573593 h 963507"/>
                <a:gd name="connsiteX12" fmla="*/ 129029 w 869883"/>
                <a:gd name="connsiteY12" fmla="*/ 602536 h 963507"/>
                <a:gd name="connsiteX13" fmla="*/ 100086 w 869883"/>
                <a:gd name="connsiteY13" fmla="*/ 631479 h 963507"/>
                <a:gd name="connsiteX14" fmla="*/ 100086 w 869883"/>
                <a:gd name="connsiteY14" fmla="*/ 660422 h 963507"/>
                <a:gd name="connsiteX15" fmla="*/ 157972 w 869883"/>
                <a:gd name="connsiteY15" fmla="*/ 602536 h 963507"/>
                <a:gd name="connsiteX16" fmla="*/ 100086 w 869883"/>
                <a:gd name="connsiteY16" fmla="*/ 544650 h 963507"/>
                <a:gd name="connsiteX17" fmla="*/ 42200 w 869883"/>
                <a:gd name="connsiteY17" fmla="*/ 602536 h 963507"/>
                <a:gd name="connsiteX18" fmla="*/ 100086 w 869883"/>
                <a:gd name="connsiteY18" fmla="*/ 660422 h 963507"/>
                <a:gd name="connsiteX19" fmla="*/ 636483 w 869883"/>
                <a:gd name="connsiteY19" fmla="*/ 963507 h 963507"/>
                <a:gd name="connsiteX20" fmla="*/ 423144 w 869883"/>
                <a:gd name="connsiteY20" fmla="*/ 963507 h 963507"/>
                <a:gd name="connsiteX21" fmla="*/ 417256 w 869883"/>
                <a:gd name="connsiteY21" fmla="*/ 959411 h 963507"/>
                <a:gd name="connsiteX22" fmla="*/ 118065 w 869883"/>
                <a:gd name="connsiteY22" fmla="*/ 959411 h 963507"/>
                <a:gd name="connsiteX23" fmla="*/ 118065 w 869883"/>
                <a:gd name="connsiteY23" fmla="*/ 908722 h 963507"/>
                <a:gd name="connsiteX24" fmla="*/ 168754 w 869883"/>
                <a:gd name="connsiteY24" fmla="*/ 858033 h 963507"/>
                <a:gd name="connsiteX25" fmla="*/ 271522 w 869883"/>
                <a:gd name="connsiteY25" fmla="*/ 858033 h 963507"/>
                <a:gd name="connsiteX26" fmla="*/ 44795 w 869883"/>
                <a:gd name="connsiteY26" fmla="*/ 700313 h 963507"/>
                <a:gd name="connsiteX27" fmla="*/ 18708 w 869883"/>
                <a:gd name="connsiteY27" fmla="*/ 554976 h 963507"/>
                <a:gd name="connsiteX28" fmla="*/ 48652 w 869883"/>
                <a:gd name="connsiteY28" fmla="*/ 526299 h 963507"/>
                <a:gd name="connsiteX29" fmla="*/ 74792 w 869883"/>
                <a:gd name="connsiteY29" fmla="*/ 516166 h 963507"/>
                <a:gd name="connsiteX30" fmla="*/ 74213 w 869883"/>
                <a:gd name="connsiteY30" fmla="*/ 514501 h 963507"/>
                <a:gd name="connsiteX31" fmla="*/ 631187 w 869883"/>
                <a:gd name="connsiteY31" fmla="*/ 342364 h 963507"/>
                <a:gd name="connsiteX32" fmla="*/ 297632 w 869883"/>
                <a:gd name="connsiteY32" fmla="*/ 217056 h 963507"/>
                <a:gd name="connsiteX33" fmla="*/ 272796 w 869883"/>
                <a:gd name="connsiteY33" fmla="*/ 228529 h 963507"/>
                <a:gd name="connsiteX34" fmla="*/ 242325 w 869883"/>
                <a:gd name="connsiteY34" fmla="*/ 229885 h 963507"/>
                <a:gd name="connsiteX35" fmla="*/ 218472 w 869883"/>
                <a:gd name="connsiteY35" fmla="*/ 221008 h 963507"/>
                <a:gd name="connsiteX36" fmla="*/ 164724 w 869883"/>
                <a:gd name="connsiteY36" fmla="*/ 258948 h 963507"/>
                <a:gd name="connsiteX37" fmla="*/ 56132 w 869883"/>
                <a:gd name="connsiteY37" fmla="*/ 241600 h 963507"/>
                <a:gd name="connsiteX38" fmla="*/ 6014 w 869883"/>
                <a:gd name="connsiteY38" fmla="*/ 156783 h 963507"/>
                <a:gd name="connsiteX39" fmla="*/ 9869 w 869883"/>
                <a:gd name="connsiteY39" fmla="*/ 132366 h 963507"/>
                <a:gd name="connsiteX40" fmla="*/ 25290 w 869883"/>
                <a:gd name="connsiteY40" fmla="*/ 134936 h 963507"/>
                <a:gd name="connsiteX41" fmla="*/ 77338 w 869883"/>
                <a:gd name="connsiteY41" fmla="*/ 212042 h 963507"/>
                <a:gd name="connsiteX42" fmla="*/ 156371 w 869883"/>
                <a:gd name="connsiteY42" fmla="*/ 224893 h 963507"/>
                <a:gd name="connsiteX43" fmla="*/ 191922 w 869883"/>
                <a:gd name="connsiteY43" fmla="*/ 196932 h 963507"/>
                <a:gd name="connsiteX44" fmla="*/ 178712 w 869883"/>
                <a:gd name="connsiteY44" fmla="*/ 141855 h 963507"/>
                <a:gd name="connsiteX45" fmla="*/ 209717 w 869883"/>
                <a:gd name="connsiteY45" fmla="*/ 91977 h 963507"/>
                <a:gd name="connsiteX46" fmla="*/ 214528 w 869883"/>
                <a:gd name="connsiteY46" fmla="*/ 89741 h 963507"/>
                <a:gd name="connsiteX47" fmla="*/ 186572 w 869883"/>
                <a:gd name="connsiteY47" fmla="*/ 46905 h 963507"/>
                <a:gd name="connsiteX48" fmla="*/ 107539 w 869883"/>
                <a:gd name="connsiteY48" fmla="*/ 34698 h 963507"/>
                <a:gd name="connsiteX49" fmla="*/ 34288 w 869883"/>
                <a:gd name="connsiteY49" fmla="*/ 91884 h 963507"/>
                <a:gd name="connsiteX50" fmla="*/ 18224 w 869883"/>
                <a:gd name="connsiteY50" fmla="*/ 89314 h 963507"/>
                <a:gd name="connsiteX51" fmla="*/ 22079 w 869883"/>
                <a:gd name="connsiteY51" fmla="*/ 64898 h 963507"/>
                <a:gd name="connsiteX52" fmla="*/ 96615 w 869883"/>
                <a:gd name="connsiteY52" fmla="*/ 0 h 963507"/>
                <a:gd name="connsiteX53" fmla="*/ 205206 w 869883"/>
                <a:gd name="connsiteY53" fmla="*/ 17348 h 963507"/>
                <a:gd name="connsiteX54" fmla="*/ 250632 w 869883"/>
                <a:gd name="connsiteY54" fmla="*/ 78961 h 963507"/>
                <a:gd name="connsiteX55" fmla="*/ 266742 w 869883"/>
                <a:gd name="connsiteY55" fmla="*/ 78243 h 963507"/>
                <a:gd name="connsiteX56" fmla="*/ 316620 w 869883"/>
                <a:gd name="connsiteY56" fmla="*/ 109005 h 963507"/>
                <a:gd name="connsiteX57" fmla="*/ 319435 w 869883"/>
                <a:gd name="connsiteY57" fmla="*/ 115098 h 963507"/>
                <a:gd name="connsiteX58" fmla="*/ 803977 w 869883"/>
                <a:gd name="connsiteY58" fmla="*/ 300705 h 963507"/>
                <a:gd name="connsiteX59" fmla="*/ 824626 w 869883"/>
                <a:gd name="connsiteY59" fmla="*/ 306486 h 963507"/>
                <a:gd name="connsiteX60" fmla="*/ 865490 w 869883"/>
                <a:gd name="connsiteY60" fmla="*/ 353933 h 963507"/>
                <a:gd name="connsiteX61" fmla="*/ 813466 w 869883"/>
                <a:gd name="connsiteY61" fmla="*/ 457981 h 963507"/>
                <a:gd name="connsiteX62" fmla="*/ 293089 w 869883"/>
                <a:gd name="connsiteY62" fmla="*/ 618657 h 963507"/>
                <a:gd name="connsiteX63" fmla="*/ 603336 w 869883"/>
                <a:gd name="connsiteY63" fmla="*/ 834477 h 963507"/>
                <a:gd name="connsiteX64" fmla="*/ 625895 w 869883"/>
                <a:gd name="connsiteY64" fmla="*/ 858033 h 963507"/>
                <a:gd name="connsiteX65" fmla="*/ 705014 w 869883"/>
                <a:gd name="connsiteY65" fmla="*/ 858033 h 963507"/>
                <a:gd name="connsiteX66" fmla="*/ 755703 w 869883"/>
                <a:gd name="connsiteY66" fmla="*/ 908722 h 963507"/>
                <a:gd name="connsiteX67" fmla="*/ 755703 w 869883"/>
                <a:gd name="connsiteY67" fmla="*/ 959411 h 963507"/>
                <a:gd name="connsiteX68" fmla="*/ 638257 w 869883"/>
                <a:gd name="connsiteY68" fmla="*/ 959411 h 96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869883" h="963507">
                  <a:moveTo>
                    <a:pt x="249393" y="183621"/>
                  </a:moveTo>
                  <a:cubicBezTo>
                    <a:pt x="265458" y="186191"/>
                    <a:pt x="280878" y="175268"/>
                    <a:pt x="283449" y="159204"/>
                  </a:cubicBezTo>
                  <a:cubicBezTo>
                    <a:pt x="286019" y="143140"/>
                    <a:pt x="275095" y="127719"/>
                    <a:pt x="259032" y="125148"/>
                  </a:cubicBezTo>
                  <a:cubicBezTo>
                    <a:pt x="242968" y="122578"/>
                    <a:pt x="227547" y="133502"/>
                    <a:pt x="224976" y="149565"/>
                  </a:cubicBezTo>
                  <a:cubicBezTo>
                    <a:pt x="221764" y="165630"/>
                    <a:pt x="233329" y="181050"/>
                    <a:pt x="249393" y="183621"/>
                  </a:cubicBezTo>
                  <a:close/>
                  <a:moveTo>
                    <a:pt x="795252" y="408697"/>
                  </a:moveTo>
                  <a:cubicBezTo>
                    <a:pt x="817199" y="404994"/>
                    <a:pt x="829844" y="377537"/>
                    <a:pt x="809612" y="355860"/>
                  </a:cubicBezTo>
                  <a:cubicBezTo>
                    <a:pt x="775572" y="335307"/>
                    <a:pt x="743459" y="374486"/>
                    <a:pt x="771076" y="403388"/>
                  </a:cubicBezTo>
                  <a:cubicBezTo>
                    <a:pt x="779586" y="408526"/>
                    <a:pt x="787936" y="409931"/>
                    <a:pt x="795252" y="408697"/>
                  </a:cubicBezTo>
                  <a:close/>
                  <a:moveTo>
                    <a:pt x="100086" y="631479"/>
                  </a:moveTo>
                  <a:cubicBezTo>
                    <a:pt x="84101" y="631479"/>
                    <a:pt x="71143" y="618521"/>
                    <a:pt x="71143" y="602536"/>
                  </a:cubicBezTo>
                  <a:cubicBezTo>
                    <a:pt x="71143" y="586551"/>
                    <a:pt x="84101" y="573593"/>
                    <a:pt x="100086" y="573593"/>
                  </a:cubicBezTo>
                  <a:cubicBezTo>
                    <a:pt x="116071" y="573593"/>
                    <a:pt x="129029" y="586551"/>
                    <a:pt x="129029" y="602536"/>
                  </a:cubicBezTo>
                  <a:cubicBezTo>
                    <a:pt x="129029" y="618521"/>
                    <a:pt x="116071" y="631479"/>
                    <a:pt x="100086" y="631479"/>
                  </a:cubicBezTo>
                  <a:close/>
                  <a:moveTo>
                    <a:pt x="100086" y="660422"/>
                  </a:moveTo>
                  <a:cubicBezTo>
                    <a:pt x="132056" y="660422"/>
                    <a:pt x="157972" y="634506"/>
                    <a:pt x="157972" y="602536"/>
                  </a:cubicBezTo>
                  <a:cubicBezTo>
                    <a:pt x="157972" y="570566"/>
                    <a:pt x="132056" y="544650"/>
                    <a:pt x="100086" y="544650"/>
                  </a:cubicBezTo>
                  <a:cubicBezTo>
                    <a:pt x="68116" y="544650"/>
                    <a:pt x="42200" y="570566"/>
                    <a:pt x="42200" y="602536"/>
                  </a:cubicBezTo>
                  <a:cubicBezTo>
                    <a:pt x="42200" y="634506"/>
                    <a:pt x="68116" y="660422"/>
                    <a:pt x="100086" y="660422"/>
                  </a:cubicBezTo>
                  <a:close/>
                  <a:moveTo>
                    <a:pt x="636483" y="963507"/>
                  </a:moveTo>
                  <a:lnTo>
                    <a:pt x="423144" y="963507"/>
                  </a:lnTo>
                  <a:lnTo>
                    <a:pt x="417256" y="959411"/>
                  </a:lnTo>
                  <a:lnTo>
                    <a:pt x="118065" y="959411"/>
                  </a:lnTo>
                  <a:lnTo>
                    <a:pt x="118065" y="908722"/>
                  </a:lnTo>
                  <a:cubicBezTo>
                    <a:pt x="118065" y="880727"/>
                    <a:pt x="140759" y="858033"/>
                    <a:pt x="168754" y="858033"/>
                  </a:cubicBezTo>
                  <a:lnTo>
                    <a:pt x="271522" y="858033"/>
                  </a:lnTo>
                  <a:lnTo>
                    <a:pt x="44795" y="700313"/>
                  </a:lnTo>
                  <a:cubicBezTo>
                    <a:pt x="-2543" y="667383"/>
                    <a:pt x="-14222" y="602314"/>
                    <a:pt x="18708" y="554976"/>
                  </a:cubicBezTo>
                  <a:cubicBezTo>
                    <a:pt x="26940" y="543142"/>
                    <a:pt x="37181" y="533536"/>
                    <a:pt x="48652" y="526299"/>
                  </a:cubicBezTo>
                  <a:lnTo>
                    <a:pt x="74792" y="516166"/>
                  </a:lnTo>
                  <a:lnTo>
                    <a:pt x="74213" y="514501"/>
                  </a:lnTo>
                  <a:lnTo>
                    <a:pt x="631187" y="342364"/>
                  </a:lnTo>
                  <a:lnTo>
                    <a:pt x="297632" y="217056"/>
                  </a:lnTo>
                  <a:lnTo>
                    <a:pt x="272796" y="228529"/>
                  </a:lnTo>
                  <a:cubicBezTo>
                    <a:pt x="263087" y="230929"/>
                    <a:pt x="252766" y="231491"/>
                    <a:pt x="242325" y="229885"/>
                  </a:cubicBezTo>
                  <a:lnTo>
                    <a:pt x="218472" y="221008"/>
                  </a:lnTo>
                  <a:lnTo>
                    <a:pt x="164724" y="258948"/>
                  </a:lnTo>
                  <a:lnTo>
                    <a:pt x="56132" y="241600"/>
                  </a:lnTo>
                  <a:lnTo>
                    <a:pt x="6014" y="156783"/>
                  </a:lnTo>
                  <a:lnTo>
                    <a:pt x="9869" y="132366"/>
                  </a:lnTo>
                  <a:lnTo>
                    <a:pt x="25290" y="134936"/>
                  </a:lnTo>
                  <a:lnTo>
                    <a:pt x="77338" y="212042"/>
                  </a:lnTo>
                  <a:lnTo>
                    <a:pt x="156371" y="224893"/>
                  </a:lnTo>
                  <a:lnTo>
                    <a:pt x="191922" y="196932"/>
                  </a:lnTo>
                  <a:lnTo>
                    <a:pt x="178712" y="141855"/>
                  </a:lnTo>
                  <a:cubicBezTo>
                    <a:pt x="182247" y="120972"/>
                    <a:pt x="193813" y="103463"/>
                    <a:pt x="209717" y="91977"/>
                  </a:cubicBezTo>
                  <a:lnTo>
                    <a:pt x="214528" y="89741"/>
                  </a:lnTo>
                  <a:lnTo>
                    <a:pt x="186572" y="46905"/>
                  </a:lnTo>
                  <a:lnTo>
                    <a:pt x="107539" y="34698"/>
                  </a:lnTo>
                  <a:lnTo>
                    <a:pt x="34288" y="91884"/>
                  </a:lnTo>
                  <a:lnTo>
                    <a:pt x="18224" y="89314"/>
                  </a:lnTo>
                  <a:lnTo>
                    <a:pt x="22079" y="64898"/>
                  </a:lnTo>
                  <a:lnTo>
                    <a:pt x="96615" y="0"/>
                  </a:lnTo>
                  <a:lnTo>
                    <a:pt x="205206" y="17348"/>
                  </a:lnTo>
                  <a:lnTo>
                    <a:pt x="250632" y="78961"/>
                  </a:lnTo>
                  <a:lnTo>
                    <a:pt x="266742" y="78243"/>
                  </a:lnTo>
                  <a:cubicBezTo>
                    <a:pt x="287625" y="81456"/>
                    <a:pt x="305135" y="93022"/>
                    <a:pt x="316620" y="109005"/>
                  </a:cubicBezTo>
                  <a:lnTo>
                    <a:pt x="319435" y="115098"/>
                  </a:lnTo>
                  <a:lnTo>
                    <a:pt x="803977" y="300705"/>
                  </a:lnTo>
                  <a:lnTo>
                    <a:pt x="824626" y="306486"/>
                  </a:lnTo>
                  <a:cubicBezTo>
                    <a:pt x="843332" y="315879"/>
                    <a:pt x="858425" y="332417"/>
                    <a:pt x="865490" y="353933"/>
                  </a:cubicBezTo>
                  <a:cubicBezTo>
                    <a:pt x="880262" y="397608"/>
                    <a:pt x="856498" y="443851"/>
                    <a:pt x="813466" y="457981"/>
                  </a:cubicBezTo>
                  <a:lnTo>
                    <a:pt x="293089" y="618657"/>
                  </a:lnTo>
                  <a:lnTo>
                    <a:pt x="603336" y="834477"/>
                  </a:lnTo>
                  <a:lnTo>
                    <a:pt x="625895" y="858033"/>
                  </a:lnTo>
                  <a:lnTo>
                    <a:pt x="705014" y="858033"/>
                  </a:lnTo>
                  <a:cubicBezTo>
                    <a:pt x="733009" y="858033"/>
                    <a:pt x="755703" y="880727"/>
                    <a:pt x="755703" y="908722"/>
                  </a:cubicBezTo>
                  <a:lnTo>
                    <a:pt x="755703" y="959411"/>
                  </a:lnTo>
                  <a:lnTo>
                    <a:pt x="638257" y="9594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apezoid 24">
              <a:extLst>
                <a:ext uri="{FF2B5EF4-FFF2-40B4-BE49-F238E27FC236}">
                  <a16:creationId xmlns:a16="http://schemas.microsoft.com/office/drawing/2014/main" id="{31D460DF-0640-47FB-8F04-195A1FD52078}"/>
                </a:ext>
              </a:extLst>
            </p:cNvPr>
            <p:cNvSpPr>
              <a:spLocks noChangeAspect="1"/>
            </p:cNvSpPr>
            <p:nvPr/>
          </p:nvSpPr>
          <p:spPr>
            <a:xfrm rot="8369018">
              <a:off x="6543417" y="2652941"/>
              <a:ext cx="1146180" cy="1157101"/>
            </a:xfrm>
            <a:custGeom>
              <a:avLst/>
              <a:gdLst/>
              <a:ahLst/>
              <a:cxnLst/>
              <a:rect l="l" t="t" r="r" b="b"/>
              <a:pathLst>
                <a:path w="4411086" h="4453092">
                  <a:moveTo>
                    <a:pt x="3095887" y="1153910"/>
                  </a:moveTo>
                  <a:cubicBezTo>
                    <a:pt x="3119009" y="1174647"/>
                    <a:pt x="3146597" y="1191685"/>
                    <a:pt x="3177861" y="1203446"/>
                  </a:cubicBezTo>
                  <a:cubicBezTo>
                    <a:pt x="3302917" y="1250492"/>
                    <a:pt x="3439398" y="1195315"/>
                    <a:pt x="3482703" y="1080205"/>
                  </a:cubicBezTo>
                  <a:cubicBezTo>
                    <a:pt x="3526008" y="965093"/>
                    <a:pt x="3459737" y="833641"/>
                    <a:pt x="3334683" y="786595"/>
                  </a:cubicBezTo>
                  <a:cubicBezTo>
                    <a:pt x="3209628" y="739549"/>
                    <a:pt x="3073147" y="794724"/>
                    <a:pt x="3029841" y="909836"/>
                  </a:cubicBezTo>
                  <a:cubicBezTo>
                    <a:pt x="2997363" y="996169"/>
                    <a:pt x="3026521" y="1091695"/>
                    <a:pt x="3095887" y="1153910"/>
                  </a:cubicBezTo>
                  <a:close/>
                  <a:moveTo>
                    <a:pt x="3521423" y="1860548"/>
                  </a:moveTo>
                  <a:cubicBezTo>
                    <a:pt x="3544546" y="1881285"/>
                    <a:pt x="3572135" y="1898322"/>
                    <a:pt x="3603399" y="1910084"/>
                  </a:cubicBezTo>
                  <a:cubicBezTo>
                    <a:pt x="3728453" y="1957130"/>
                    <a:pt x="3864935" y="1901953"/>
                    <a:pt x="3908240" y="1786842"/>
                  </a:cubicBezTo>
                  <a:cubicBezTo>
                    <a:pt x="3951546" y="1671732"/>
                    <a:pt x="3885275" y="1540278"/>
                    <a:pt x="3760220" y="1493232"/>
                  </a:cubicBezTo>
                  <a:cubicBezTo>
                    <a:pt x="3635166" y="1446186"/>
                    <a:pt x="3498684" y="1501363"/>
                    <a:pt x="3455379" y="1616474"/>
                  </a:cubicBezTo>
                  <a:cubicBezTo>
                    <a:pt x="3422900" y="1702807"/>
                    <a:pt x="3452057" y="1798333"/>
                    <a:pt x="3521423" y="1860548"/>
                  </a:cubicBezTo>
                  <a:close/>
                  <a:moveTo>
                    <a:pt x="3507502" y="2659088"/>
                  </a:moveTo>
                  <a:cubicBezTo>
                    <a:pt x="3530625" y="2679826"/>
                    <a:pt x="3558214" y="2696863"/>
                    <a:pt x="3589478" y="2708624"/>
                  </a:cubicBezTo>
                  <a:cubicBezTo>
                    <a:pt x="3714532" y="2755670"/>
                    <a:pt x="3851014" y="2700494"/>
                    <a:pt x="3894319" y="2585383"/>
                  </a:cubicBezTo>
                  <a:cubicBezTo>
                    <a:pt x="3937624" y="2470273"/>
                    <a:pt x="3871353" y="2338820"/>
                    <a:pt x="3746299" y="2291774"/>
                  </a:cubicBezTo>
                  <a:cubicBezTo>
                    <a:pt x="3621245" y="2244728"/>
                    <a:pt x="3484763" y="2299905"/>
                    <a:pt x="3441458" y="2415014"/>
                  </a:cubicBezTo>
                  <a:cubicBezTo>
                    <a:pt x="3408979" y="2501348"/>
                    <a:pt x="3438136" y="2596873"/>
                    <a:pt x="3507502" y="2659088"/>
                  </a:cubicBezTo>
                  <a:close/>
                  <a:moveTo>
                    <a:pt x="2750047" y="3029987"/>
                  </a:moveTo>
                  <a:cubicBezTo>
                    <a:pt x="2773168" y="3050726"/>
                    <a:pt x="2800759" y="3067763"/>
                    <a:pt x="2832021" y="3079524"/>
                  </a:cubicBezTo>
                  <a:cubicBezTo>
                    <a:pt x="2957076" y="3126570"/>
                    <a:pt x="3093558" y="3071393"/>
                    <a:pt x="3136863" y="2956283"/>
                  </a:cubicBezTo>
                  <a:cubicBezTo>
                    <a:pt x="3180168" y="2841172"/>
                    <a:pt x="3113897" y="2709719"/>
                    <a:pt x="2988843" y="2662673"/>
                  </a:cubicBezTo>
                  <a:cubicBezTo>
                    <a:pt x="2863789" y="2615627"/>
                    <a:pt x="2727307" y="2670804"/>
                    <a:pt x="2684001" y="2785914"/>
                  </a:cubicBezTo>
                  <a:cubicBezTo>
                    <a:pt x="2651523" y="2872247"/>
                    <a:pt x="2680681" y="2967773"/>
                    <a:pt x="2750047" y="3029987"/>
                  </a:cubicBezTo>
                  <a:close/>
                  <a:moveTo>
                    <a:pt x="1666926" y="2573567"/>
                  </a:moveTo>
                  <a:lnTo>
                    <a:pt x="1775047" y="423729"/>
                  </a:lnTo>
                  <a:lnTo>
                    <a:pt x="1991290" y="423729"/>
                  </a:lnTo>
                  <a:lnTo>
                    <a:pt x="2099411" y="2573567"/>
                  </a:lnTo>
                  <a:close/>
                  <a:moveTo>
                    <a:pt x="1154974" y="2568578"/>
                  </a:moveTo>
                  <a:cubicBezTo>
                    <a:pt x="1178096" y="2589317"/>
                    <a:pt x="1205685" y="2606354"/>
                    <a:pt x="1236949" y="2618115"/>
                  </a:cubicBezTo>
                  <a:cubicBezTo>
                    <a:pt x="1362003" y="2665161"/>
                    <a:pt x="1498485" y="2609985"/>
                    <a:pt x="1541790" y="2494874"/>
                  </a:cubicBezTo>
                  <a:cubicBezTo>
                    <a:pt x="1585096" y="2379763"/>
                    <a:pt x="1518825" y="2248310"/>
                    <a:pt x="1393770" y="2201264"/>
                  </a:cubicBezTo>
                  <a:cubicBezTo>
                    <a:pt x="1268716" y="2154218"/>
                    <a:pt x="1132234" y="2209394"/>
                    <a:pt x="1088929" y="2324505"/>
                  </a:cubicBezTo>
                  <a:cubicBezTo>
                    <a:pt x="1056450" y="2410839"/>
                    <a:pt x="1085608" y="2506364"/>
                    <a:pt x="1154974" y="2568578"/>
                  </a:cubicBezTo>
                  <a:close/>
                  <a:moveTo>
                    <a:pt x="1811301" y="3132571"/>
                  </a:moveTo>
                  <a:lnTo>
                    <a:pt x="1704026" y="2663196"/>
                  </a:lnTo>
                  <a:lnTo>
                    <a:pt x="2117930" y="2682436"/>
                  </a:lnTo>
                  <a:lnTo>
                    <a:pt x="1967575" y="3139835"/>
                  </a:lnTo>
                  <a:close/>
                  <a:moveTo>
                    <a:pt x="474734" y="2026084"/>
                  </a:moveTo>
                  <a:cubicBezTo>
                    <a:pt x="497856" y="2046823"/>
                    <a:pt x="525445" y="2063859"/>
                    <a:pt x="556709" y="2075621"/>
                  </a:cubicBezTo>
                  <a:cubicBezTo>
                    <a:pt x="681763" y="2122667"/>
                    <a:pt x="818245" y="2067490"/>
                    <a:pt x="861550" y="1952380"/>
                  </a:cubicBezTo>
                  <a:cubicBezTo>
                    <a:pt x="904855" y="1837269"/>
                    <a:pt x="838584" y="1705816"/>
                    <a:pt x="713530" y="1658770"/>
                  </a:cubicBezTo>
                  <a:cubicBezTo>
                    <a:pt x="588476" y="1611724"/>
                    <a:pt x="451994" y="1666900"/>
                    <a:pt x="408689" y="1782011"/>
                  </a:cubicBezTo>
                  <a:cubicBezTo>
                    <a:pt x="376210" y="1868344"/>
                    <a:pt x="405367" y="1963870"/>
                    <a:pt x="474734" y="2026084"/>
                  </a:cubicBezTo>
                  <a:close/>
                  <a:moveTo>
                    <a:pt x="470005" y="2517620"/>
                  </a:moveTo>
                  <a:cubicBezTo>
                    <a:pt x="142796" y="2243059"/>
                    <a:pt x="-69074" y="1913805"/>
                    <a:pt x="20698" y="1573981"/>
                  </a:cubicBezTo>
                  <a:cubicBezTo>
                    <a:pt x="290062" y="677171"/>
                    <a:pt x="1131284" y="1373424"/>
                    <a:pt x="1417683" y="1157395"/>
                  </a:cubicBezTo>
                  <a:cubicBezTo>
                    <a:pt x="1704082" y="941367"/>
                    <a:pt x="795764" y="512391"/>
                    <a:pt x="1486994" y="164947"/>
                  </a:cubicBezTo>
                  <a:cubicBezTo>
                    <a:pt x="1963635" y="-91969"/>
                    <a:pt x="2301495" y="-33140"/>
                    <a:pt x="2924035" y="233397"/>
                  </a:cubicBezTo>
                  <a:cubicBezTo>
                    <a:pt x="3546575" y="499935"/>
                    <a:pt x="4682373" y="1460700"/>
                    <a:pt x="4352060" y="2410274"/>
                  </a:cubicBezTo>
                  <a:cubicBezTo>
                    <a:pt x="4055563" y="3262631"/>
                    <a:pt x="2903863" y="3342769"/>
                    <a:pt x="2149143" y="3248705"/>
                  </a:cubicBezTo>
                  <a:cubicBezTo>
                    <a:pt x="2120485" y="3221681"/>
                    <a:pt x="2088781" y="3200633"/>
                    <a:pt x="2056697" y="3184977"/>
                  </a:cubicBezTo>
                  <a:lnTo>
                    <a:pt x="2029525" y="3174239"/>
                  </a:lnTo>
                  <a:lnTo>
                    <a:pt x="2074465" y="2961096"/>
                  </a:lnTo>
                  <a:cubicBezTo>
                    <a:pt x="2174448" y="2968058"/>
                    <a:pt x="2268303" y="2914369"/>
                    <a:pt x="2302852" y="2822534"/>
                  </a:cubicBezTo>
                  <a:cubicBezTo>
                    <a:pt x="2344980" y="2710550"/>
                    <a:pt x="2283405" y="2583099"/>
                    <a:pt x="2164586" y="2533664"/>
                  </a:cubicBezTo>
                  <a:lnTo>
                    <a:pt x="2177079" y="2474412"/>
                  </a:lnTo>
                  <a:lnTo>
                    <a:pt x="2181423" y="2474420"/>
                  </a:lnTo>
                  <a:lnTo>
                    <a:pt x="2180348" y="2458905"/>
                  </a:lnTo>
                  <a:lnTo>
                    <a:pt x="2183345" y="2444691"/>
                  </a:lnTo>
                  <a:lnTo>
                    <a:pt x="2179364" y="2444684"/>
                  </a:lnTo>
                  <a:lnTo>
                    <a:pt x="2069296" y="855315"/>
                  </a:lnTo>
                  <a:cubicBezTo>
                    <a:pt x="2264713" y="815272"/>
                    <a:pt x="2400776" y="670372"/>
                    <a:pt x="2376696" y="524656"/>
                  </a:cubicBezTo>
                  <a:cubicBezTo>
                    <a:pt x="2351678" y="373263"/>
                    <a:pt x="2163271" y="278317"/>
                    <a:pt x="1955875" y="312591"/>
                  </a:cubicBezTo>
                  <a:cubicBezTo>
                    <a:pt x="1748480" y="346862"/>
                    <a:pt x="1600634" y="497374"/>
                    <a:pt x="1625652" y="648768"/>
                  </a:cubicBezTo>
                  <a:cubicBezTo>
                    <a:pt x="1635034" y="705540"/>
                    <a:pt x="1667392" y="754373"/>
                    <a:pt x="1715112" y="791433"/>
                  </a:cubicBezTo>
                  <a:lnTo>
                    <a:pt x="1728511" y="799403"/>
                  </a:lnTo>
                  <a:lnTo>
                    <a:pt x="1608970" y="2443607"/>
                  </a:lnTo>
                  <a:lnTo>
                    <a:pt x="1608731" y="2443607"/>
                  </a:lnTo>
                  <a:lnTo>
                    <a:pt x="1608909" y="2444461"/>
                  </a:lnTo>
                  <a:lnTo>
                    <a:pt x="1606809" y="2473335"/>
                  </a:lnTo>
                  <a:lnTo>
                    <a:pt x="1614885" y="2473351"/>
                  </a:lnTo>
                  <a:lnTo>
                    <a:pt x="1760460" y="3176931"/>
                  </a:lnTo>
                  <a:cubicBezTo>
                    <a:pt x="1363839" y="3071567"/>
                    <a:pt x="842276" y="2829991"/>
                    <a:pt x="470005" y="2517620"/>
                  </a:cubicBezTo>
                  <a:close/>
                  <a:moveTo>
                    <a:pt x="1703651" y="4144665"/>
                  </a:moveTo>
                  <a:cubicBezTo>
                    <a:pt x="1692426" y="4135382"/>
                    <a:pt x="1682479" y="4126471"/>
                    <a:pt x="1673433" y="4117764"/>
                  </a:cubicBezTo>
                  <a:cubicBezTo>
                    <a:pt x="1630012" y="4075967"/>
                    <a:pt x="1607344" y="4038835"/>
                    <a:pt x="1563711" y="3987474"/>
                  </a:cubicBezTo>
                  <a:cubicBezTo>
                    <a:pt x="1428119" y="3754817"/>
                    <a:pt x="1459551" y="3514918"/>
                    <a:pt x="1577437" y="3369529"/>
                  </a:cubicBezTo>
                  <a:cubicBezTo>
                    <a:pt x="1695323" y="3224139"/>
                    <a:pt x="1812160" y="3189516"/>
                    <a:pt x="1943877" y="3254126"/>
                  </a:cubicBezTo>
                  <a:cubicBezTo>
                    <a:pt x="2075594" y="3318736"/>
                    <a:pt x="2201944" y="3486346"/>
                    <a:pt x="2150195" y="3720844"/>
                  </a:cubicBezTo>
                  <a:cubicBezTo>
                    <a:pt x="2053054" y="4010881"/>
                    <a:pt x="2046121" y="3999957"/>
                    <a:pt x="2256634" y="4453092"/>
                  </a:cubicBezTo>
                  <a:cubicBezTo>
                    <a:pt x="1923422" y="4292924"/>
                    <a:pt x="1782225" y="4209649"/>
                    <a:pt x="1703651" y="41446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5CF2213-852E-4240-813E-B4BEE73B7B5F}"/>
                </a:ext>
              </a:extLst>
            </p:cNvPr>
            <p:cNvGrpSpPr/>
            <p:nvPr/>
          </p:nvGrpSpPr>
          <p:grpSpPr>
            <a:xfrm>
              <a:off x="7721588" y="2772298"/>
              <a:ext cx="988480" cy="987025"/>
              <a:chOff x="2611714" y="1452659"/>
              <a:chExt cx="3963104" cy="3957283"/>
            </a:xfrm>
            <a:solidFill>
              <a:schemeClr val="bg1"/>
            </a:solidFill>
          </p:grpSpPr>
          <p:sp>
            <p:nvSpPr>
              <p:cNvPr id="17" name="Round Same Side Corner Rectangle 4">
                <a:extLst>
                  <a:ext uri="{FF2B5EF4-FFF2-40B4-BE49-F238E27FC236}">
                    <a16:creationId xmlns:a16="http://schemas.microsoft.com/office/drawing/2014/main" id="{15E8845B-2966-4D6E-BF28-D4FFBE0924ED}"/>
                  </a:ext>
                </a:extLst>
              </p:cNvPr>
              <p:cNvSpPr/>
              <p:nvPr/>
            </p:nvSpPr>
            <p:spPr>
              <a:xfrm rot="5400000">
                <a:off x="3996576" y="67797"/>
                <a:ext cx="1193379" cy="3963104"/>
              </a:xfrm>
              <a:custGeom>
                <a:avLst/>
                <a:gdLst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4005634 h 4005634"/>
                  <a:gd name="connsiteX7" fmla="*/ 0 w 792088"/>
                  <a:gd name="connsiteY7" fmla="*/ 259607 h 4005634"/>
                  <a:gd name="connsiteX8" fmla="*/ 259607 w 792088"/>
                  <a:gd name="connsiteY8" fmla="*/ 0 h 4005634"/>
                  <a:gd name="connsiteX0" fmla="*/ 270239 w 802720"/>
                  <a:gd name="connsiteY0" fmla="*/ 0 h 4005634"/>
                  <a:gd name="connsiteX1" fmla="*/ 543113 w 802720"/>
                  <a:gd name="connsiteY1" fmla="*/ 0 h 4005634"/>
                  <a:gd name="connsiteX2" fmla="*/ 802720 w 802720"/>
                  <a:gd name="connsiteY2" fmla="*/ 259607 h 4005634"/>
                  <a:gd name="connsiteX3" fmla="*/ 802720 w 802720"/>
                  <a:gd name="connsiteY3" fmla="*/ 4005634 h 4005634"/>
                  <a:gd name="connsiteX4" fmla="*/ 802720 w 802720"/>
                  <a:gd name="connsiteY4" fmla="*/ 4005634 h 4005634"/>
                  <a:gd name="connsiteX5" fmla="*/ 10632 w 802720"/>
                  <a:gd name="connsiteY5" fmla="*/ 4005634 h 4005634"/>
                  <a:gd name="connsiteX6" fmla="*/ 0 w 802720"/>
                  <a:gd name="connsiteY6" fmla="*/ 3590965 h 4005634"/>
                  <a:gd name="connsiteX7" fmla="*/ 10632 w 802720"/>
                  <a:gd name="connsiteY7" fmla="*/ 259607 h 4005634"/>
                  <a:gd name="connsiteX8" fmla="*/ 270239 w 802720"/>
                  <a:gd name="connsiteY8" fmla="*/ 0 h 4005634"/>
                  <a:gd name="connsiteX0" fmla="*/ 280872 w 813353"/>
                  <a:gd name="connsiteY0" fmla="*/ 0 h 4005634"/>
                  <a:gd name="connsiteX1" fmla="*/ 553746 w 813353"/>
                  <a:gd name="connsiteY1" fmla="*/ 0 h 4005634"/>
                  <a:gd name="connsiteX2" fmla="*/ 813353 w 813353"/>
                  <a:gd name="connsiteY2" fmla="*/ 259607 h 4005634"/>
                  <a:gd name="connsiteX3" fmla="*/ 813353 w 813353"/>
                  <a:gd name="connsiteY3" fmla="*/ 4005634 h 4005634"/>
                  <a:gd name="connsiteX4" fmla="*/ 813353 w 813353"/>
                  <a:gd name="connsiteY4" fmla="*/ 4005634 h 4005634"/>
                  <a:gd name="connsiteX5" fmla="*/ 21265 w 813353"/>
                  <a:gd name="connsiteY5" fmla="*/ 4005634 h 4005634"/>
                  <a:gd name="connsiteX6" fmla="*/ 0 w 813353"/>
                  <a:gd name="connsiteY6" fmla="*/ 3590965 h 4005634"/>
                  <a:gd name="connsiteX7" fmla="*/ 21265 w 813353"/>
                  <a:gd name="connsiteY7" fmla="*/ 259607 h 4005634"/>
                  <a:gd name="connsiteX8" fmla="*/ 280872 w 813353"/>
                  <a:gd name="connsiteY8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88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90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16266"/>
                  <a:gd name="connsiteX1" fmla="*/ 532481 w 1004739"/>
                  <a:gd name="connsiteY1" fmla="*/ 0 h 4016266"/>
                  <a:gd name="connsiteX2" fmla="*/ 792088 w 1004739"/>
                  <a:gd name="connsiteY2" fmla="*/ 259607 h 4016266"/>
                  <a:gd name="connsiteX3" fmla="*/ 802725 w 1004739"/>
                  <a:gd name="connsiteY3" fmla="*/ 4016266 h 4016266"/>
                  <a:gd name="connsiteX4" fmla="*/ 1004739 w 1004739"/>
                  <a:gd name="connsiteY4" fmla="*/ 3941839 h 4016266"/>
                  <a:gd name="connsiteX5" fmla="*/ 10633 w 1004739"/>
                  <a:gd name="connsiteY5" fmla="*/ 3101867 h 4016266"/>
                  <a:gd name="connsiteX6" fmla="*/ 0 w 1004739"/>
                  <a:gd name="connsiteY6" fmla="*/ 259607 h 4016266"/>
                  <a:gd name="connsiteX7" fmla="*/ 259607 w 1004739"/>
                  <a:gd name="connsiteY7" fmla="*/ 0 h 4016266"/>
                  <a:gd name="connsiteX0" fmla="*/ 259607 w 1040242"/>
                  <a:gd name="connsiteY0" fmla="*/ 0 h 3941839"/>
                  <a:gd name="connsiteX1" fmla="*/ 532481 w 1040242"/>
                  <a:gd name="connsiteY1" fmla="*/ 0 h 3941839"/>
                  <a:gd name="connsiteX2" fmla="*/ 792088 w 1040242"/>
                  <a:gd name="connsiteY2" fmla="*/ 259607 h 3941839"/>
                  <a:gd name="connsiteX3" fmla="*/ 1004739 w 1040242"/>
                  <a:gd name="connsiteY3" fmla="*/ 3941839 h 3941839"/>
                  <a:gd name="connsiteX4" fmla="*/ 10633 w 1040242"/>
                  <a:gd name="connsiteY4" fmla="*/ 3101867 h 3941839"/>
                  <a:gd name="connsiteX5" fmla="*/ 0 w 1040242"/>
                  <a:gd name="connsiteY5" fmla="*/ 259607 h 3941839"/>
                  <a:gd name="connsiteX6" fmla="*/ 259607 w 1040242"/>
                  <a:gd name="connsiteY6" fmla="*/ 0 h 3941839"/>
                  <a:gd name="connsiteX0" fmla="*/ 259607 w 1384020"/>
                  <a:gd name="connsiteY0" fmla="*/ 0 h 3984369"/>
                  <a:gd name="connsiteX1" fmla="*/ 532481 w 1384020"/>
                  <a:gd name="connsiteY1" fmla="*/ 0 h 3984369"/>
                  <a:gd name="connsiteX2" fmla="*/ 792088 w 1384020"/>
                  <a:gd name="connsiteY2" fmla="*/ 259607 h 3984369"/>
                  <a:gd name="connsiteX3" fmla="*/ 1366248 w 1384020"/>
                  <a:gd name="connsiteY3" fmla="*/ 3984369 h 3984369"/>
                  <a:gd name="connsiteX4" fmla="*/ 10633 w 1384020"/>
                  <a:gd name="connsiteY4" fmla="*/ 3101867 h 3984369"/>
                  <a:gd name="connsiteX5" fmla="*/ 0 w 1384020"/>
                  <a:gd name="connsiteY5" fmla="*/ 259607 h 3984369"/>
                  <a:gd name="connsiteX6" fmla="*/ 259607 w 1384020"/>
                  <a:gd name="connsiteY6" fmla="*/ 0 h 3984369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48583"/>
                  <a:gd name="connsiteY0" fmla="*/ 0 h 3963104"/>
                  <a:gd name="connsiteX1" fmla="*/ 532481 w 1148583"/>
                  <a:gd name="connsiteY1" fmla="*/ 0 h 3963104"/>
                  <a:gd name="connsiteX2" fmla="*/ 792088 w 1148583"/>
                  <a:gd name="connsiteY2" fmla="*/ 259607 h 3963104"/>
                  <a:gd name="connsiteX3" fmla="*/ 1121701 w 1148583"/>
                  <a:gd name="connsiteY3" fmla="*/ 3963104 h 3963104"/>
                  <a:gd name="connsiteX4" fmla="*/ 10633 w 1148583"/>
                  <a:gd name="connsiteY4" fmla="*/ 3101867 h 3963104"/>
                  <a:gd name="connsiteX5" fmla="*/ 0 w 1148583"/>
                  <a:gd name="connsiteY5" fmla="*/ 259607 h 3963104"/>
                  <a:gd name="connsiteX6" fmla="*/ 259607 w 1148583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210113"/>
                  <a:gd name="connsiteY0" fmla="*/ 0 h 3963640"/>
                  <a:gd name="connsiteX1" fmla="*/ 564605 w 1210113"/>
                  <a:gd name="connsiteY1" fmla="*/ 0 h 3963640"/>
                  <a:gd name="connsiteX2" fmla="*/ 824212 w 1210113"/>
                  <a:gd name="connsiteY2" fmla="*/ 259607 h 3963640"/>
                  <a:gd name="connsiteX3" fmla="*/ 1153825 w 1210113"/>
                  <a:gd name="connsiteY3" fmla="*/ 3963104 h 3963640"/>
                  <a:gd name="connsiteX4" fmla="*/ 228 w 1210113"/>
                  <a:gd name="connsiteY4" fmla="*/ 2867951 h 3963640"/>
                  <a:gd name="connsiteX5" fmla="*/ 32124 w 1210113"/>
                  <a:gd name="connsiteY5" fmla="*/ 259607 h 3963640"/>
                  <a:gd name="connsiteX6" fmla="*/ 291731 w 1210113"/>
                  <a:gd name="connsiteY6" fmla="*/ 0 h 3963640"/>
                  <a:gd name="connsiteX0" fmla="*/ 291731 w 1202597"/>
                  <a:gd name="connsiteY0" fmla="*/ 0 h 3963104"/>
                  <a:gd name="connsiteX1" fmla="*/ 564605 w 1202597"/>
                  <a:gd name="connsiteY1" fmla="*/ 0 h 3963104"/>
                  <a:gd name="connsiteX2" fmla="*/ 824212 w 1202597"/>
                  <a:gd name="connsiteY2" fmla="*/ 259607 h 3963104"/>
                  <a:gd name="connsiteX3" fmla="*/ 865240 w 1202597"/>
                  <a:gd name="connsiteY3" fmla="*/ 2853423 h 3963104"/>
                  <a:gd name="connsiteX4" fmla="*/ 1153825 w 1202597"/>
                  <a:gd name="connsiteY4" fmla="*/ 3963104 h 3963104"/>
                  <a:gd name="connsiteX5" fmla="*/ 228 w 1202597"/>
                  <a:gd name="connsiteY5" fmla="*/ 2867951 h 3963104"/>
                  <a:gd name="connsiteX6" fmla="*/ 32124 w 1202597"/>
                  <a:gd name="connsiteY6" fmla="*/ 259607 h 3963104"/>
                  <a:gd name="connsiteX7" fmla="*/ 291731 w 1202597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100"/>
                  <a:gd name="connsiteY0" fmla="*/ 0 h 3963104"/>
                  <a:gd name="connsiteX1" fmla="*/ 564605 w 1195100"/>
                  <a:gd name="connsiteY1" fmla="*/ 0 h 3963104"/>
                  <a:gd name="connsiteX2" fmla="*/ 824212 w 1195100"/>
                  <a:gd name="connsiteY2" fmla="*/ 259607 h 3963104"/>
                  <a:gd name="connsiteX3" fmla="*/ 833342 w 1195100"/>
                  <a:gd name="connsiteY3" fmla="*/ 2864055 h 3963104"/>
                  <a:gd name="connsiteX4" fmla="*/ 1153825 w 1195100"/>
                  <a:gd name="connsiteY4" fmla="*/ 3963104 h 3963104"/>
                  <a:gd name="connsiteX5" fmla="*/ 228 w 1195100"/>
                  <a:gd name="connsiteY5" fmla="*/ 2867951 h 3963104"/>
                  <a:gd name="connsiteX6" fmla="*/ 32124 w 1195100"/>
                  <a:gd name="connsiteY6" fmla="*/ 259607 h 3963104"/>
                  <a:gd name="connsiteX7" fmla="*/ 291731 w 1195100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777"/>
                  <a:gd name="connsiteY0" fmla="*/ 0 h 3963104"/>
                  <a:gd name="connsiteX1" fmla="*/ 564605 w 1195777"/>
                  <a:gd name="connsiteY1" fmla="*/ 0 h 3963104"/>
                  <a:gd name="connsiteX2" fmla="*/ 824212 w 1195777"/>
                  <a:gd name="connsiteY2" fmla="*/ 259607 h 3963104"/>
                  <a:gd name="connsiteX3" fmla="*/ 843975 w 1195777"/>
                  <a:gd name="connsiteY3" fmla="*/ 2832157 h 3963104"/>
                  <a:gd name="connsiteX4" fmla="*/ 1153825 w 1195777"/>
                  <a:gd name="connsiteY4" fmla="*/ 3963104 h 3963104"/>
                  <a:gd name="connsiteX5" fmla="*/ 228 w 1195777"/>
                  <a:gd name="connsiteY5" fmla="*/ 2867951 h 3963104"/>
                  <a:gd name="connsiteX6" fmla="*/ 32124 w 1195777"/>
                  <a:gd name="connsiteY6" fmla="*/ 259607 h 3963104"/>
                  <a:gd name="connsiteX7" fmla="*/ 291731 w 1195777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3379" h="3963104">
                    <a:moveTo>
                      <a:pt x="291731" y="0"/>
                    </a:moveTo>
                    <a:lnTo>
                      <a:pt x="564605" y="0"/>
                    </a:lnTo>
                    <a:cubicBezTo>
                      <a:pt x="707982" y="0"/>
                      <a:pt x="824212" y="116230"/>
                      <a:pt x="824212" y="259607"/>
                    </a:cubicBezTo>
                    <a:cubicBezTo>
                      <a:pt x="812311" y="1450613"/>
                      <a:pt x="789639" y="1742312"/>
                      <a:pt x="804710" y="2820937"/>
                    </a:cubicBezTo>
                    <a:cubicBezTo>
                      <a:pt x="785221" y="3416922"/>
                      <a:pt x="1344067" y="3958911"/>
                      <a:pt x="1153825" y="3963104"/>
                    </a:cubicBezTo>
                    <a:cubicBezTo>
                      <a:pt x="691323" y="3853235"/>
                      <a:pt x="5536" y="3498816"/>
                      <a:pt x="228" y="2867951"/>
                    </a:cubicBezTo>
                    <a:cubicBezTo>
                      <a:pt x="-3316" y="1920531"/>
                      <a:pt x="35668" y="1207027"/>
                      <a:pt x="32124" y="259607"/>
                    </a:cubicBezTo>
                    <a:cubicBezTo>
                      <a:pt x="32124" y="116230"/>
                      <a:pt x="148354" y="0"/>
                      <a:pt x="2917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Round Same Side Corner Rectangle 6">
                <a:extLst>
                  <a:ext uri="{FF2B5EF4-FFF2-40B4-BE49-F238E27FC236}">
                    <a16:creationId xmlns:a16="http://schemas.microsoft.com/office/drawing/2014/main" id="{1B97F382-F14A-4396-9572-814AC9894D76}"/>
                  </a:ext>
                </a:extLst>
              </p:cNvPr>
              <p:cNvSpPr/>
              <p:nvPr/>
            </p:nvSpPr>
            <p:spPr>
              <a:xfrm rot="10800000">
                <a:off x="3313887" y="2197644"/>
                <a:ext cx="970080" cy="3202984"/>
              </a:xfrm>
              <a:custGeom>
                <a:avLst/>
                <a:gdLst>
                  <a:gd name="connsiteX0" fmla="*/ 387196 w 792088"/>
                  <a:gd name="connsiteY0" fmla="*/ 0 h 2736304"/>
                  <a:gd name="connsiteX1" fmla="*/ 404892 w 792088"/>
                  <a:gd name="connsiteY1" fmla="*/ 0 h 2736304"/>
                  <a:gd name="connsiteX2" fmla="*/ 792088 w 792088"/>
                  <a:gd name="connsiteY2" fmla="*/ 387196 h 2736304"/>
                  <a:gd name="connsiteX3" fmla="*/ 792088 w 792088"/>
                  <a:gd name="connsiteY3" fmla="*/ 2736304 h 2736304"/>
                  <a:gd name="connsiteX4" fmla="*/ 792088 w 792088"/>
                  <a:gd name="connsiteY4" fmla="*/ 2736304 h 2736304"/>
                  <a:gd name="connsiteX5" fmla="*/ 0 w 792088"/>
                  <a:gd name="connsiteY5" fmla="*/ 2736304 h 2736304"/>
                  <a:gd name="connsiteX6" fmla="*/ 0 w 792088"/>
                  <a:gd name="connsiteY6" fmla="*/ 2736304 h 2736304"/>
                  <a:gd name="connsiteX7" fmla="*/ 0 w 792088"/>
                  <a:gd name="connsiteY7" fmla="*/ 387196 h 2736304"/>
                  <a:gd name="connsiteX8" fmla="*/ 387196 w 792088"/>
                  <a:gd name="connsiteY8" fmla="*/ 0 h 273630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898729"/>
                  <a:gd name="connsiteY0" fmla="*/ 0 h 3236034"/>
                  <a:gd name="connsiteX1" fmla="*/ 755766 w 898729"/>
                  <a:gd name="connsiteY1" fmla="*/ 202018 h 3236034"/>
                  <a:gd name="connsiteX2" fmla="*/ 792088 w 898729"/>
                  <a:gd name="connsiteY2" fmla="*/ 886926 h 3236034"/>
                  <a:gd name="connsiteX3" fmla="*/ 792088 w 898729"/>
                  <a:gd name="connsiteY3" fmla="*/ 3236034 h 3236034"/>
                  <a:gd name="connsiteX4" fmla="*/ 792088 w 898729"/>
                  <a:gd name="connsiteY4" fmla="*/ 3236034 h 3236034"/>
                  <a:gd name="connsiteX5" fmla="*/ 0 w 898729"/>
                  <a:gd name="connsiteY5" fmla="*/ 3236034 h 3236034"/>
                  <a:gd name="connsiteX6" fmla="*/ 0 w 898729"/>
                  <a:gd name="connsiteY6" fmla="*/ 3236034 h 3236034"/>
                  <a:gd name="connsiteX7" fmla="*/ 0 w 898729"/>
                  <a:gd name="connsiteY7" fmla="*/ 886926 h 3236034"/>
                  <a:gd name="connsiteX8" fmla="*/ 397829 w 898729"/>
                  <a:gd name="connsiteY8" fmla="*/ 0 h 3236034"/>
                  <a:gd name="connsiteX0" fmla="*/ 397829 w 901981"/>
                  <a:gd name="connsiteY0" fmla="*/ 0 h 3236034"/>
                  <a:gd name="connsiteX1" fmla="*/ 755766 w 901981"/>
                  <a:gd name="connsiteY1" fmla="*/ 202018 h 3236034"/>
                  <a:gd name="connsiteX2" fmla="*/ 802721 w 901981"/>
                  <a:gd name="connsiteY2" fmla="*/ 1099577 h 3236034"/>
                  <a:gd name="connsiteX3" fmla="*/ 792088 w 901981"/>
                  <a:gd name="connsiteY3" fmla="*/ 3236034 h 3236034"/>
                  <a:gd name="connsiteX4" fmla="*/ 792088 w 901981"/>
                  <a:gd name="connsiteY4" fmla="*/ 3236034 h 3236034"/>
                  <a:gd name="connsiteX5" fmla="*/ 0 w 901981"/>
                  <a:gd name="connsiteY5" fmla="*/ 3236034 h 3236034"/>
                  <a:gd name="connsiteX6" fmla="*/ 0 w 901981"/>
                  <a:gd name="connsiteY6" fmla="*/ 3236034 h 3236034"/>
                  <a:gd name="connsiteX7" fmla="*/ 0 w 901981"/>
                  <a:gd name="connsiteY7" fmla="*/ 886926 h 3236034"/>
                  <a:gd name="connsiteX8" fmla="*/ 397829 w 901981"/>
                  <a:gd name="connsiteY8" fmla="*/ 0 h 3236034"/>
                  <a:gd name="connsiteX0" fmla="*/ 397829 w 951558"/>
                  <a:gd name="connsiteY0" fmla="*/ 0 h 3236034"/>
                  <a:gd name="connsiteX1" fmla="*/ 755766 w 951558"/>
                  <a:gd name="connsiteY1" fmla="*/ 202018 h 3236034"/>
                  <a:gd name="connsiteX2" fmla="*/ 802721 w 951558"/>
                  <a:gd name="connsiteY2" fmla="*/ 1099577 h 3236034"/>
                  <a:gd name="connsiteX3" fmla="*/ 792088 w 951558"/>
                  <a:gd name="connsiteY3" fmla="*/ 3236034 h 3236034"/>
                  <a:gd name="connsiteX4" fmla="*/ 792088 w 951558"/>
                  <a:gd name="connsiteY4" fmla="*/ 3236034 h 3236034"/>
                  <a:gd name="connsiteX5" fmla="*/ 0 w 951558"/>
                  <a:gd name="connsiteY5" fmla="*/ 3236034 h 3236034"/>
                  <a:gd name="connsiteX6" fmla="*/ 0 w 951558"/>
                  <a:gd name="connsiteY6" fmla="*/ 3236034 h 3236034"/>
                  <a:gd name="connsiteX7" fmla="*/ 0 w 951558"/>
                  <a:gd name="connsiteY7" fmla="*/ 886926 h 3236034"/>
                  <a:gd name="connsiteX8" fmla="*/ 397829 w 951558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802721"/>
                  <a:gd name="connsiteY0" fmla="*/ 0 h 3236034"/>
                  <a:gd name="connsiteX1" fmla="*/ 802721 w 802721"/>
                  <a:gd name="connsiteY1" fmla="*/ 1099577 h 3236034"/>
                  <a:gd name="connsiteX2" fmla="*/ 792088 w 802721"/>
                  <a:gd name="connsiteY2" fmla="*/ 3236034 h 3236034"/>
                  <a:gd name="connsiteX3" fmla="*/ 792088 w 802721"/>
                  <a:gd name="connsiteY3" fmla="*/ 3236034 h 3236034"/>
                  <a:gd name="connsiteX4" fmla="*/ 0 w 802721"/>
                  <a:gd name="connsiteY4" fmla="*/ 3236034 h 3236034"/>
                  <a:gd name="connsiteX5" fmla="*/ 0 w 802721"/>
                  <a:gd name="connsiteY5" fmla="*/ 3236034 h 3236034"/>
                  <a:gd name="connsiteX6" fmla="*/ 0 w 802721"/>
                  <a:gd name="connsiteY6" fmla="*/ 886926 h 3236034"/>
                  <a:gd name="connsiteX7" fmla="*/ 397829 w 802721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117407"/>
                  <a:gd name="connsiteY0" fmla="*/ 0 h 3236034"/>
                  <a:gd name="connsiteX1" fmla="*/ 802721 w 1117407"/>
                  <a:gd name="connsiteY1" fmla="*/ 1099577 h 3236034"/>
                  <a:gd name="connsiteX2" fmla="*/ 792088 w 1117407"/>
                  <a:gd name="connsiteY2" fmla="*/ 3236034 h 3236034"/>
                  <a:gd name="connsiteX3" fmla="*/ 792088 w 1117407"/>
                  <a:gd name="connsiteY3" fmla="*/ 3236034 h 3236034"/>
                  <a:gd name="connsiteX4" fmla="*/ 0 w 1117407"/>
                  <a:gd name="connsiteY4" fmla="*/ 3236034 h 3236034"/>
                  <a:gd name="connsiteX5" fmla="*/ 0 w 1117407"/>
                  <a:gd name="connsiteY5" fmla="*/ 3236034 h 3236034"/>
                  <a:gd name="connsiteX6" fmla="*/ 0 w 1117407"/>
                  <a:gd name="connsiteY6" fmla="*/ 886926 h 3236034"/>
                  <a:gd name="connsiteX7" fmla="*/ 397829 w 1117407"/>
                  <a:gd name="connsiteY7" fmla="*/ 0 h 3236034"/>
                  <a:gd name="connsiteX0" fmla="*/ 397829 w 1125562"/>
                  <a:gd name="connsiteY0" fmla="*/ 0 h 3236034"/>
                  <a:gd name="connsiteX1" fmla="*/ 813354 w 1125562"/>
                  <a:gd name="connsiteY1" fmla="*/ 1344126 h 3236034"/>
                  <a:gd name="connsiteX2" fmla="*/ 792088 w 1125562"/>
                  <a:gd name="connsiteY2" fmla="*/ 3236034 h 3236034"/>
                  <a:gd name="connsiteX3" fmla="*/ 792088 w 1125562"/>
                  <a:gd name="connsiteY3" fmla="*/ 3236034 h 3236034"/>
                  <a:gd name="connsiteX4" fmla="*/ 0 w 1125562"/>
                  <a:gd name="connsiteY4" fmla="*/ 3236034 h 3236034"/>
                  <a:gd name="connsiteX5" fmla="*/ 0 w 1125562"/>
                  <a:gd name="connsiteY5" fmla="*/ 3236034 h 3236034"/>
                  <a:gd name="connsiteX6" fmla="*/ 0 w 1125562"/>
                  <a:gd name="connsiteY6" fmla="*/ 886926 h 3236034"/>
                  <a:gd name="connsiteX7" fmla="*/ 397829 w 1125562"/>
                  <a:gd name="connsiteY7" fmla="*/ 0 h 3236034"/>
                  <a:gd name="connsiteX0" fmla="*/ 397829 w 1109289"/>
                  <a:gd name="connsiteY0" fmla="*/ 0 h 3236034"/>
                  <a:gd name="connsiteX1" fmla="*/ 792089 w 1109289"/>
                  <a:gd name="connsiteY1" fmla="*/ 1312228 h 3236034"/>
                  <a:gd name="connsiteX2" fmla="*/ 792088 w 1109289"/>
                  <a:gd name="connsiteY2" fmla="*/ 3236034 h 3236034"/>
                  <a:gd name="connsiteX3" fmla="*/ 792088 w 1109289"/>
                  <a:gd name="connsiteY3" fmla="*/ 3236034 h 3236034"/>
                  <a:gd name="connsiteX4" fmla="*/ 0 w 1109289"/>
                  <a:gd name="connsiteY4" fmla="*/ 3236034 h 3236034"/>
                  <a:gd name="connsiteX5" fmla="*/ 0 w 1109289"/>
                  <a:gd name="connsiteY5" fmla="*/ 3236034 h 3236034"/>
                  <a:gd name="connsiteX6" fmla="*/ 0 w 1109289"/>
                  <a:gd name="connsiteY6" fmla="*/ 886926 h 3236034"/>
                  <a:gd name="connsiteX7" fmla="*/ 397829 w 1109289"/>
                  <a:gd name="connsiteY7" fmla="*/ 0 h 3236034"/>
                  <a:gd name="connsiteX0" fmla="*/ 397829 w 1076274"/>
                  <a:gd name="connsiteY0" fmla="*/ 0 h 3236034"/>
                  <a:gd name="connsiteX1" fmla="*/ 792089 w 1076274"/>
                  <a:gd name="connsiteY1" fmla="*/ 1312228 h 3236034"/>
                  <a:gd name="connsiteX2" fmla="*/ 792088 w 1076274"/>
                  <a:gd name="connsiteY2" fmla="*/ 3236034 h 3236034"/>
                  <a:gd name="connsiteX3" fmla="*/ 792088 w 1076274"/>
                  <a:gd name="connsiteY3" fmla="*/ 3236034 h 3236034"/>
                  <a:gd name="connsiteX4" fmla="*/ 0 w 1076274"/>
                  <a:gd name="connsiteY4" fmla="*/ 3236034 h 3236034"/>
                  <a:gd name="connsiteX5" fmla="*/ 0 w 1076274"/>
                  <a:gd name="connsiteY5" fmla="*/ 3236034 h 3236034"/>
                  <a:gd name="connsiteX6" fmla="*/ 0 w 1076274"/>
                  <a:gd name="connsiteY6" fmla="*/ 886926 h 3236034"/>
                  <a:gd name="connsiteX7" fmla="*/ 397829 w 1076274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84929"/>
                  <a:gd name="connsiteY0" fmla="*/ 0 h 3236034"/>
                  <a:gd name="connsiteX1" fmla="*/ 930312 w 1184929"/>
                  <a:gd name="connsiteY1" fmla="*/ 1142108 h 3236034"/>
                  <a:gd name="connsiteX2" fmla="*/ 792088 w 1184929"/>
                  <a:gd name="connsiteY2" fmla="*/ 3236034 h 3236034"/>
                  <a:gd name="connsiteX3" fmla="*/ 792088 w 1184929"/>
                  <a:gd name="connsiteY3" fmla="*/ 3236034 h 3236034"/>
                  <a:gd name="connsiteX4" fmla="*/ 0 w 1184929"/>
                  <a:gd name="connsiteY4" fmla="*/ 3236034 h 3236034"/>
                  <a:gd name="connsiteX5" fmla="*/ 0 w 1184929"/>
                  <a:gd name="connsiteY5" fmla="*/ 3236034 h 3236034"/>
                  <a:gd name="connsiteX6" fmla="*/ 0 w 1184929"/>
                  <a:gd name="connsiteY6" fmla="*/ 886926 h 3236034"/>
                  <a:gd name="connsiteX7" fmla="*/ 397829 w 1184929"/>
                  <a:gd name="connsiteY7" fmla="*/ 0 h 3236034"/>
                  <a:gd name="connsiteX0" fmla="*/ 397829 w 1111112"/>
                  <a:gd name="connsiteY0" fmla="*/ 0 h 3236034"/>
                  <a:gd name="connsiteX1" fmla="*/ 930312 w 1111112"/>
                  <a:gd name="connsiteY1" fmla="*/ 1142108 h 3236034"/>
                  <a:gd name="connsiteX2" fmla="*/ 792088 w 1111112"/>
                  <a:gd name="connsiteY2" fmla="*/ 3236034 h 3236034"/>
                  <a:gd name="connsiteX3" fmla="*/ 792088 w 1111112"/>
                  <a:gd name="connsiteY3" fmla="*/ 3236034 h 3236034"/>
                  <a:gd name="connsiteX4" fmla="*/ 0 w 1111112"/>
                  <a:gd name="connsiteY4" fmla="*/ 3236034 h 3236034"/>
                  <a:gd name="connsiteX5" fmla="*/ 0 w 1111112"/>
                  <a:gd name="connsiteY5" fmla="*/ 3236034 h 3236034"/>
                  <a:gd name="connsiteX6" fmla="*/ 0 w 1111112"/>
                  <a:gd name="connsiteY6" fmla="*/ 886926 h 3236034"/>
                  <a:gd name="connsiteX7" fmla="*/ 397829 w 1111112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1550"/>
                  <a:gd name="connsiteY0" fmla="*/ 0 h 3236034"/>
                  <a:gd name="connsiteX1" fmla="*/ 930312 w 1151550"/>
                  <a:gd name="connsiteY1" fmla="*/ 1142108 h 3236034"/>
                  <a:gd name="connsiteX2" fmla="*/ 792088 w 1151550"/>
                  <a:gd name="connsiteY2" fmla="*/ 3236034 h 3236034"/>
                  <a:gd name="connsiteX3" fmla="*/ 792088 w 1151550"/>
                  <a:gd name="connsiteY3" fmla="*/ 3236034 h 3236034"/>
                  <a:gd name="connsiteX4" fmla="*/ 0 w 1151550"/>
                  <a:gd name="connsiteY4" fmla="*/ 3236034 h 3236034"/>
                  <a:gd name="connsiteX5" fmla="*/ 0 w 1151550"/>
                  <a:gd name="connsiteY5" fmla="*/ 3236034 h 3236034"/>
                  <a:gd name="connsiteX6" fmla="*/ 0 w 1151550"/>
                  <a:gd name="connsiteY6" fmla="*/ 886926 h 3236034"/>
                  <a:gd name="connsiteX7" fmla="*/ 397829 w 1151550"/>
                  <a:gd name="connsiteY7" fmla="*/ 0 h 3236034"/>
                  <a:gd name="connsiteX0" fmla="*/ 397829 w 1081399"/>
                  <a:gd name="connsiteY0" fmla="*/ 0 h 3236034"/>
                  <a:gd name="connsiteX1" fmla="*/ 834842 w 1081399"/>
                  <a:gd name="connsiteY1" fmla="*/ 1099578 h 3236034"/>
                  <a:gd name="connsiteX2" fmla="*/ 792088 w 1081399"/>
                  <a:gd name="connsiteY2" fmla="*/ 3236034 h 3236034"/>
                  <a:gd name="connsiteX3" fmla="*/ 792088 w 1081399"/>
                  <a:gd name="connsiteY3" fmla="*/ 3236034 h 3236034"/>
                  <a:gd name="connsiteX4" fmla="*/ 0 w 1081399"/>
                  <a:gd name="connsiteY4" fmla="*/ 3236034 h 3236034"/>
                  <a:gd name="connsiteX5" fmla="*/ 0 w 1081399"/>
                  <a:gd name="connsiteY5" fmla="*/ 3236034 h 3236034"/>
                  <a:gd name="connsiteX6" fmla="*/ 0 w 1081399"/>
                  <a:gd name="connsiteY6" fmla="*/ 886926 h 3236034"/>
                  <a:gd name="connsiteX7" fmla="*/ 397829 w 1081399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43356"/>
                  <a:gd name="connsiteY0" fmla="*/ 0 h 3236034"/>
                  <a:gd name="connsiteX1" fmla="*/ 780289 w 1043356"/>
                  <a:gd name="connsiteY1" fmla="*/ 1216537 h 3236034"/>
                  <a:gd name="connsiteX2" fmla="*/ 792088 w 1043356"/>
                  <a:gd name="connsiteY2" fmla="*/ 3236034 h 3236034"/>
                  <a:gd name="connsiteX3" fmla="*/ 792088 w 1043356"/>
                  <a:gd name="connsiteY3" fmla="*/ 3236034 h 3236034"/>
                  <a:gd name="connsiteX4" fmla="*/ 0 w 1043356"/>
                  <a:gd name="connsiteY4" fmla="*/ 3236034 h 3236034"/>
                  <a:gd name="connsiteX5" fmla="*/ 0 w 1043356"/>
                  <a:gd name="connsiteY5" fmla="*/ 3236034 h 3236034"/>
                  <a:gd name="connsiteX6" fmla="*/ 0 w 1043356"/>
                  <a:gd name="connsiteY6" fmla="*/ 886926 h 3236034"/>
                  <a:gd name="connsiteX7" fmla="*/ 397829 w 1043356"/>
                  <a:gd name="connsiteY7" fmla="*/ 0 h 3236034"/>
                  <a:gd name="connsiteX0" fmla="*/ 397829 w 971742"/>
                  <a:gd name="connsiteY0" fmla="*/ 0 h 3236034"/>
                  <a:gd name="connsiteX1" fmla="*/ 780289 w 971742"/>
                  <a:gd name="connsiteY1" fmla="*/ 1216537 h 3236034"/>
                  <a:gd name="connsiteX2" fmla="*/ 792088 w 971742"/>
                  <a:gd name="connsiteY2" fmla="*/ 3236034 h 3236034"/>
                  <a:gd name="connsiteX3" fmla="*/ 792088 w 971742"/>
                  <a:gd name="connsiteY3" fmla="*/ 3236034 h 3236034"/>
                  <a:gd name="connsiteX4" fmla="*/ 0 w 971742"/>
                  <a:gd name="connsiteY4" fmla="*/ 3236034 h 3236034"/>
                  <a:gd name="connsiteX5" fmla="*/ 0 w 971742"/>
                  <a:gd name="connsiteY5" fmla="*/ 3236034 h 3236034"/>
                  <a:gd name="connsiteX6" fmla="*/ 0 w 971742"/>
                  <a:gd name="connsiteY6" fmla="*/ 886926 h 3236034"/>
                  <a:gd name="connsiteX7" fmla="*/ 397829 w 971742"/>
                  <a:gd name="connsiteY7" fmla="*/ 0 h 3236034"/>
                  <a:gd name="connsiteX0" fmla="*/ 397829 w 1007471"/>
                  <a:gd name="connsiteY0" fmla="*/ 0 h 3236034"/>
                  <a:gd name="connsiteX1" fmla="*/ 780289 w 1007471"/>
                  <a:gd name="connsiteY1" fmla="*/ 1216537 h 3236034"/>
                  <a:gd name="connsiteX2" fmla="*/ 792088 w 1007471"/>
                  <a:gd name="connsiteY2" fmla="*/ 3236034 h 3236034"/>
                  <a:gd name="connsiteX3" fmla="*/ 792088 w 1007471"/>
                  <a:gd name="connsiteY3" fmla="*/ 3236034 h 3236034"/>
                  <a:gd name="connsiteX4" fmla="*/ 0 w 1007471"/>
                  <a:gd name="connsiteY4" fmla="*/ 3236034 h 3236034"/>
                  <a:gd name="connsiteX5" fmla="*/ 0 w 1007471"/>
                  <a:gd name="connsiteY5" fmla="*/ 3236034 h 3236034"/>
                  <a:gd name="connsiteX6" fmla="*/ 0 w 1007471"/>
                  <a:gd name="connsiteY6" fmla="*/ 886926 h 3236034"/>
                  <a:gd name="connsiteX7" fmla="*/ 397829 w 1007471"/>
                  <a:gd name="connsiteY7" fmla="*/ 0 h 3236034"/>
                  <a:gd name="connsiteX0" fmla="*/ 397829 w 983631"/>
                  <a:gd name="connsiteY0" fmla="*/ 0 h 3236034"/>
                  <a:gd name="connsiteX1" fmla="*/ 780289 w 983631"/>
                  <a:gd name="connsiteY1" fmla="*/ 1216537 h 3236034"/>
                  <a:gd name="connsiteX2" fmla="*/ 792088 w 983631"/>
                  <a:gd name="connsiteY2" fmla="*/ 3236034 h 3236034"/>
                  <a:gd name="connsiteX3" fmla="*/ 792088 w 983631"/>
                  <a:gd name="connsiteY3" fmla="*/ 3236034 h 3236034"/>
                  <a:gd name="connsiteX4" fmla="*/ 0 w 983631"/>
                  <a:gd name="connsiteY4" fmla="*/ 3236034 h 3236034"/>
                  <a:gd name="connsiteX5" fmla="*/ 0 w 983631"/>
                  <a:gd name="connsiteY5" fmla="*/ 3236034 h 3236034"/>
                  <a:gd name="connsiteX6" fmla="*/ 0 w 983631"/>
                  <a:gd name="connsiteY6" fmla="*/ 886926 h 3236034"/>
                  <a:gd name="connsiteX7" fmla="*/ 397829 w 983631"/>
                  <a:gd name="connsiteY7" fmla="*/ 0 h 3236034"/>
                  <a:gd name="connsiteX0" fmla="*/ 397829 w 983630"/>
                  <a:gd name="connsiteY0" fmla="*/ 9390 h 3245424"/>
                  <a:gd name="connsiteX1" fmla="*/ 780289 w 983630"/>
                  <a:gd name="connsiteY1" fmla="*/ 1225927 h 3245424"/>
                  <a:gd name="connsiteX2" fmla="*/ 792088 w 983630"/>
                  <a:gd name="connsiteY2" fmla="*/ 3245424 h 3245424"/>
                  <a:gd name="connsiteX3" fmla="*/ 792088 w 983630"/>
                  <a:gd name="connsiteY3" fmla="*/ 3245424 h 3245424"/>
                  <a:gd name="connsiteX4" fmla="*/ 0 w 983630"/>
                  <a:gd name="connsiteY4" fmla="*/ 3245424 h 3245424"/>
                  <a:gd name="connsiteX5" fmla="*/ 0 w 983630"/>
                  <a:gd name="connsiteY5" fmla="*/ 3245424 h 3245424"/>
                  <a:gd name="connsiteX6" fmla="*/ 0 w 983630"/>
                  <a:gd name="connsiteY6" fmla="*/ 896316 h 3245424"/>
                  <a:gd name="connsiteX7" fmla="*/ 397829 w 983630"/>
                  <a:gd name="connsiteY7" fmla="*/ 9390 h 3245424"/>
                  <a:gd name="connsiteX0" fmla="*/ 397829 w 974605"/>
                  <a:gd name="connsiteY0" fmla="*/ 6357 h 3242391"/>
                  <a:gd name="connsiteX1" fmla="*/ 766650 w 974605"/>
                  <a:gd name="connsiteY1" fmla="*/ 1552503 h 3242391"/>
                  <a:gd name="connsiteX2" fmla="*/ 792088 w 974605"/>
                  <a:gd name="connsiteY2" fmla="*/ 3242391 h 3242391"/>
                  <a:gd name="connsiteX3" fmla="*/ 792088 w 974605"/>
                  <a:gd name="connsiteY3" fmla="*/ 3242391 h 3242391"/>
                  <a:gd name="connsiteX4" fmla="*/ 0 w 974605"/>
                  <a:gd name="connsiteY4" fmla="*/ 3242391 h 3242391"/>
                  <a:gd name="connsiteX5" fmla="*/ 0 w 974605"/>
                  <a:gd name="connsiteY5" fmla="*/ 3242391 h 3242391"/>
                  <a:gd name="connsiteX6" fmla="*/ 0 w 974605"/>
                  <a:gd name="connsiteY6" fmla="*/ 893283 h 3242391"/>
                  <a:gd name="connsiteX7" fmla="*/ 397829 w 974605"/>
                  <a:gd name="connsiteY7" fmla="*/ 6357 h 3242391"/>
                  <a:gd name="connsiteX0" fmla="*/ 397829 w 964009"/>
                  <a:gd name="connsiteY0" fmla="*/ 7874 h 3243908"/>
                  <a:gd name="connsiteX1" fmla="*/ 766650 w 964009"/>
                  <a:gd name="connsiteY1" fmla="*/ 1554020 h 3243908"/>
                  <a:gd name="connsiteX2" fmla="*/ 792088 w 964009"/>
                  <a:gd name="connsiteY2" fmla="*/ 3243908 h 3243908"/>
                  <a:gd name="connsiteX3" fmla="*/ 792088 w 964009"/>
                  <a:gd name="connsiteY3" fmla="*/ 3243908 h 3243908"/>
                  <a:gd name="connsiteX4" fmla="*/ 0 w 964009"/>
                  <a:gd name="connsiteY4" fmla="*/ 3243908 h 3243908"/>
                  <a:gd name="connsiteX5" fmla="*/ 0 w 964009"/>
                  <a:gd name="connsiteY5" fmla="*/ 3243908 h 3243908"/>
                  <a:gd name="connsiteX6" fmla="*/ 0 w 964009"/>
                  <a:gd name="connsiteY6" fmla="*/ 894800 h 3243908"/>
                  <a:gd name="connsiteX7" fmla="*/ 397829 w 964009"/>
                  <a:gd name="connsiteY7" fmla="*/ 7874 h 3243908"/>
                  <a:gd name="connsiteX0" fmla="*/ 397829 w 1103655"/>
                  <a:gd name="connsiteY0" fmla="*/ 5470 h 3241504"/>
                  <a:gd name="connsiteX1" fmla="*/ 1096679 w 1103655"/>
                  <a:gd name="connsiteY1" fmla="*/ 590921 h 3241504"/>
                  <a:gd name="connsiteX2" fmla="*/ 766650 w 1103655"/>
                  <a:gd name="connsiteY2" fmla="*/ 1551616 h 3241504"/>
                  <a:gd name="connsiteX3" fmla="*/ 792088 w 1103655"/>
                  <a:gd name="connsiteY3" fmla="*/ 3241504 h 3241504"/>
                  <a:gd name="connsiteX4" fmla="*/ 792088 w 1103655"/>
                  <a:gd name="connsiteY4" fmla="*/ 3241504 h 3241504"/>
                  <a:gd name="connsiteX5" fmla="*/ 0 w 1103655"/>
                  <a:gd name="connsiteY5" fmla="*/ 3241504 h 3241504"/>
                  <a:gd name="connsiteX6" fmla="*/ 0 w 1103655"/>
                  <a:gd name="connsiteY6" fmla="*/ 3241504 h 3241504"/>
                  <a:gd name="connsiteX7" fmla="*/ 0 w 1103655"/>
                  <a:gd name="connsiteY7" fmla="*/ 892396 h 3241504"/>
                  <a:gd name="connsiteX8" fmla="*/ 397829 w 1103655"/>
                  <a:gd name="connsiteY8" fmla="*/ 5470 h 3241504"/>
                  <a:gd name="connsiteX0" fmla="*/ 397829 w 1103454"/>
                  <a:gd name="connsiteY0" fmla="*/ 5470 h 3241504"/>
                  <a:gd name="connsiteX1" fmla="*/ 1096679 w 1103454"/>
                  <a:gd name="connsiteY1" fmla="*/ 590921 h 3241504"/>
                  <a:gd name="connsiteX2" fmla="*/ 754433 w 1103454"/>
                  <a:gd name="connsiteY2" fmla="*/ 1523041 h 3241504"/>
                  <a:gd name="connsiteX3" fmla="*/ 792088 w 1103454"/>
                  <a:gd name="connsiteY3" fmla="*/ 3241504 h 3241504"/>
                  <a:gd name="connsiteX4" fmla="*/ 792088 w 1103454"/>
                  <a:gd name="connsiteY4" fmla="*/ 3241504 h 3241504"/>
                  <a:gd name="connsiteX5" fmla="*/ 0 w 1103454"/>
                  <a:gd name="connsiteY5" fmla="*/ 3241504 h 3241504"/>
                  <a:gd name="connsiteX6" fmla="*/ 0 w 1103454"/>
                  <a:gd name="connsiteY6" fmla="*/ 3241504 h 3241504"/>
                  <a:gd name="connsiteX7" fmla="*/ 0 w 1103454"/>
                  <a:gd name="connsiteY7" fmla="*/ 892396 h 3241504"/>
                  <a:gd name="connsiteX8" fmla="*/ 397829 w 1103454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2304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0399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93682"/>
                  <a:gd name="connsiteY0" fmla="*/ 5721 h 3241755"/>
                  <a:gd name="connsiteX1" fmla="*/ 1188312 w 1193682"/>
                  <a:gd name="connsiteY1" fmla="*/ 572122 h 3241755"/>
                  <a:gd name="connsiteX2" fmla="*/ 754433 w 1193682"/>
                  <a:gd name="connsiteY2" fmla="*/ 1504242 h 3241755"/>
                  <a:gd name="connsiteX3" fmla="*/ 792088 w 1193682"/>
                  <a:gd name="connsiteY3" fmla="*/ 3241755 h 3241755"/>
                  <a:gd name="connsiteX4" fmla="*/ 792088 w 1193682"/>
                  <a:gd name="connsiteY4" fmla="*/ 3241755 h 3241755"/>
                  <a:gd name="connsiteX5" fmla="*/ 0 w 1193682"/>
                  <a:gd name="connsiteY5" fmla="*/ 3241755 h 3241755"/>
                  <a:gd name="connsiteX6" fmla="*/ 0 w 1193682"/>
                  <a:gd name="connsiteY6" fmla="*/ 3241755 h 3241755"/>
                  <a:gd name="connsiteX7" fmla="*/ 0 w 1193682"/>
                  <a:gd name="connsiteY7" fmla="*/ 892647 h 3241755"/>
                  <a:gd name="connsiteX8" fmla="*/ 397829 w 1193682"/>
                  <a:gd name="connsiteY8" fmla="*/ 5721 h 3241755"/>
                  <a:gd name="connsiteX0" fmla="*/ 397829 w 1188313"/>
                  <a:gd name="connsiteY0" fmla="*/ 5721 h 3241755"/>
                  <a:gd name="connsiteX1" fmla="*/ 1188312 w 1188313"/>
                  <a:gd name="connsiteY1" fmla="*/ 572122 h 3241755"/>
                  <a:gd name="connsiteX2" fmla="*/ 754433 w 1188313"/>
                  <a:gd name="connsiteY2" fmla="*/ 1504242 h 3241755"/>
                  <a:gd name="connsiteX3" fmla="*/ 792088 w 1188313"/>
                  <a:gd name="connsiteY3" fmla="*/ 3241755 h 3241755"/>
                  <a:gd name="connsiteX4" fmla="*/ 792088 w 1188313"/>
                  <a:gd name="connsiteY4" fmla="*/ 3241755 h 3241755"/>
                  <a:gd name="connsiteX5" fmla="*/ 0 w 1188313"/>
                  <a:gd name="connsiteY5" fmla="*/ 3241755 h 3241755"/>
                  <a:gd name="connsiteX6" fmla="*/ 0 w 1188313"/>
                  <a:gd name="connsiteY6" fmla="*/ 3241755 h 3241755"/>
                  <a:gd name="connsiteX7" fmla="*/ 0 w 1188313"/>
                  <a:gd name="connsiteY7" fmla="*/ 892647 h 3241755"/>
                  <a:gd name="connsiteX8" fmla="*/ 397829 w 1188313"/>
                  <a:gd name="connsiteY8" fmla="*/ 5721 h 3241755"/>
                  <a:gd name="connsiteX0" fmla="*/ 397829 w 1200430"/>
                  <a:gd name="connsiteY0" fmla="*/ 6518 h 3242552"/>
                  <a:gd name="connsiteX1" fmla="*/ 1188312 w 1200430"/>
                  <a:gd name="connsiteY1" fmla="*/ 572919 h 3242552"/>
                  <a:gd name="connsiteX2" fmla="*/ 754433 w 1200430"/>
                  <a:gd name="connsiteY2" fmla="*/ 1505039 h 3242552"/>
                  <a:gd name="connsiteX3" fmla="*/ 792088 w 1200430"/>
                  <a:gd name="connsiteY3" fmla="*/ 3242552 h 3242552"/>
                  <a:gd name="connsiteX4" fmla="*/ 792088 w 1200430"/>
                  <a:gd name="connsiteY4" fmla="*/ 3242552 h 3242552"/>
                  <a:gd name="connsiteX5" fmla="*/ 0 w 1200430"/>
                  <a:gd name="connsiteY5" fmla="*/ 3242552 h 3242552"/>
                  <a:gd name="connsiteX6" fmla="*/ 0 w 1200430"/>
                  <a:gd name="connsiteY6" fmla="*/ 3242552 h 3242552"/>
                  <a:gd name="connsiteX7" fmla="*/ 0 w 1200430"/>
                  <a:gd name="connsiteY7" fmla="*/ 893444 h 3242552"/>
                  <a:gd name="connsiteX8" fmla="*/ 397829 w 1200430"/>
                  <a:gd name="connsiteY8" fmla="*/ 6518 h 3242552"/>
                  <a:gd name="connsiteX0" fmla="*/ 367285 w 1200000"/>
                  <a:gd name="connsiteY0" fmla="*/ 7711 h 3186595"/>
                  <a:gd name="connsiteX1" fmla="*/ 1188312 w 1200000"/>
                  <a:gd name="connsiteY1" fmla="*/ 516962 h 3186595"/>
                  <a:gd name="connsiteX2" fmla="*/ 754433 w 1200000"/>
                  <a:gd name="connsiteY2" fmla="*/ 1449082 h 3186595"/>
                  <a:gd name="connsiteX3" fmla="*/ 792088 w 1200000"/>
                  <a:gd name="connsiteY3" fmla="*/ 3186595 h 3186595"/>
                  <a:gd name="connsiteX4" fmla="*/ 792088 w 1200000"/>
                  <a:gd name="connsiteY4" fmla="*/ 3186595 h 3186595"/>
                  <a:gd name="connsiteX5" fmla="*/ 0 w 1200000"/>
                  <a:gd name="connsiteY5" fmla="*/ 3186595 h 3186595"/>
                  <a:gd name="connsiteX6" fmla="*/ 0 w 1200000"/>
                  <a:gd name="connsiteY6" fmla="*/ 3186595 h 3186595"/>
                  <a:gd name="connsiteX7" fmla="*/ 0 w 1200000"/>
                  <a:gd name="connsiteY7" fmla="*/ 837487 h 3186595"/>
                  <a:gd name="connsiteX8" fmla="*/ 367285 w 1200000"/>
                  <a:gd name="connsiteY8" fmla="*/ 7711 h 3186595"/>
                  <a:gd name="connsiteX0" fmla="*/ 367285 w 1200505"/>
                  <a:gd name="connsiteY0" fmla="*/ 1566 h 3180450"/>
                  <a:gd name="connsiteX1" fmla="*/ 1188312 w 1200505"/>
                  <a:gd name="connsiteY1" fmla="*/ 510817 h 3180450"/>
                  <a:gd name="connsiteX2" fmla="*/ 754433 w 1200505"/>
                  <a:gd name="connsiteY2" fmla="*/ 1442937 h 3180450"/>
                  <a:gd name="connsiteX3" fmla="*/ 792088 w 1200505"/>
                  <a:gd name="connsiteY3" fmla="*/ 3180450 h 3180450"/>
                  <a:gd name="connsiteX4" fmla="*/ 792088 w 1200505"/>
                  <a:gd name="connsiteY4" fmla="*/ 3180450 h 3180450"/>
                  <a:gd name="connsiteX5" fmla="*/ 0 w 1200505"/>
                  <a:gd name="connsiteY5" fmla="*/ 3180450 h 3180450"/>
                  <a:gd name="connsiteX6" fmla="*/ 0 w 1200505"/>
                  <a:gd name="connsiteY6" fmla="*/ 3180450 h 3180450"/>
                  <a:gd name="connsiteX7" fmla="*/ 0 w 1200505"/>
                  <a:gd name="connsiteY7" fmla="*/ 831342 h 3180450"/>
                  <a:gd name="connsiteX8" fmla="*/ 367285 w 1200505"/>
                  <a:gd name="connsiteY8" fmla="*/ 1566 h 3180450"/>
                  <a:gd name="connsiteX0" fmla="*/ 367858 w 1201078"/>
                  <a:gd name="connsiteY0" fmla="*/ 1566 h 3180450"/>
                  <a:gd name="connsiteX1" fmla="*/ 1188885 w 1201078"/>
                  <a:gd name="connsiteY1" fmla="*/ 510817 h 3180450"/>
                  <a:gd name="connsiteX2" fmla="*/ 755006 w 1201078"/>
                  <a:gd name="connsiteY2" fmla="*/ 1442937 h 3180450"/>
                  <a:gd name="connsiteX3" fmla="*/ 792661 w 1201078"/>
                  <a:gd name="connsiteY3" fmla="*/ 3180450 h 3180450"/>
                  <a:gd name="connsiteX4" fmla="*/ 792661 w 1201078"/>
                  <a:gd name="connsiteY4" fmla="*/ 3180450 h 3180450"/>
                  <a:gd name="connsiteX5" fmla="*/ 573 w 1201078"/>
                  <a:gd name="connsiteY5" fmla="*/ 3180450 h 3180450"/>
                  <a:gd name="connsiteX6" fmla="*/ 573 w 1201078"/>
                  <a:gd name="connsiteY6" fmla="*/ 3180450 h 3180450"/>
                  <a:gd name="connsiteX7" fmla="*/ 573 w 1201078"/>
                  <a:gd name="connsiteY7" fmla="*/ 831342 h 3180450"/>
                  <a:gd name="connsiteX8" fmla="*/ 367858 w 1201078"/>
                  <a:gd name="connsiteY8" fmla="*/ 1566 h 3180450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0085"/>
                  <a:gd name="connsiteY0" fmla="*/ 1764 h 3180648"/>
                  <a:gd name="connsiteX1" fmla="*/ 1237757 w 1240085"/>
                  <a:gd name="connsiteY1" fmla="*/ 520540 h 3180648"/>
                  <a:gd name="connsiteX2" fmla="*/ 755007 w 1240085"/>
                  <a:gd name="connsiteY2" fmla="*/ 1443135 h 3180648"/>
                  <a:gd name="connsiteX3" fmla="*/ 792662 w 1240085"/>
                  <a:gd name="connsiteY3" fmla="*/ 3180648 h 3180648"/>
                  <a:gd name="connsiteX4" fmla="*/ 792662 w 1240085"/>
                  <a:gd name="connsiteY4" fmla="*/ 3180648 h 3180648"/>
                  <a:gd name="connsiteX5" fmla="*/ 574 w 1240085"/>
                  <a:gd name="connsiteY5" fmla="*/ 3180648 h 3180648"/>
                  <a:gd name="connsiteX6" fmla="*/ 574 w 1240085"/>
                  <a:gd name="connsiteY6" fmla="*/ 3180648 h 3180648"/>
                  <a:gd name="connsiteX7" fmla="*/ 574 w 1240085"/>
                  <a:gd name="connsiteY7" fmla="*/ 831540 h 3180648"/>
                  <a:gd name="connsiteX8" fmla="*/ 367859 w 1240085"/>
                  <a:gd name="connsiteY8" fmla="*/ 1764 h 3180648"/>
                  <a:gd name="connsiteX0" fmla="*/ 367859 w 1240086"/>
                  <a:gd name="connsiteY0" fmla="*/ 1764 h 3180648"/>
                  <a:gd name="connsiteX1" fmla="*/ 1237757 w 1240086"/>
                  <a:gd name="connsiteY1" fmla="*/ 520540 h 3180648"/>
                  <a:gd name="connsiteX2" fmla="*/ 755007 w 1240086"/>
                  <a:gd name="connsiteY2" fmla="*/ 1443135 h 3180648"/>
                  <a:gd name="connsiteX3" fmla="*/ 792662 w 1240086"/>
                  <a:gd name="connsiteY3" fmla="*/ 3180648 h 3180648"/>
                  <a:gd name="connsiteX4" fmla="*/ 792662 w 1240086"/>
                  <a:gd name="connsiteY4" fmla="*/ 3180648 h 3180648"/>
                  <a:gd name="connsiteX5" fmla="*/ 574 w 1240086"/>
                  <a:gd name="connsiteY5" fmla="*/ 3180648 h 3180648"/>
                  <a:gd name="connsiteX6" fmla="*/ 574 w 1240086"/>
                  <a:gd name="connsiteY6" fmla="*/ 3180648 h 3180648"/>
                  <a:gd name="connsiteX7" fmla="*/ 574 w 1240086"/>
                  <a:gd name="connsiteY7" fmla="*/ 831540 h 3180648"/>
                  <a:gd name="connsiteX8" fmla="*/ 367859 w 1240086"/>
                  <a:gd name="connsiteY8" fmla="*/ 1764 h 3180648"/>
                  <a:gd name="connsiteX0" fmla="*/ 373394 w 1239532"/>
                  <a:gd name="connsiteY0" fmla="*/ 1562 h 3209021"/>
                  <a:gd name="connsiteX1" fmla="*/ 1237184 w 1239532"/>
                  <a:gd name="connsiteY1" fmla="*/ 548913 h 3209021"/>
                  <a:gd name="connsiteX2" fmla="*/ 754434 w 1239532"/>
                  <a:gd name="connsiteY2" fmla="*/ 1471508 h 3209021"/>
                  <a:gd name="connsiteX3" fmla="*/ 792089 w 1239532"/>
                  <a:gd name="connsiteY3" fmla="*/ 3209021 h 3209021"/>
                  <a:gd name="connsiteX4" fmla="*/ 792089 w 1239532"/>
                  <a:gd name="connsiteY4" fmla="*/ 3209021 h 3209021"/>
                  <a:gd name="connsiteX5" fmla="*/ 1 w 1239532"/>
                  <a:gd name="connsiteY5" fmla="*/ 3209021 h 3209021"/>
                  <a:gd name="connsiteX6" fmla="*/ 1 w 1239532"/>
                  <a:gd name="connsiteY6" fmla="*/ 3209021 h 3209021"/>
                  <a:gd name="connsiteX7" fmla="*/ 1 w 1239532"/>
                  <a:gd name="connsiteY7" fmla="*/ 859913 h 3209021"/>
                  <a:gd name="connsiteX8" fmla="*/ 373394 w 1239532"/>
                  <a:gd name="connsiteY8" fmla="*/ 1562 h 3209021"/>
                  <a:gd name="connsiteX0" fmla="*/ 373393 w 1239758"/>
                  <a:gd name="connsiteY0" fmla="*/ 0 h 3207459"/>
                  <a:gd name="connsiteX1" fmla="*/ 1237183 w 1239758"/>
                  <a:gd name="connsiteY1" fmla="*/ 547351 h 3207459"/>
                  <a:gd name="connsiteX2" fmla="*/ 754433 w 1239758"/>
                  <a:gd name="connsiteY2" fmla="*/ 1469946 h 3207459"/>
                  <a:gd name="connsiteX3" fmla="*/ 792088 w 1239758"/>
                  <a:gd name="connsiteY3" fmla="*/ 3207459 h 3207459"/>
                  <a:gd name="connsiteX4" fmla="*/ 792088 w 1239758"/>
                  <a:gd name="connsiteY4" fmla="*/ 3207459 h 3207459"/>
                  <a:gd name="connsiteX5" fmla="*/ 0 w 1239758"/>
                  <a:gd name="connsiteY5" fmla="*/ 3207459 h 3207459"/>
                  <a:gd name="connsiteX6" fmla="*/ 0 w 1239758"/>
                  <a:gd name="connsiteY6" fmla="*/ 3207459 h 3207459"/>
                  <a:gd name="connsiteX7" fmla="*/ 0 w 1239758"/>
                  <a:gd name="connsiteY7" fmla="*/ 858351 h 3207459"/>
                  <a:gd name="connsiteX8" fmla="*/ 373393 w 1239758"/>
                  <a:gd name="connsiteY8" fmla="*/ 0 h 3207459"/>
                  <a:gd name="connsiteX0" fmla="*/ 380199 w 1246564"/>
                  <a:gd name="connsiteY0" fmla="*/ 0 h 3207459"/>
                  <a:gd name="connsiteX1" fmla="*/ 1243989 w 1246564"/>
                  <a:gd name="connsiteY1" fmla="*/ 547351 h 3207459"/>
                  <a:gd name="connsiteX2" fmla="*/ 761239 w 1246564"/>
                  <a:gd name="connsiteY2" fmla="*/ 1469946 h 3207459"/>
                  <a:gd name="connsiteX3" fmla="*/ 798894 w 1246564"/>
                  <a:gd name="connsiteY3" fmla="*/ 3207459 h 3207459"/>
                  <a:gd name="connsiteX4" fmla="*/ 798894 w 1246564"/>
                  <a:gd name="connsiteY4" fmla="*/ 3207459 h 3207459"/>
                  <a:gd name="connsiteX5" fmla="*/ 6806 w 1246564"/>
                  <a:gd name="connsiteY5" fmla="*/ 3207459 h 3207459"/>
                  <a:gd name="connsiteX6" fmla="*/ 6806 w 1246564"/>
                  <a:gd name="connsiteY6" fmla="*/ 3207459 h 3207459"/>
                  <a:gd name="connsiteX7" fmla="*/ 6806 w 1246564"/>
                  <a:gd name="connsiteY7" fmla="*/ 858351 h 3207459"/>
                  <a:gd name="connsiteX8" fmla="*/ 380199 w 1246564"/>
                  <a:gd name="connsiteY8" fmla="*/ 0 h 3207459"/>
                  <a:gd name="connsiteX0" fmla="*/ 380199 w 1246610"/>
                  <a:gd name="connsiteY0" fmla="*/ 233 h 3207692"/>
                  <a:gd name="connsiteX1" fmla="*/ 1243989 w 1246610"/>
                  <a:gd name="connsiteY1" fmla="*/ 547584 h 3207692"/>
                  <a:gd name="connsiteX2" fmla="*/ 761239 w 1246610"/>
                  <a:gd name="connsiteY2" fmla="*/ 1470179 h 3207692"/>
                  <a:gd name="connsiteX3" fmla="*/ 798894 w 1246610"/>
                  <a:gd name="connsiteY3" fmla="*/ 3207692 h 3207692"/>
                  <a:gd name="connsiteX4" fmla="*/ 798894 w 1246610"/>
                  <a:gd name="connsiteY4" fmla="*/ 3207692 h 3207692"/>
                  <a:gd name="connsiteX5" fmla="*/ 6806 w 1246610"/>
                  <a:gd name="connsiteY5" fmla="*/ 3207692 h 3207692"/>
                  <a:gd name="connsiteX6" fmla="*/ 6806 w 1246610"/>
                  <a:gd name="connsiteY6" fmla="*/ 3207692 h 3207692"/>
                  <a:gd name="connsiteX7" fmla="*/ 6806 w 1246610"/>
                  <a:gd name="connsiteY7" fmla="*/ 858584 h 3207692"/>
                  <a:gd name="connsiteX8" fmla="*/ 380199 w 1246610"/>
                  <a:gd name="connsiteY8" fmla="*/ 233 h 3207692"/>
                  <a:gd name="connsiteX0" fmla="*/ 380199 w 1301393"/>
                  <a:gd name="connsiteY0" fmla="*/ 233 h 3207692"/>
                  <a:gd name="connsiteX1" fmla="*/ 1298970 w 1301393"/>
                  <a:gd name="connsiteY1" fmla="*/ 547584 h 3207692"/>
                  <a:gd name="connsiteX2" fmla="*/ 761239 w 1301393"/>
                  <a:gd name="connsiteY2" fmla="*/ 1470179 h 3207692"/>
                  <a:gd name="connsiteX3" fmla="*/ 798894 w 1301393"/>
                  <a:gd name="connsiteY3" fmla="*/ 3207692 h 3207692"/>
                  <a:gd name="connsiteX4" fmla="*/ 798894 w 1301393"/>
                  <a:gd name="connsiteY4" fmla="*/ 3207692 h 3207692"/>
                  <a:gd name="connsiteX5" fmla="*/ 6806 w 1301393"/>
                  <a:gd name="connsiteY5" fmla="*/ 3207692 h 3207692"/>
                  <a:gd name="connsiteX6" fmla="*/ 6806 w 1301393"/>
                  <a:gd name="connsiteY6" fmla="*/ 3207692 h 3207692"/>
                  <a:gd name="connsiteX7" fmla="*/ 6806 w 1301393"/>
                  <a:gd name="connsiteY7" fmla="*/ 858584 h 3207692"/>
                  <a:gd name="connsiteX8" fmla="*/ 380199 w 1301393"/>
                  <a:gd name="connsiteY8" fmla="*/ 233 h 3207692"/>
                  <a:gd name="connsiteX0" fmla="*/ 380199 w 1301394"/>
                  <a:gd name="connsiteY0" fmla="*/ 233 h 3207692"/>
                  <a:gd name="connsiteX1" fmla="*/ 1298970 w 1301394"/>
                  <a:gd name="connsiteY1" fmla="*/ 547584 h 3207692"/>
                  <a:gd name="connsiteX2" fmla="*/ 761239 w 1301394"/>
                  <a:gd name="connsiteY2" fmla="*/ 1470179 h 3207692"/>
                  <a:gd name="connsiteX3" fmla="*/ 798894 w 1301394"/>
                  <a:gd name="connsiteY3" fmla="*/ 3207692 h 3207692"/>
                  <a:gd name="connsiteX4" fmla="*/ 798894 w 1301394"/>
                  <a:gd name="connsiteY4" fmla="*/ 3207692 h 3207692"/>
                  <a:gd name="connsiteX5" fmla="*/ 6806 w 1301394"/>
                  <a:gd name="connsiteY5" fmla="*/ 3207692 h 3207692"/>
                  <a:gd name="connsiteX6" fmla="*/ 6806 w 1301394"/>
                  <a:gd name="connsiteY6" fmla="*/ 3207692 h 3207692"/>
                  <a:gd name="connsiteX7" fmla="*/ 6806 w 1301394"/>
                  <a:gd name="connsiteY7" fmla="*/ 858584 h 3207692"/>
                  <a:gd name="connsiteX8" fmla="*/ 380199 w 1301394"/>
                  <a:gd name="connsiteY8" fmla="*/ 233 h 3207692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658146 w 1319958"/>
                  <a:gd name="connsiteY0" fmla="*/ 211 h 3207670"/>
                  <a:gd name="connsiteX1" fmla="*/ 1292164 w 1319958"/>
                  <a:gd name="connsiteY1" fmla="*/ 547562 h 3207670"/>
                  <a:gd name="connsiteX2" fmla="*/ 754433 w 1319958"/>
                  <a:gd name="connsiteY2" fmla="*/ 1470157 h 3207670"/>
                  <a:gd name="connsiteX3" fmla="*/ 792088 w 1319958"/>
                  <a:gd name="connsiteY3" fmla="*/ 3207670 h 3207670"/>
                  <a:gd name="connsiteX4" fmla="*/ 792088 w 1319958"/>
                  <a:gd name="connsiteY4" fmla="*/ 3207670 h 3207670"/>
                  <a:gd name="connsiteX5" fmla="*/ 0 w 1319958"/>
                  <a:gd name="connsiteY5" fmla="*/ 3207670 h 3207670"/>
                  <a:gd name="connsiteX6" fmla="*/ 0 w 1319958"/>
                  <a:gd name="connsiteY6" fmla="*/ 3207670 h 3207670"/>
                  <a:gd name="connsiteX7" fmla="*/ 0 w 1319958"/>
                  <a:gd name="connsiteY7" fmla="*/ 858562 h 3207670"/>
                  <a:gd name="connsiteX8" fmla="*/ 658146 w 1319958"/>
                  <a:gd name="connsiteY8" fmla="*/ 211 h 3207670"/>
                  <a:gd name="connsiteX0" fmla="*/ 786963 w 1326878"/>
                  <a:gd name="connsiteY0" fmla="*/ 205 h 3212949"/>
                  <a:gd name="connsiteX1" fmla="*/ 1292164 w 1326878"/>
                  <a:gd name="connsiteY1" fmla="*/ 552841 h 3212949"/>
                  <a:gd name="connsiteX2" fmla="*/ 754433 w 1326878"/>
                  <a:gd name="connsiteY2" fmla="*/ 1475436 h 3212949"/>
                  <a:gd name="connsiteX3" fmla="*/ 792088 w 1326878"/>
                  <a:gd name="connsiteY3" fmla="*/ 3212949 h 3212949"/>
                  <a:gd name="connsiteX4" fmla="*/ 792088 w 1326878"/>
                  <a:gd name="connsiteY4" fmla="*/ 3212949 h 3212949"/>
                  <a:gd name="connsiteX5" fmla="*/ 0 w 1326878"/>
                  <a:gd name="connsiteY5" fmla="*/ 3212949 h 3212949"/>
                  <a:gd name="connsiteX6" fmla="*/ 0 w 1326878"/>
                  <a:gd name="connsiteY6" fmla="*/ 3212949 h 3212949"/>
                  <a:gd name="connsiteX7" fmla="*/ 0 w 1326878"/>
                  <a:gd name="connsiteY7" fmla="*/ 863841 h 3212949"/>
                  <a:gd name="connsiteX8" fmla="*/ 786963 w 1326878"/>
                  <a:gd name="connsiteY8" fmla="*/ 205 h 3212949"/>
                  <a:gd name="connsiteX0" fmla="*/ 786963 w 1279105"/>
                  <a:gd name="connsiteY0" fmla="*/ 234 h 3212978"/>
                  <a:gd name="connsiteX1" fmla="*/ 1240608 w 1279105"/>
                  <a:gd name="connsiteY1" fmla="*/ 522725 h 3212978"/>
                  <a:gd name="connsiteX2" fmla="*/ 754433 w 1279105"/>
                  <a:gd name="connsiteY2" fmla="*/ 1475465 h 3212978"/>
                  <a:gd name="connsiteX3" fmla="*/ 792088 w 1279105"/>
                  <a:gd name="connsiteY3" fmla="*/ 3212978 h 3212978"/>
                  <a:gd name="connsiteX4" fmla="*/ 792088 w 1279105"/>
                  <a:gd name="connsiteY4" fmla="*/ 3212978 h 3212978"/>
                  <a:gd name="connsiteX5" fmla="*/ 0 w 1279105"/>
                  <a:gd name="connsiteY5" fmla="*/ 3212978 h 3212978"/>
                  <a:gd name="connsiteX6" fmla="*/ 0 w 1279105"/>
                  <a:gd name="connsiteY6" fmla="*/ 3212978 h 3212978"/>
                  <a:gd name="connsiteX7" fmla="*/ 0 w 1279105"/>
                  <a:gd name="connsiteY7" fmla="*/ 863870 h 3212978"/>
                  <a:gd name="connsiteX8" fmla="*/ 786963 w 1279105"/>
                  <a:gd name="connsiteY8" fmla="*/ 234 h 3212978"/>
                  <a:gd name="connsiteX0" fmla="*/ 786963 w 1232192"/>
                  <a:gd name="connsiteY0" fmla="*/ 272 h 3213016"/>
                  <a:gd name="connsiteX1" fmla="*/ 1189052 w 1232192"/>
                  <a:gd name="connsiteY1" fmla="*/ 492618 h 3213016"/>
                  <a:gd name="connsiteX2" fmla="*/ 754433 w 1232192"/>
                  <a:gd name="connsiteY2" fmla="*/ 1475503 h 3213016"/>
                  <a:gd name="connsiteX3" fmla="*/ 792088 w 1232192"/>
                  <a:gd name="connsiteY3" fmla="*/ 3213016 h 3213016"/>
                  <a:gd name="connsiteX4" fmla="*/ 792088 w 1232192"/>
                  <a:gd name="connsiteY4" fmla="*/ 3213016 h 3213016"/>
                  <a:gd name="connsiteX5" fmla="*/ 0 w 1232192"/>
                  <a:gd name="connsiteY5" fmla="*/ 3213016 h 3213016"/>
                  <a:gd name="connsiteX6" fmla="*/ 0 w 1232192"/>
                  <a:gd name="connsiteY6" fmla="*/ 3213016 h 3213016"/>
                  <a:gd name="connsiteX7" fmla="*/ 0 w 1232192"/>
                  <a:gd name="connsiteY7" fmla="*/ 863908 h 3213016"/>
                  <a:gd name="connsiteX8" fmla="*/ 786963 w 1232192"/>
                  <a:gd name="connsiteY8" fmla="*/ 272 h 3213016"/>
                  <a:gd name="connsiteX0" fmla="*/ 883632 w 1244333"/>
                  <a:gd name="connsiteY0" fmla="*/ 288 h 3202984"/>
                  <a:gd name="connsiteX1" fmla="*/ 1189052 w 1244333"/>
                  <a:gd name="connsiteY1" fmla="*/ 482586 h 3202984"/>
                  <a:gd name="connsiteX2" fmla="*/ 754433 w 1244333"/>
                  <a:gd name="connsiteY2" fmla="*/ 1465471 h 3202984"/>
                  <a:gd name="connsiteX3" fmla="*/ 792088 w 1244333"/>
                  <a:gd name="connsiteY3" fmla="*/ 3202984 h 3202984"/>
                  <a:gd name="connsiteX4" fmla="*/ 792088 w 1244333"/>
                  <a:gd name="connsiteY4" fmla="*/ 3202984 h 3202984"/>
                  <a:gd name="connsiteX5" fmla="*/ 0 w 1244333"/>
                  <a:gd name="connsiteY5" fmla="*/ 3202984 h 3202984"/>
                  <a:gd name="connsiteX6" fmla="*/ 0 w 1244333"/>
                  <a:gd name="connsiteY6" fmla="*/ 3202984 h 3202984"/>
                  <a:gd name="connsiteX7" fmla="*/ 0 w 1244333"/>
                  <a:gd name="connsiteY7" fmla="*/ 853876 h 3202984"/>
                  <a:gd name="connsiteX8" fmla="*/ 883632 w 1244333"/>
                  <a:gd name="connsiteY8" fmla="*/ 288 h 3202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333" h="3202984">
                    <a:moveTo>
                      <a:pt x="883632" y="288"/>
                    </a:moveTo>
                    <a:cubicBezTo>
                      <a:pt x="1159064" y="-7889"/>
                      <a:pt x="1341397" y="158219"/>
                      <a:pt x="1189052" y="482586"/>
                    </a:cubicBezTo>
                    <a:cubicBezTo>
                      <a:pt x="975620" y="911727"/>
                      <a:pt x="739017" y="984814"/>
                      <a:pt x="754433" y="1465471"/>
                    </a:cubicBezTo>
                    <a:cubicBezTo>
                      <a:pt x="763047" y="1992441"/>
                      <a:pt x="773014" y="2384949"/>
                      <a:pt x="792088" y="3202984"/>
                    </a:cubicBezTo>
                    <a:lnTo>
                      <a:pt x="792088" y="3202984"/>
                    </a:lnTo>
                    <a:lnTo>
                      <a:pt x="0" y="3202984"/>
                    </a:lnTo>
                    <a:lnTo>
                      <a:pt x="0" y="3202984"/>
                    </a:lnTo>
                    <a:lnTo>
                      <a:pt x="0" y="853876"/>
                    </a:lnTo>
                    <a:cubicBezTo>
                      <a:pt x="19874" y="235997"/>
                      <a:pt x="377849" y="5161"/>
                      <a:pt x="883632" y="28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Round Same Side Corner Rectangle 8">
                <a:extLst>
                  <a:ext uri="{FF2B5EF4-FFF2-40B4-BE49-F238E27FC236}">
                    <a16:creationId xmlns:a16="http://schemas.microsoft.com/office/drawing/2014/main" id="{5B8FDD20-971F-448A-9261-341BB1276222}"/>
                  </a:ext>
                </a:extLst>
              </p:cNvPr>
              <p:cNvSpPr/>
              <p:nvPr/>
            </p:nvSpPr>
            <p:spPr>
              <a:xfrm rot="10800000">
                <a:off x="4958576" y="2197645"/>
                <a:ext cx="1601768" cy="3212297"/>
              </a:xfrm>
              <a:custGeom>
                <a:avLst/>
                <a:gdLst>
                  <a:gd name="connsiteX0" fmla="*/ 306000 w 612000"/>
                  <a:gd name="connsiteY0" fmla="*/ 0 h 2817001"/>
                  <a:gd name="connsiteX1" fmla="*/ 306000 w 612000"/>
                  <a:gd name="connsiteY1" fmla="*/ 0 h 2817001"/>
                  <a:gd name="connsiteX2" fmla="*/ 612000 w 612000"/>
                  <a:gd name="connsiteY2" fmla="*/ 306000 h 2817001"/>
                  <a:gd name="connsiteX3" fmla="*/ 612000 w 612000"/>
                  <a:gd name="connsiteY3" fmla="*/ 2817001 h 2817001"/>
                  <a:gd name="connsiteX4" fmla="*/ 612000 w 612000"/>
                  <a:gd name="connsiteY4" fmla="*/ 2817001 h 2817001"/>
                  <a:gd name="connsiteX5" fmla="*/ 0 w 612000"/>
                  <a:gd name="connsiteY5" fmla="*/ 2817001 h 2817001"/>
                  <a:gd name="connsiteX6" fmla="*/ 0 w 612000"/>
                  <a:gd name="connsiteY6" fmla="*/ 2817001 h 2817001"/>
                  <a:gd name="connsiteX7" fmla="*/ 0 w 612000"/>
                  <a:gd name="connsiteY7" fmla="*/ 306000 h 2817001"/>
                  <a:gd name="connsiteX8" fmla="*/ 306000 w 612000"/>
                  <a:gd name="connsiteY8" fmla="*/ 0 h 2817001"/>
                  <a:gd name="connsiteX0" fmla="*/ 25563 w 1192801"/>
                  <a:gd name="connsiteY0" fmla="*/ 0 h 3231671"/>
                  <a:gd name="connsiteX1" fmla="*/ 886801 w 1192801"/>
                  <a:gd name="connsiteY1" fmla="*/ 414670 h 3231671"/>
                  <a:gd name="connsiteX2" fmla="*/ 1192801 w 1192801"/>
                  <a:gd name="connsiteY2" fmla="*/ 720670 h 3231671"/>
                  <a:gd name="connsiteX3" fmla="*/ 1192801 w 1192801"/>
                  <a:gd name="connsiteY3" fmla="*/ 3231671 h 3231671"/>
                  <a:gd name="connsiteX4" fmla="*/ 1192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3231671 h 3231671"/>
                  <a:gd name="connsiteX7" fmla="*/ 580801 w 1192801"/>
                  <a:gd name="connsiteY7" fmla="*/ 720670 h 3231671"/>
                  <a:gd name="connsiteX8" fmla="*/ 25563 w 1192801"/>
                  <a:gd name="connsiteY8" fmla="*/ 0 h 3231671"/>
                  <a:gd name="connsiteX0" fmla="*/ 25563 w 1192801"/>
                  <a:gd name="connsiteY0" fmla="*/ 0 h 3231671"/>
                  <a:gd name="connsiteX1" fmla="*/ 1192801 w 1192801"/>
                  <a:gd name="connsiteY1" fmla="*/ 720670 h 3231671"/>
                  <a:gd name="connsiteX2" fmla="*/ 1192801 w 1192801"/>
                  <a:gd name="connsiteY2" fmla="*/ 3231671 h 3231671"/>
                  <a:gd name="connsiteX3" fmla="*/ 1192801 w 1192801"/>
                  <a:gd name="connsiteY3" fmla="*/ 3231671 h 3231671"/>
                  <a:gd name="connsiteX4" fmla="*/ 580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720670 h 3231671"/>
                  <a:gd name="connsiteX7" fmla="*/ 25563 w 1192801"/>
                  <a:gd name="connsiteY7" fmla="*/ 0 h 3231671"/>
                  <a:gd name="connsiteX0" fmla="*/ 30147 w 1197385"/>
                  <a:gd name="connsiteY0" fmla="*/ 0 h 3231671"/>
                  <a:gd name="connsiteX1" fmla="*/ 1197385 w 1197385"/>
                  <a:gd name="connsiteY1" fmla="*/ 720670 h 3231671"/>
                  <a:gd name="connsiteX2" fmla="*/ 1197385 w 1197385"/>
                  <a:gd name="connsiteY2" fmla="*/ 3231671 h 3231671"/>
                  <a:gd name="connsiteX3" fmla="*/ 1197385 w 1197385"/>
                  <a:gd name="connsiteY3" fmla="*/ 3231671 h 3231671"/>
                  <a:gd name="connsiteX4" fmla="*/ 585385 w 1197385"/>
                  <a:gd name="connsiteY4" fmla="*/ 3231671 h 3231671"/>
                  <a:gd name="connsiteX5" fmla="*/ 585385 w 1197385"/>
                  <a:gd name="connsiteY5" fmla="*/ 3231671 h 3231671"/>
                  <a:gd name="connsiteX6" fmla="*/ 457794 w 1197385"/>
                  <a:gd name="connsiteY6" fmla="*/ 1018382 h 3231671"/>
                  <a:gd name="connsiteX7" fmla="*/ 30147 w 1197385"/>
                  <a:gd name="connsiteY7" fmla="*/ 0 h 3231671"/>
                  <a:gd name="connsiteX0" fmla="*/ 311465 w 1478703"/>
                  <a:gd name="connsiteY0" fmla="*/ 1443 h 3233114"/>
                  <a:gd name="connsiteX1" fmla="*/ 1478703 w 1478703"/>
                  <a:gd name="connsiteY1" fmla="*/ 722113 h 3233114"/>
                  <a:gd name="connsiteX2" fmla="*/ 1478703 w 1478703"/>
                  <a:gd name="connsiteY2" fmla="*/ 3233114 h 3233114"/>
                  <a:gd name="connsiteX3" fmla="*/ 1478703 w 1478703"/>
                  <a:gd name="connsiteY3" fmla="*/ 3233114 h 3233114"/>
                  <a:gd name="connsiteX4" fmla="*/ 866703 w 1478703"/>
                  <a:gd name="connsiteY4" fmla="*/ 3233114 h 3233114"/>
                  <a:gd name="connsiteX5" fmla="*/ 866703 w 1478703"/>
                  <a:gd name="connsiteY5" fmla="*/ 3233114 h 3233114"/>
                  <a:gd name="connsiteX6" fmla="*/ 739112 w 1478703"/>
                  <a:gd name="connsiteY6" fmla="*/ 1019825 h 3233114"/>
                  <a:gd name="connsiteX7" fmla="*/ 15213 w 1478703"/>
                  <a:gd name="connsiteY7" fmla="*/ 1379751 h 3233114"/>
                  <a:gd name="connsiteX8" fmla="*/ 311465 w 1478703"/>
                  <a:gd name="connsiteY8" fmla="*/ 1443 h 3233114"/>
                  <a:gd name="connsiteX0" fmla="*/ 188447 w 1355685"/>
                  <a:gd name="connsiteY0" fmla="*/ 1409 h 3233080"/>
                  <a:gd name="connsiteX1" fmla="*/ 1355685 w 1355685"/>
                  <a:gd name="connsiteY1" fmla="*/ 722079 h 3233080"/>
                  <a:gd name="connsiteX2" fmla="*/ 1355685 w 1355685"/>
                  <a:gd name="connsiteY2" fmla="*/ 3233080 h 3233080"/>
                  <a:gd name="connsiteX3" fmla="*/ 1355685 w 1355685"/>
                  <a:gd name="connsiteY3" fmla="*/ 3233080 h 3233080"/>
                  <a:gd name="connsiteX4" fmla="*/ 743685 w 1355685"/>
                  <a:gd name="connsiteY4" fmla="*/ 3233080 h 3233080"/>
                  <a:gd name="connsiteX5" fmla="*/ 743685 w 1355685"/>
                  <a:gd name="connsiteY5" fmla="*/ 3233080 h 3233080"/>
                  <a:gd name="connsiteX6" fmla="*/ 616094 w 1355685"/>
                  <a:gd name="connsiteY6" fmla="*/ 1019791 h 3233080"/>
                  <a:gd name="connsiteX7" fmla="*/ 30418 w 1355685"/>
                  <a:gd name="connsiteY7" fmla="*/ 1411615 h 3233080"/>
                  <a:gd name="connsiteX8" fmla="*/ 188447 w 1355685"/>
                  <a:gd name="connsiteY8" fmla="*/ 1409 h 3233080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54087 w 1557530"/>
                  <a:gd name="connsiteY0" fmla="*/ 2221 h 3138199"/>
                  <a:gd name="connsiteX1" fmla="*/ 1461837 w 1557530"/>
                  <a:gd name="connsiteY1" fmla="*/ 839849 h 3138199"/>
                  <a:gd name="connsiteX2" fmla="*/ 1557530 w 1557530"/>
                  <a:gd name="connsiteY2" fmla="*/ 3138199 h 3138199"/>
                  <a:gd name="connsiteX3" fmla="*/ 1557530 w 1557530"/>
                  <a:gd name="connsiteY3" fmla="*/ 3138199 h 3138199"/>
                  <a:gd name="connsiteX4" fmla="*/ 945530 w 1557530"/>
                  <a:gd name="connsiteY4" fmla="*/ 3138199 h 3138199"/>
                  <a:gd name="connsiteX5" fmla="*/ 945530 w 1557530"/>
                  <a:gd name="connsiteY5" fmla="*/ 3138199 h 3138199"/>
                  <a:gd name="connsiteX6" fmla="*/ 817939 w 1557530"/>
                  <a:gd name="connsiteY6" fmla="*/ 924910 h 3138199"/>
                  <a:gd name="connsiteX7" fmla="*/ 232263 w 1557530"/>
                  <a:gd name="connsiteY7" fmla="*/ 1316734 h 3138199"/>
                  <a:gd name="connsiteX8" fmla="*/ 454087 w 1557530"/>
                  <a:gd name="connsiteY8" fmla="*/ 2221 h 3138199"/>
                  <a:gd name="connsiteX0" fmla="*/ 458217 w 1561660"/>
                  <a:gd name="connsiteY0" fmla="*/ 54 h 3136032"/>
                  <a:gd name="connsiteX1" fmla="*/ 1465967 w 1561660"/>
                  <a:gd name="connsiteY1" fmla="*/ 837682 h 3136032"/>
                  <a:gd name="connsiteX2" fmla="*/ 1561660 w 1561660"/>
                  <a:gd name="connsiteY2" fmla="*/ 3136032 h 3136032"/>
                  <a:gd name="connsiteX3" fmla="*/ 1561660 w 1561660"/>
                  <a:gd name="connsiteY3" fmla="*/ 3136032 h 3136032"/>
                  <a:gd name="connsiteX4" fmla="*/ 949660 w 1561660"/>
                  <a:gd name="connsiteY4" fmla="*/ 3136032 h 3136032"/>
                  <a:gd name="connsiteX5" fmla="*/ 949660 w 1561660"/>
                  <a:gd name="connsiteY5" fmla="*/ 3136032 h 3136032"/>
                  <a:gd name="connsiteX6" fmla="*/ 822069 w 1561660"/>
                  <a:gd name="connsiteY6" fmla="*/ 922743 h 3136032"/>
                  <a:gd name="connsiteX7" fmla="*/ 236393 w 1561660"/>
                  <a:gd name="connsiteY7" fmla="*/ 1314567 h 3136032"/>
                  <a:gd name="connsiteX8" fmla="*/ 458217 w 1561660"/>
                  <a:gd name="connsiteY8" fmla="*/ 54 h 3136032"/>
                  <a:gd name="connsiteX0" fmla="*/ 458217 w 1561660"/>
                  <a:gd name="connsiteY0" fmla="*/ 53790 h 3189768"/>
                  <a:gd name="connsiteX1" fmla="*/ 1465967 w 1561660"/>
                  <a:gd name="connsiteY1" fmla="*/ 891418 h 3189768"/>
                  <a:gd name="connsiteX2" fmla="*/ 1561660 w 1561660"/>
                  <a:gd name="connsiteY2" fmla="*/ 3189768 h 3189768"/>
                  <a:gd name="connsiteX3" fmla="*/ 1561660 w 1561660"/>
                  <a:gd name="connsiteY3" fmla="*/ 3189768 h 3189768"/>
                  <a:gd name="connsiteX4" fmla="*/ 949660 w 1561660"/>
                  <a:gd name="connsiteY4" fmla="*/ 3189768 h 3189768"/>
                  <a:gd name="connsiteX5" fmla="*/ 949660 w 1561660"/>
                  <a:gd name="connsiteY5" fmla="*/ 3189768 h 3189768"/>
                  <a:gd name="connsiteX6" fmla="*/ 822069 w 1561660"/>
                  <a:gd name="connsiteY6" fmla="*/ 976479 h 3189768"/>
                  <a:gd name="connsiteX7" fmla="*/ 236393 w 1561660"/>
                  <a:gd name="connsiteY7" fmla="*/ 1368303 h 3189768"/>
                  <a:gd name="connsiteX8" fmla="*/ 458217 w 1561660"/>
                  <a:gd name="connsiteY8" fmla="*/ 53790 h 3189768"/>
                  <a:gd name="connsiteX0" fmla="*/ 473561 w 1577004"/>
                  <a:gd name="connsiteY0" fmla="*/ 53790 h 3189768"/>
                  <a:gd name="connsiteX1" fmla="*/ 1481311 w 1577004"/>
                  <a:gd name="connsiteY1" fmla="*/ 891418 h 3189768"/>
                  <a:gd name="connsiteX2" fmla="*/ 1577004 w 1577004"/>
                  <a:gd name="connsiteY2" fmla="*/ 3189768 h 3189768"/>
                  <a:gd name="connsiteX3" fmla="*/ 1577004 w 1577004"/>
                  <a:gd name="connsiteY3" fmla="*/ 3189768 h 3189768"/>
                  <a:gd name="connsiteX4" fmla="*/ 965004 w 1577004"/>
                  <a:gd name="connsiteY4" fmla="*/ 3189768 h 3189768"/>
                  <a:gd name="connsiteX5" fmla="*/ 965004 w 1577004"/>
                  <a:gd name="connsiteY5" fmla="*/ 3189768 h 3189768"/>
                  <a:gd name="connsiteX6" fmla="*/ 837413 w 1577004"/>
                  <a:gd name="connsiteY6" fmla="*/ 976479 h 3189768"/>
                  <a:gd name="connsiteX7" fmla="*/ 251737 w 1577004"/>
                  <a:gd name="connsiteY7" fmla="*/ 1368303 h 3189768"/>
                  <a:gd name="connsiteX8" fmla="*/ 473561 w 1577004"/>
                  <a:gd name="connsiteY8" fmla="*/ 53790 h 3189768"/>
                  <a:gd name="connsiteX0" fmla="*/ 473561 w 1577004"/>
                  <a:gd name="connsiteY0" fmla="*/ 46232 h 3182210"/>
                  <a:gd name="connsiteX1" fmla="*/ 1481311 w 1577004"/>
                  <a:gd name="connsiteY1" fmla="*/ 883860 h 3182210"/>
                  <a:gd name="connsiteX2" fmla="*/ 1577004 w 1577004"/>
                  <a:gd name="connsiteY2" fmla="*/ 3182210 h 3182210"/>
                  <a:gd name="connsiteX3" fmla="*/ 1577004 w 1577004"/>
                  <a:gd name="connsiteY3" fmla="*/ 3182210 h 3182210"/>
                  <a:gd name="connsiteX4" fmla="*/ 965004 w 1577004"/>
                  <a:gd name="connsiteY4" fmla="*/ 3182210 h 3182210"/>
                  <a:gd name="connsiteX5" fmla="*/ 965004 w 1577004"/>
                  <a:gd name="connsiteY5" fmla="*/ 3182210 h 3182210"/>
                  <a:gd name="connsiteX6" fmla="*/ 837413 w 1577004"/>
                  <a:gd name="connsiteY6" fmla="*/ 968921 h 3182210"/>
                  <a:gd name="connsiteX7" fmla="*/ 251737 w 1577004"/>
                  <a:gd name="connsiteY7" fmla="*/ 1360745 h 3182210"/>
                  <a:gd name="connsiteX8" fmla="*/ 473561 w 1577004"/>
                  <a:gd name="connsiteY8" fmla="*/ 46232 h 3182210"/>
                  <a:gd name="connsiteX0" fmla="*/ 473561 w 1577004"/>
                  <a:gd name="connsiteY0" fmla="*/ 77283 h 3213261"/>
                  <a:gd name="connsiteX1" fmla="*/ 1336258 w 1577004"/>
                  <a:gd name="connsiteY1" fmla="*/ 232848 h 3213261"/>
                  <a:gd name="connsiteX2" fmla="*/ 1481311 w 1577004"/>
                  <a:gd name="connsiteY2" fmla="*/ 914911 h 3213261"/>
                  <a:gd name="connsiteX3" fmla="*/ 1577004 w 1577004"/>
                  <a:gd name="connsiteY3" fmla="*/ 3213261 h 3213261"/>
                  <a:gd name="connsiteX4" fmla="*/ 1577004 w 1577004"/>
                  <a:gd name="connsiteY4" fmla="*/ 3213261 h 3213261"/>
                  <a:gd name="connsiteX5" fmla="*/ 965004 w 1577004"/>
                  <a:gd name="connsiteY5" fmla="*/ 3213261 h 3213261"/>
                  <a:gd name="connsiteX6" fmla="*/ 965004 w 1577004"/>
                  <a:gd name="connsiteY6" fmla="*/ 3213261 h 3213261"/>
                  <a:gd name="connsiteX7" fmla="*/ 837413 w 1577004"/>
                  <a:gd name="connsiteY7" fmla="*/ 999972 h 3213261"/>
                  <a:gd name="connsiteX8" fmla="*/ 251737 w 1577004"/>
                  <a:gd name="connsiteY8" fmla="*/ 1391796 h 3213261"/>
                  <a:gd name="connsiteX9" fmla="*/ 473561 w 1577004"/>
                  <a:gd name="connsiteY9" fmla="*/ 77283 h 3213261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10211 h 3146189"/>
                  <a:gd name="connsiteX1" fmla="*/ 1481311 w 1577004"/>
                  <a:gd name="connsiteY1" fmla="*/ 847839 h 3146189"/>
                  <a:gd name="connsiteX2" fmla="*/ 1577004 w 1577004"/>
                  <a:gd name="connsiteY2" fmla="*/ 3146189 h 3146189"/>
                  <a:gd name="connsiteX3" fmla="*/ 1577004 w 1577004"/>
                  <a:gd name="connsiteY3" fmla="*/ 3146189 h 3146189"/>
                  <a:gd name="connsiteX4" fmla="*/ 965004 w 1577004"/>
                  <a:gd name="connsiteY4" fmla="*/ 3146189 h 3146189"/>
                  <a:gd name="connsiteX5" fmla="*/ 965004 w 1577004"/>
                  <a:gd name="connsiteY5" fmla="*/ 3146189 h 3146189"/>
                  <a:gd name="connsiteX6" fmla="*/ 837413 w 1577004"/>
                  <a:gd name="connsiteY6" fmla="*/ 932900 h 3146189"/>
                  <a:gd name="connsiteX7" fmla="*/ 251737 w 1577004"/>
                  <a:gd name="connsiteY7" fmla="*/ 1324724 h 3146189"/>
                  <a:gd name="connsiteX8" fmla="*/ 473561 w 1577004"/>
                  <a:gd name="connsiteY8" fmla="*/ 10211 h 3146189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37413 w 1577004"/>
                  <a:gd name="connsiteY6" fmla="*/ 1004433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38277 w 1577004"/>
                  <a:gd name="connsiteY2" fmla="*/ 960324 h 3217722"/>
                  <a:gd name="connsiteX3" fmla="*/ 1577004 w 1577004"/>
                  <a:gd name="connsiteY3" fmla="*/ 3217722 h 3217722"/>
                  <a:gd name="connsiteX4" fmla="*/ 1577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965004 w 1577004"/>
                  <a:gd name="connsiteY6" fmla="*/ 3217722 h 3217722"/>
                  <a:gd name="connsiteX7" fmla="*/ 879944 w 1577004"/>
                  <a:gd name="connsiteY7" fmla="*/ 1068228 h 3217722"/>
                  <a:gd name="connsiteX8" fmla="*/ 251737 w 1577004"/>
                  <a:gd name="connsiteY8" fmla="*/ 1396257 h 3217722"/>
                  <a:gd name="connsiteX9" fmla="*/ 473561 w 1577004"/>
                  <a:gd name="connsiteY9" fmla="*/ 81744 h 3217722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062 h 3144040"/>
                  <a:gd name="connsiteX1" fmla="*/ 1538277 w 1577004"/>
                  <a:gd name="connsiteY1" fmla="*/ 886642 h 3144040"/>
                  <a:gd name="connsiteX2" fmla="*/ 1577004 w 1577004"/>
                  <a:gd name="connsiteY2" fmla="*/ 3144040 h 3144040"/>
                  <a:gd name="connsiteX3" fmla="*/ 1577004 w 1577004"/>
                  <a:gd name="connsiteY3" fmla="*/ 3144040 h 3144040"/>
                  <a:gd name="connsiteX4" fmla="*/ 965004 w 1577004"/>
                  <a:gd name="connsiteY4" fmla="*/ 3144040 h 3144040"/>
                  <a:gd name="connsiteX5" fmla="*/ 965004 w 1577004"/>
                  <a:gd name="connsiteY5" fmla="*/ 3144040 h 3144040"/>
                  <a:gd name="connsiteX6" fmla="*/ 879944 w 1577004"/>
                  <a:gd name="connsiteY6" fmla="*/ 994546 h 3144040"/>
                  <a:gd name="connsiteX7" fmla="*/ 251737 w 1577004"/>
                  <a:gd name="connsiteY7" fmla="*/ 1322575 h 3144040"/>
                  <a:gd name="connsiteX8" fmla="*/ 473561 w 1577004"/>
                  <a:gd name="connsiteY8" fmla="*/ 8062 h 3144040"/>
                  <a:gd name="connsiteX0" fmla="*/ 473561 w 1577004"/>
                  <a:gd name="connsiteY0" fmla="*/ 16144 h 3152122"/>
                  <a:gd name="connsiteX1" fmla="*/ 1538277 w 1577004"/>
                  <a:gd name="connsiteY1" fmla="*/ 894724 h 3152122"/>
                  <a:gd name="connsiteX2" fmla="*/ 1577004 w 1577004"/>
                  <a:gd name="connsiteY2" fmla="*/ 3152122 h 3152122"/>
                  <a:gd name="connsiteX3" fmla="*/ 1577004 w 1577004"/>
                  <a:gd name="connsiteY3" fmla="*/ 3152122 h 3152122"/>
                  <a:gd name="connsiteX4" fmla="*/ 965004 w 1577004"/>
                  <a:gd name="connsiteY4" fmla="*/ 3152122 h 3152122"/>
                  <a:gd name="connsiteX5" fmla="*/ 965004 w 1577004"/>
                  <a:gd name="connsiteY5" fmla="*/ 3152122 h 3152122"/>
                  <a:gd name="connsiteX6" fmla="*/ 879944 w 1577004"/>
                  <a:gd name="connsiteY6" fmla="*/ 1002628 h 3152122"/>
                  <a:gd name="connsiteX7" fmla="*/ 251737 w 1577004"/>
                  <a:gd name="connsiteY7" fmla="*/ 1330657 h 3152122"/>
                  <a:gd name="connsiteX8" fmla="*/ 473561 w 1577004"/>
                  <a:gd name="connsiteY8" fmla="*/ 16144 h 3152122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88521 w 1591964"/>
                  <a:gd name="connsiteY0" fmla="*/ 30120 h 3166098"/>
                  <a:gd name="connsiteX1" fmla="*/ 1553237 w 1591964"/>
                  <a:gd name="connsiteY1" fmla="*/ 908700 h 3166098"/>
                  <a:gd name="connsiteX2" fmla="*/ 1591964 w 1591964"/>
                  <a:gd name="connsiteY2" fmla="*/ 3166098 h 3166098"/>
                  <a:gd name="connsiteX3" fmla="*/ 1591964 w 1591964"/>
                  <a:gd name="connsiteY3" fmla="*/ 3166098 h 3166098"/>
                  <a:gd name="connsiteX4" fmla="*/ 979964 w 1591964"/>
                  <a:gd name="connsiteY4" fmla="*/ 3166098 h 3166098"/>
                  <a:gd name="connsiteX5" fmla="*/ 979964 w 1591964"/>
                  <a:gd name="connsiteY5" fmla="*/ 3166098 h 3166098"/>
                  <a:gd name="connsiteX6" fmla="*/ 894904 w 1591964"/>
                  <a:gd name="connsiteY6" fmla="*/ 1016604 h 3166098"/>
                  <a:gd name="connsiteX7" fmla="*/ 266697 w 1591964"/>
                  <a:gd name="connsiteY7" fmla="*/ 1344633 h 3166098"/>
                  <a:gd name="connsiteX8" fmla="*/ 488521 w 1591964"/>
                  <a:gd name="connsiteY8" fmla="*/ 30120 h 3166098"/>
                  <a:gd name="connsiteX0" fmla="*/ 488521 w 1591964"/>
                  <a:gd name="connsiteY0" fmla="*/ 9506 h 3145484"/>
                  <a:gd name="connsiteX1" fmla="*/ 1553237 w 1591964"/>
                  <a:gd name="connsiteY1" fmla="*/ 888086 h 3145484"/>
                  <a:gd name="connsiteX2" fmla="*/ 1591964 w 1591964"/>
                  <a:gd name="connsiteY2" fmla="*/ 3145484 h 3145484"/>
                  <a:gd name="connsiteX3" fmla="*/ 1591964 w 1591964"/>
                  <a:gd name="connsiteY3" fmla="*/ 3145484 h 3145484"/>
                  <a:gd name="connsiteX4" fmla="*/ 979964 w 1591964"/>
                  <a:gd name="connsiteY4" fmla="*/ 3145484 h 3145484"/>
                  <a:gd name="connsiteX5" fmla="*/ 979964 w 1591964"/>
                  <a:gd name="connsiteY5" fmla="*/ 3145484 h 3145484"/>
                  <a:gd name="connsiteX6" fmla="*/ 894904 w 1591964"/>
                  <a:gd name="connsiteY6" fmla="*/ 995990 h 3145484"/>
                  <a:gd name="connsiteX7" fmla="*/ 266697 w 1591964"/>
                  <a:gd name="connsiteY7" fmla="*/ 1324019 h 3145484"/>
                  <a:gd name="connsiteX8" fmla="*/ 488521 w 1591964"/>
                  <a:gd name="connsiteY8" fmla="*/ 9506 h 3145484"/>
                  <a:gd name="connsiteX0" fmla="*/ 496444 w 1599887"/>
                  <a:gd name="connsiteY0" fmla="*/ 9506 h 3145484"/>
                  <a:gd name="connsiteX1" fmla="*/ 1561160 w 1599887"/>
                  <a:gd name="connsiteY1" fmla="*/ 888086 h 3145484"/>
                  <a:gd name="connsiteX2" fmla="*/ 1599887 w 1599887"/>
                  <a:gd name="connsiteY2" fmla="*/ 3145484 h 3145484"/>
                  <a:gd name="connsiteX3" fmla="*/ 1599887 w 1599887"/>
                  <a:gd name="connsiteY3" fmla="*/ 3145484 h 3145484"/>
                  <a:gd name="connsiteX4" fmla="*/ 987887 w 1599887"/>
                  <a:gd name="connsiteY4" fmla="*/ 3145484 h 3145484"/>
                  <a:gd name="connsiteX5" fmla="*/ 987887 w 1599887"/>
                  <a:gd name="connsiteY5" fmla="*/ 3145484 h 3145484"/>
                  <a:gd name="connsiteX6" fmla="*/ 902827 w 1599887"/>
                  <a:gd name="connsiteY6" fmla="*/ 995990 h 3145484"/>
                  <a:gd name="connsiteX7" fmla="*/ 274620 w 1599887"/>
                  <a:gd name="connsiteY7" fmla="*/ 1324019 h 3145484"/>
                  <a:gd name="connsiteX8" fmla="*/ 496444 w 1599887"/>
                  <a:gd name="connsiteY8" fmla="*/ 9506 h 3145484"/>
                  <a:gd name="connsiteX0" fmla="*/ 503267 w 1597185"/>
                  <a:gd name="connsiteY0" fmla="*/ 5188 h 3203079"/>
                  <a:gd name="connsiteX1" fmla="*/ 1558458 w 1597185"/>
                  <a:gd name="connsiteY1" fmla="*/ 945681 h 3203079"/>
                  <a:gd name="connsiteX2" fmla="*/ 1597185 w 1597185"/>
                  <a:gd name="connsiteY2" fmla="*/ 3203079 h 3203079"/>
                  <a:gd name="connsiteX3" fmla="*/ 1597185 w 1597185"/>
                  <a:gd name="connsiteY3" fmla="*/ 3203079 h 3203079"/>
                  <a:gd name="connsiteX4" fmla="*/ 985185 w 1597185"/>
                  <a:gd name="connsiteY4" fmla="*/ 3203079 h 3203079"/>
                  <a:gd name="connsiteX5" fmla="*/ 985185 w 1597185"/>
                  <a:gd name="connsiteY5" fmla="*/ 3203079 h 3203079"/>
                  <a:gd name="connsiteX6" fmla="*/ 900125 w 1597185"/>
                  <a:gd name="connsiteY6" fmla="*/ 1053585 h 3203079"/>
                  <a:gd name="connsiteX7" fmla="*/ 271918 w 1597185"/>
                  <a:gd name="connsiteY7" fmla="*/ 1381614 h 3203079"/>
                  <a:gd name="connsiteX8" fmla="*/ 503267 w 1597185"/>
                  <a:gd name="connsiteY8" fmla="*/ 5188 h 3203079"/>
                  <a:gd name="connsiteX0" fmla="*/ 503267 w 1597185"/>
                  <a:gd name="connsiteY0" fmla="*/ 5413 h 3203304"/>
                  <a:gd name="connsiteX1" fmla="*/ 1558458 w 1597185"/>
                  <a:gd name="connsiteY1" fmla="*/ 945906 h 3203304"/>
                  <a:gd name="connsiteX2" fmla="*/ 1597185 w 1597185"/>
                  <a:gd name="connsiteY2" fmla="*/ 3203304 h 3203304"/>
                  <a:gd name="connsiteX3" fmla="*/ 1597185 w 1597185"/>
                  <a:gd name="connsiteY3" fmla="*/ 3203304 h 3203304"/>
                  <a:gd name="connsiteX4" fmla="*/ 985185 w 1597185"/>
                  <a:gd name="connsiteY4" fmla="*/ 3203304 h 3203304"/>
                  <a:gd name="connsiteX5" fmla="*/ 985185 w 1597185"/>
                  <a:gd name="connsiteY5" fmla="*/ 3203304 h 3203304"/>
                  <a:gd name="connsiteX6" fmla="*/ 900125 w 1597185"/>
                  <a:gd name="connsiteY6" fmla="*/ 1053810 h 3203304"/>
                  <a:gd name="connsiteX7" fmla="*/ 271918 w 1597185"/>
                  <a:gd name="connsiteY7" fmla="*/ 1381839 h 3203304"/>
                  <a:gd name="connsiteX8" fmla="*/ 503267 w 1597185"/>
                  <a:gd name="connsiteY8" fmla="*/ 5413 h 3203304"/>
                  <a:gd name="connsiteX0" fmla="*/ 644333 w 1552513"/>
                  <a:gd name="connsiteY0" fmla="*/ 4742 h 3216920"/>
                  <a:gd name="connsiteX1" fmla="*/ 1513786 w 1552513"/>
                  <a:gd name="connsiteY1" fmla="*/ 959522 h 3216920"/>
                  <a:gd name="connsiteX2" fmla="*/ 1552513 w 1552513"/>
                  <a:gd name="connsiteY2" fmla="*/ 3216920 h 3216920"/>
                  <a:gd name="connsiteX3" fmla="*/ 1552513 w 1552513"/>
                  <a:gd name="connsiteY3" fmla="*/ 3216920 h 3216920"/>
                  <a:gd name="connsiteX4" fmla="*/ 940513 w 1552513"/>
                  <a:gd name="connsiteY4" fmla="*/ 3216920 h 3216920"/>
                  <a:gd name="connsiteX5" fmla="*/ 940513 w 1552513"/>
                  <a:gd name="connsiteY5" fmla="*/ 3216920 h 3216920"/>
                  <a:gd name="connsiteX6" fmla="*/ 855453 w 1552513"/>
                  <a:gd name="connsiteY6" fmla="*/ 1067426 h 3216920"/>
                  <a:gd name="connsiteX7" fmla="*/ 227246 w 1552513"/>
                  <a:gd name="connsiteY7" fmla="*/ 1395455 h 3216920"/>
                  <a:gd name="connsiteX8" fmla="*/ 644333 w 1552513"/>
                  <a:gd name="connsiteY8" fmla="*/ 4742 h 3216920"/>
                  <a:gd name="connsiteX0" fmla="*/ 693588 w 1601768"/>
                  <a:gd name="connsiteY0" fmla="*/ 4742 h 3216920"/>
                  <a:gd name="connsiteX1" fmla="*/ 1563041 w 1601768"/>
                  <a:gd name="connsiteY1" fmla="*/ 959522 h 3216920"/>
                  <a:gd name="connsiteX2" fmla="*/ 1601768 w 1601768"/>
                  <a:gd name="connsiteY2" fmla="*/ 3216920 h 3216920"/>
                  <a:gd name="connsiteX3" fmla="*/ 1601768 w 1601768"/>
                  <a:gd name="connsiteY3" fmla="*/ 3216920 h 3216920"/>
                  <a:gd name="connsiteX4" fmla="*/ 989768 w 1601768"/>
                  <a:gd name="connsiteY4" fmla="*/ 3216920 h 3216920"/>
                  <a:gd name="connsiteX5" fmla="*/ 989768 w 1601768"/>
                  <a:gd name="connsiteY5" fmla="*/ 3216920 h 3216920"/>
                  <a:gd name="connsiteX6" fmla="*/ 904708 w 1601768"/>
                  <a:gd name="connsiteY6" fmla="*/ 1067426 h 3216920"/>
                  <a:gd name="connsiteX7" fmla="*/ 276501 w 1601768"/>
                  <a:gd name="connsiteY7" fmla="*/ 1395455 h 3216920"/>
                  <a:gd name="connsiteX8" fmla="*/ 693588 w 1601768"/>
                  <a:gd name="connsiteY8" fmla="*/ 4742 h 3216920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119 h 3212297"/>
                  <a:gd name="connsiteX1" fmla="*/ 1563041 w 1601768"/>
                  <a:gd name="connsiteY1" fmla="*/ 954899 h 3212297"/>
                  <a:gd name="connsiteX2" fmla="*/ 1601768 w 1601768"/>
                  <a:gd name="connsiteY2" fmla="*/ 3212297 h 3212297"/>
                  <a:gd name="connsiteX3" fmla="*/ 1601768 w 1601768"/>
                  <a:gd name="connsiteY3" fmla="*/ 3212297 h 3212297"/>
                  <a:gd name="connsiteX4" fmla="*/ 989768 w 1601768"/>
                  <a:gd name="connsiteY4" fmla="*/ 3212297 h 3212297"/>
                  <a:gd name="connsiteX5" fmla="*/ 989768 w 1601768"/>
                  <a:gd name="connsiteY5" fmla="*/ 3212297 h 3212297"/>
                  <a:gd name="connsiteX6" fmla="*/ 904708 w 1601768"/>
                  <a:gd name="connsiteY6" fmla="*/ 1062803 h 3212297"/>
                  <a:gd name="connsiteX7" fmla="*/ 276501 w 1601768"/>
                  <a:gd name="connsiteY7" fmla="*/ 1390832 h 3212297"/>
                  <a:gd name="connsiteX8" fmla="*/ 693588 w 1601768"/>
                  <a:gd name="connsiteY8" fmla="*/ 119 h 3212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1768" h="3212297">
                    <a:moveTo>
                      <a:pt x="693588" y="119"/>
                    </a:moveTo>
                    <a:cubicBezTo>
                      <a:pt x="979449" y="3664"/>
                      <a:pt x="1431633" y="-71482"/>
                      <a:pt x="1563041" y="954899"/>
                    </a:cubicBezTo>
                    <a:lnTo>
                      <a:pt x="1601768" y="3212297"/>
                    </a:lnTo>
                    <a:lnTo>
                      <a:pt x="1601768" y="3212297"/>
                    </a:lnTo>
                    <a:lnTo>
                      <a:pt x="989768" y="3212297"/>
                    </a:lnTo>
                    <a:lnTo>
                      <a:pt x="989768" y="3212297"/>
                    </a:lnTo>
                    <a:cubicBezTo>
                      <a:pt x="961415" y="2495799"/>
                      <a:pt x="964958" y="1779301"/>
                      <a:pt x="904708" y="1062803"/>
                    </a:cubicBezTo>
                    <a:cubicBezTo>
                      <a:pt x="781622" y="431278"/>
                      <a:pt x="46520" y="738644"/>
                      <a:pt x="276501" y="1390832"/>
                    </a:cubicBezTo>
                    <a:cubicBezTo>
                      <a:pt x="-283870" y="827698"/>
                      <a:pt x="84955" y="-9337"/>
                      <a:pt x="693588" y="1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5" name="Frame 1">
              <a:extLst>
                <a:ext uri="{FF2B5EF4-FFF2-40B4-BE49-F238E27FC236}">
                  <a16:creationId xmlns:a16="http://schemas.microsoft.com/office/drawing/2014/main" id="{2572D0B9-91BB-46BE-BE73-83A5DE078817}"/>
                </a:ext>
              </a:extLst>
            </p:cNvPr>
            <p:cNvSpPr/>
            <p:nvPr/>
          </p:nvSpPr>
          <p:spPr>
            <a:xfrm>
              <a:off x="3459679" y="2564932"/>
              <a:ext cx="981073" cy="1325555"/>
            </a:xfrm>
            <a:custGeom>
              <a:avLst/>
              <a:gdLst/>
              <a:ahLst/>
              <a:cxnLst/>
              <a:rect l="l" t="t" r="r" b="b"/>
              <a:pathLst>
                <a:path w="2823581" h="3962432">
                  <a:moveTo>
                    <a:pt x="1366785" y="3230945"/>
                  </a:moveTo>
                  <a:cubicBezTo>
                    <a:pt x="1292218" y="3230945"/>
                    <a:pt x="1231770" y="3291393"/>
                    <a:pt x="1231770" y="3365960"/>
                  </a:cubicBezTo>
                  <a:cubicBezTo>
                    <a:pt x="1231770" y="3440527"/>
                    <a:pt x="1292218" y="3500975"/>
                    <a:pt x="1366785" y="3500975"/>
                  </a:cubicBezTo>
                  <a:cubicBezTo>
                    <a:pt x="1441352" y="3500975"/>
                    <a:pt x="1501800" y="3440527"/>
                    <a:pt x="1501800" y="3365960"/>
                  </a:cubicBezTo>
                  <a:cubicBezTo>
                    <a:pt x="1501800" y="3291393"/>
                    <a:pt x="1441352" y="3230945"/>
                    <a:pt x="1366785" y="3230945"/>
                  </a:cubicBezTo>
                  <a:close/>
                  <a:moveTo>
                    <a:pt x="1699205" y="3185940"/>
                  </a:moveTo>
                  <a:cubicBezTo>
                    <a:pt x="1674349" y="3185940"/>
                    <a:pt x="1654200" y="3206089"/>
                    <a:pt x="1654200" y="3230945"/>
                  </a:cubicBezTo>
                  <a:cubicBezTo>
                    <a:pt x="1654200" y="3255801"/>
                    <a:pt x="1674349" y="3275950"/>
                    <a:pt x="1699205" y="3275950"/>
                  </a:cubicBezTo>
                  <a:cubicBezTo>
                    <a:pt x="1724061" y="3275950"/>
                    <a:pt x="1744210" y="3255801"/>
                    <a:pt x="1744210" y="3230945"/>
                  </a:cubicBezTo>
                  <a:cubicBezTo>
                    <a:pt x="1744210" y="3206089"/>
                    <a:pt x="1724061" y="3185940"/>
                    <a:pt x="1699205" y="3185940"/>
                  </a:cubicBezTo>
                  <a:close/>
                  <a:moveTo>
                    <a:pt x="1501800" y="2830204"/>
                  </a:moveTo>
                  <a:cubicBezTo>
                    <a:pt x="1452089" y="2830204"/>
                    <a:pt x="1411790" y="2870503"/>
                    <a:pt x="1411790" y="2920214"/>
                  </a:cubicBezTo>
                  <a:cubicBezTo>
                    <a:pt x="1411790" y="2969925"/>
                    <a:pt x="1452089" y="3010224"/>
                    <a:pt x="1501800" y="3010224"/>
                  </a:cubicBezTo>
                  <a:cubicBezTo>
                    <a:pt x="1551511" y="3010224"/>
                    <a:pt x="1591810" y="2969925"/>
                    <a:pt x="1591810" y="2920214"/>
                  </a:cubicBezTo>
                  <a:cubicBezTo>
                    <a:pt x="1591810" y="2870503"/>
                    <a:pt x="1551511" y="2830204"/>
                    <a:pt x="1501800" y="2830204"/>
                  </a:cubicBezTo>
                  <a:close/>
                  <a:moveTo>
                    <a:pt x="322536" y="2413264"/>
                  </a:moveTo>
                  <a:lnTo>
                    <a:pt x="1264147" y="2413264"/>
                  </a:lnTo>
                  <a:lnTo>
                    <a:pt x="682536" y="3458376"/>
                  </a:lnTo>
                  <a:lnTo>
                    <a:pt x="898974" y="3458376"/>
                  </a:lnTo>
                  <a:lnTo>
                    <a:pt x="1480585" y="2413264"/>
                  </a:lnTo>
                  <a:lnTo>
                    <a:pt x="1978720" y="2413264"/>
                  </a:lnTo>
                  <a:lnTo>
                    <a:pt x="1978720" y="3628270"/>
                  </a:lnTo>
                  <a:lnTo>
                    <a:pt x="322536" y="3628270"/>
                  </a:lnTo>
                  <a:close/>
                  <a:moveTo>
                    <a:pt x="322536" y="2153598"/>
                  </a:moveTo>
                  <a:lnTo>
                    <a:pt x="682536" y="2153598"/>
                  </a:lnTo>
                  <a:lnTo>
                    <a:pt x="682536" y="2261598"/>
                  </a:lnTo>
                  <a:lnTo>
                    <a:pt x="322536" y="2261598"/>
                  </a:lnTo>
                  <a:close/>
                  <a:moveTo>
                    <a:pt x="322536" y="1870494"/>
                  </a:moveTo>
                  <a:lnTo>
                    <a:pt x="826536" y="1870494"/>
                  </a:lnTo>
                  <a:lnTo>
                    <a:pt x="826536" y="1978494"/>
                  </a:lnTo>
                  <a:lnTo>
                    <a:pt x="322536" y="1978494"/>
                  </a:lnTo>
                  <a:close/>
                  <a:moveTo>
                    <a:pt x="322536" y="1587391"/>
                  </a:moveTo>
                  <a:lnTo>
                    <a:pt x="682536" y="1587391"/>
                  </a:lnTo>
                  <a:lnTo>
                    <a:pt x="682536" y="1695391"/>
                  </a:lnTo>
                  <a:lnTo>
                    <a:pt x="322536" y="1695391"/>
                  </a:lnTo>
                  <a:close/>
                  <a:moveTo>
                    <a:pt x="322536" y="1304288"/>
                  </a:moveTo>
                  <a:lnTo>
                    <a:pt x="826536" y="1304288"/>
                  </a:lnTo>
                  <a:lnTo>
                    <a:pt x="826536" y="1412288"/>
                  </a:lnTo>
                  <a:lnTo>
                    <a:pt x="322536" y="1412288"/>
                  </a:lnTo>
                  <a:close/>
                  <a:moveTo>
                    <a:pt x="1733633" y="1039034"/>
                  </a:moveTo>
                  <a:lnTo>
                    <a:pt x="1735422" y="1042133"/>
                  </a:lnTo>
                  <a:lnTo>
                    <a:pt x="176045" y="1042133"/>
                  </a:lnTo>
                  <a:lnTo>
                    <a:pt x="176045" y="3786387"/>
                  </a:lnTo>
                  <a:lnTo>
                    <a:pt x="2128211" y="3786387"/>
                  </a:lnTo>
                  <a:lnTo>
                    <a:pt x="2128211" y="1722464"/>
                  </a:lnTo>
                  <a:lnTo>
                    <a:pt x="2131710" y="1728524"/>
                  </a:lnTo>
                  <a:lnTo>
                    <a:pt x="2527059" y="1040609"/>
                  </a:lnTo>
                  <a:lnTo>
                    <a:pt x="2244788" y="1040049"/>
                  </a:lnTo>
                  <a:lnTo>
                    <a:pt x="1480585" y="2413264"/>
                  </a:lnTo>
                  <a:lnTo>
                    <a:pt x="1264147" y="2413264"/>
                  </a:lnTo>
                  <a:lnTo>
                    <a:pt x="2028589" y="1039620"/>
                  </a:lnTo>
                  <a:close/>
                  <a:moveTo>
                    <a:pt x="2607143" y="0"/>
                  </a:moveTo>
                  <a:lnTo>
                    <a:pt x="2823581" y="0"/>
                  </a:lnTo>
                  <a:lnTo>
                    <a:pt x="2342071" y="865238"/>
                  </a:lnTo>
                  <a:lnTo>
                    <a:pt x="2823581" y="866194"/>
                  </a:lnTo>
                  <a:lnTo>
                    <a:pt x="2304256" y="1769829"/>
                  </a:lnTo>
                  <a:lnTo>
                    <a:pt x="2304256" y="3962432"/>
                  </a:lnTo>
                  <a:lnTo>
                    <a:pt x="0" y="3962432"/>
                  </a:lnTo>
                  <a:lnTo>
                    <a:pt x="0" y="866088"/>
                  </a:lnTo>
                  <a:lnTo>
                    <a:pt x="1767662" y="866088"/>
                  </a:lnTo>
                  <a:lnTo>
                    <a:pt x="1766512" y="864096"/>
                  </a:lnTo>
                  <a:lnTo>
                    <a:pt x="2125872" y="864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21">
              <a:extLst>
                <a:ext uri="{FF2B5EF4-FFF2-40B4-BE49-F238E27FC236}">
                  <a16:creationId xmlns:a16="http://schemas.microsoft.com/office/drawing/2014/main" id="{07837B4D-D1A1-4F44-83EB-6DF617E78E27}"/>
                </a:ext>
              </a:extLst>
            </p:cNvPr>
            <p:cNvSpPr/>
            <p:nvPr/>
          </p:nvSpPr>
          <p:spPr>
            <a:xfrm rot="14306008">
              <a:off x="5552875" y="2870125"/>
              <a:ext cx="1064408" cy="877308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2639355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6BA39E4-4787-4A57-95AF-71D0542315A0}"/>
              </a:ext>
            </a:extLst>
          </p:cNvPr>
          <p:cNvGrpSpPr/>
          <p:nvPr userDrawn="1"/>
        </p:nvGrpSpPr>
        <p:grpSpPr>
          <a:xfrm flipV="1">
            <a:off x="5427361" y="1143268"/>
            <a:ext cx="1337278" cy="220479"/>
            <a:chOff x="5809673" y="3008118"/>
            <a:chExt cx="2419398" cy="39888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C99468F-7C27-4A33-B8CC-5794F45C6159}"/>
                </a:ext>
              </a:extLst>
            </p:cNvPr>
            <p:cNvSpPr/>
            <p:nvPr userDrawn="1"/>
          </p:nvSpPr>
          <p:spPr>
            <a:xfrm>
              <a:off x="5809673" y="3008118"/>
              <a:ext cx="398888" cy="3988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A484AE-33CE-4979-81A4-360C2226ECDF}"/>
                </a:ext>
              </a:extLst>
            </p:cNvPr>
            <p:cNvSpPr/>
            <p:nvPr userDrawn="1"/>
          </p:nvSpPr>
          <p:spPr>
            <a:xfrm>
              <a:off x="6314801" y="3008118"/>
              <a:ext cx="398888" cy="3988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88CA5D0-B787-4DFD-87F1-332795E33C1F}"/>
                </a:ext>
              </a:extLst>
            </p:cNvPr>
            <p:cNvSpPr/>
            <p:nvPr userDrawn="1"/>
          </p:nvSpPr>
          <p:spPr>
            <a:xfrm>
              <a:off x="6819928" y="3008118"/>
              <a:ext cx="398888" cy="3988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2618CF6-3DC5-4866-ACB7-14F89F22C719}"/>
                </a:ext>
              </a:extLst>
            </p:cNvPr>
            <p:cNvSpPr/>
            <p:nvPr userDrawn="1"/>
          </p:nvSpPr>
          <p:spPr>
            <a:xfrm>
              <a:off x="7325056" y="3008118"/>
              <a:ext cx="398888" cy="39888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471A078-94EE-430C-8990-77DD907780E6}"/>
                </a:ext>
              </a:extLst>
            </p:cNvPr>
            <p:cNvSpPr/>
            <p:nvPr userDrawn="1"/>
          </p:nvSpPr>
          <p:spPr>
            <a:xfrm>
              <a:off x="7830183" y="3008118"/>
              <a:ext cx="398888" cy="39888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9217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5023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57DA700-D493-4724-A7E6-2C18A3598372}"/>
              </a:ext>
            </a:extLst>
          </p:cNvPr>
          <p:cNvGrpSpPr/>
          <p:nvPr userDrawn="1"/>
        </p:nvGrpSpPr>
        <p:grpSpPr>
          <a:xfrm flipH="1">
            <a:off x="592779" y="1333500"/>
            <a:ext cx="4034462" cy="4935026"/>
            <a:chOff x="6446339" y="1280897"/>
            <a:chExt cx="4320717" cy="528517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315FDDC-CB08-4F29-898E-B915DE387084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18ED047-E415-4002-A4AF-11B7D0A2933D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95A626E-BA13-409F-A2BA-1FCB370FDB9B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8248B3A-FAE1-4F80-BB8B-D195C0E2A022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C73273F-F0D9-4D38-B99A-17BF52577CFE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DA78C4-87F2-446E-AE34-0432570E280A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01B44D6-F92F-461D-A50C-E9045F317764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8F734703-4A61-4A31-BB9E-0C690EB352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4D90936-42A8-407A-87C1-0A47569609F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59407" y="1640713"/>
            <a:ext cx="3631408" cy="3157745"/>
          </a:xfrm>
          <a:custGeom>
            <a:avLst/>
            <a:gdLst>
              <a:gd name="connsiteX0" fmla="*/ 0 w 3631408"/>
              <a:gd name="connsiteY0" fmla="*/ 0 h 3157745"/>
              <a:gd name="connsiteX1" fmla="*/ 3518328 w 3631408"/>
              <a:gd name="connsiteY1" fmla="*/ 797970 h 3157745"/>
              <a:gd name="connsiteX2" fmla="*/ 3631408 w 3631408"/>
              <a:gd name="connsiteY2" fmla="*/ 3025461 h 3157745"/>
              <a:gd name="connsiteX3" fmla="*/ 198427 w 3631408"/>
              <a:gd name="connsiteY3" fmla="*/ 3157745 h 315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1408" h="3157745">
                <a:moveTo>
                  <a:pt x="0" y="0"/>
                </a:moveTo>
                <a:lnTo>
                  <a:pt x="3518328" y="797970"/>
                </a:lnTo>
                <a:lnTo>
                  <a:pt x="3631408" y="3025461"/>
                </a:lnTo>
                <a:lnTo>
                  <a:pt x="198427" y="31577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239325-648E-4C47-A0FE-7713B34A5F6E}"/>
              </a:ext>
            </a:extLst>
          </p:cNvPr>
          <p:cNvGrpSpPr/>
          <p:nvPr userDrawn="1"/>
        </p:nvGrpSpPr>
        <p:grpSpPr>
          <a:xfrm flipV="1">
            <a:off x="5427361" y="1143268"/>
            <a:ext cx="1337278" cy="220479"/>
            <a:chOff x="5809673" y="3008118"/>
            <a:chExt cx="2419398" cy="3988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C34544F-4AFB-4567-9A14-BD40476D91DB}"/>
                </a:ext>
              </a:extLst>
            </p:cNvPr>
            <p:cNvSpPr/>
            <p:nvPr userDrawn="1"/>
          </p:nvSpPr>
          <p:spPr>
            <a:xfrm>
              <a:off x="5809673" y="3008118"/>
              <a:ext cx="398888" cy="3988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347462-2243-4988-88A7-D48FDFC67F8A}"/>
                </a:ext>
              </a:extLst>
            </p:cNvPr>
            <p:cNvSpPr/>
            <p:nvPr userDrawn="1"/>
          </p:nvSpPr>
          <p:spPr>
            <a:xfrm>
              <a:off x="6314801" y="3008118"/>
              <a:ext cx="398888" cy="3988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AAED053-508E-4B0B-9E07-60D6E23602BC}"/>
                </a:ext>
              </a:extLst>
            </p:cNvPr>
            <p:cNvSpPr/>
            <p:nvPr userDrawn="1"/>
          </p:nvSpPr>
          <p:spPr>
            <a:xfrm>
              <a:off x="6819928" y="3008118"/>
              <a:ext cx="398888" cy="3988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D32752-7C30-4517-952B-8736B7299F1D}"/>
                </a:ext>
              </a:extLst>
            </p:cNvPr>
            <p:cNvSpPr/>
            <p:nvPr userDrawn="1"/>
          </p:nvSpPr>
          <p:spPr>
            <a:xfrm>
              <a:off x="7325056" y="3008118"/>
              <a:ext cx="398888" cy="39888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7307619-FF7D-47F2-9979-458DC7E6076E}"/>
                </a:ext>
              </a:extLst>
            </p:cNvPr>
            <p:cNvSpPr/>
            <p:nvPr userDrawn="1"/>
          </p:nvSpPr>
          <p:spPr>
            <a:xfrm>
              <a:off x="7830183" y="3008118"/>
              <a:ext cx="398888" cy="39888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4332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7"/>
            <a:ext cx="12192000" cy="768085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19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80195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97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16A93B-6921-4C70-8BB4-714FCAD39A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27782" y="2898848"/>
            <a:ext cx="1190833" cy="1952967"/>
          </a:xfrm>
          <a:custGeom>
            <a:avLst/>
            <a:gdLst>
              <a:gd name="connsiteX0" fmla="*/ 0 w 1190833"/>
              <a:gd name="connsiteY0" fmla="*/ 0 h 1952967"/>
              <a:gd name="connsiteX1" fmla="*/ 1190833 w 1190833"/>
              <a:gd name="connsiteY1" fmla="*/ 0 h 1952967"/>
              <a:gd name="connsiteX2" fmla="*/ 1190833 w 1190833"/>
              <a:gd name="connsiteY2" fmla="*/ 1952967 h 1952967"/>
              <a:gd name="connsiteX3" fmla="*/ 0 w 1190833"/>
              <a:gd name="connsiteY3" fmla="*/ 1952967 h 195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833" h="1952967">
                <a:moveTo>
                  <a:pt x="0" y="0"/>
                </a:moveTo>
                <a:lnTo>
                  <a:pt x="1190833" y="0"/>
                </a:lnTo>
                <a:lnTo>
                  <a:pt x="1190833" y="1952967"/>
                </a:lnTo>
                <a:lnTo>
                  <a:pt x="0" y="19529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97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3" name="Graphic 55">
              <a:extLst>
                <a:ext uri="{FF2B5EF4-FFF2-40B4-BE49-F238E27FC236}">
                  <a16:creationId xmlns:a16="http://schemas.microsoft.com/office/drawing/2014/main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4" name="Group 36">
              <a:extLst>
                <a:ext uri="{FF2B5EF4-FFF2-40B4-BE49-F238E27FC236}">
                  <a16:creationId xmlns:a16="http://schemas.microsoft.com/office/drawing/2014/main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37">
              <a:extLst>
                <a:ext uri="{FF2B5EF4-FFF2-40B4-BE49-F238E27FC236}">
                  <a16:creationId xmlns:a16="http://schemas.microsoft.com/office/drawing/2014/main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8250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09600" y="547200"/>
            <a:ext cx="109728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6865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56478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047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B77183B-D91C-4877-8446-04AF82AD0211}"/>
              </a:ext>
            </a:extLst>
          </p:cNvPr>
          <p:cNvSpPr/>
          <p:nvPr userDrawn="1"/>
        </p:nvSpPr>
        <p:spPr>
          <a:xfrm>
            <a:off x="0" y="6649277"/>
            <a:ext cx="9893376" cy="852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8F7C02-C4E1-41FB-B50E-9077B2D466F1}"/>
              </a:ext>
            </a:extLst>
          </p:cNvPr>
          <p:cNvGrpSpPr/>
          <p:nvPr/>
        </p:nvGrpSpPr>
        <p:grpSpPr>
          <a:xfrm>
            <a:off x="9917984" y="6249017"/>
            <a:ext cx="2134868" cy="538948"/>
            <a:chOff x="3459679" y="2564932"/>
            <a:chExt cx="5250757" cy="132555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EBFE799-9951-424F-AA26-A9B2226E0273}"/>
                </a:ext>
              </a:extLst>
            </p:cNvPr>
            <p:cNvGrpSpPr/>
            <p:nvPr/>
          </p:nvGrpSpPr>
          <p:grpSpPr>
            <a:xfrm>
              <a:off x="3467491" y="2775272"/>
              <a:ext cx="5242945" cy="981076"/>
              <a:chOff x="609600" y="2828925"/>
              <a:chExt cx="4733925" cy="88582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404C533-9854-4AB1-864E-4EC83E534AF5}"/>
                  </a:ext>
                </a:extLst>
              </p:cNvPr>
              <p:cNvSpPr/>
              <p:nvPr/>
            </p:nvSpPr>
            <p:spPr>
              <a:xfrm>
                <a:off x="609600" y="2828925"/>
                <a:ext cx="885825" cy="88582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6CC28C5-72C9-4A9C-A38D-4895E418FDF6}"/>
                  </a:ext>
                </a:extLst>
              </p:cNvPr>
              <p:cNvSpPr/>
              <p:nvPr/>
            </p:nvSpPr>
            <p:spPr>
              <a:xfrm>
                <a:off x="1571625" y="2828925"/>
                <a:ext cx="885825" cy="88582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DE7E71F-BCD3-460E-871E-91151BF0CFCB}"/>
                  </a:ext>
                </a:extLst>
              </p:cNvPr>
              <p:cNvSpPr/>
              <p:nvPr/>
            </p:nvSpPr>
            <p:spPr>
              <a:xfrm>
                <a:off x="2533650" y="2828925"/>
                <a:ext cx="885825" cy="8858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CB2864E-6E5C-4245-B1A8-E20E2751C8B2}"/>
                  </a:ext>
                </a:extLst>
              </p:cNvPr>
              <p:cNvSpPr/>
              <p:nvPr/>
            </p:nvSpPr>
            <p:spPr>
              <a:xfrm>
                <a:off x="3495675" y="2828925"/>
                <a:ext cx="885825" cy="8858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C5333E1-387E-4717-8817-F654B5A8E20D}"/>
                  </a:ext>
                </a:extLst>
              </p:cNvPr>
              <p:cNvSpPr/>
              <p:nvPr/>
            </p:nvSpPr>
            <p:spPr>
              <a:xfrm>
                <a:off x="4457700" y="2828925"/>
                <a:ext cx="885825" cy="88582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9917E84-BC22-43AB-A243-2B467A7BD64E}"/>
                </a:ext>
              </a:extLst>
            </p:cNvPr>
            <p:cNvSpPr/>
            <p:nvPr/>
          </p:nvSpPr>
          <p:spPr>
            <a:xfrm rot="10800000">
              <a:off x="4589772" y="2769586"/>
              <a:ext cx="869882" cy="963508"/>
            </a:xfrm>
            <a:custGeom>
              <a:avLst/>
              <a:gdLst>
                <a:gd name="connsiteX0" fmla="*/ 249393 w 869883"/>
                <a:gd name="connsiteY0" fmla="*/ 183621 h 963507"/>
                <a:gd name="connsiteX1" fmla="*/ 283449 w 869883"/>
                <a:gd name="connsiteY1" fmla="*/ 159204 h 963507"/>
                <a:gd name="connsiteX2" fmla="*/ 259032 w 869883"/>
                <a:gd name="connsiteY2" fmla="*/ 125148 h 963507"/>
                <a:gd name="connsiteX3" fmla="*/ 224976 w 869883"/>
                <a:gd name="connsiteY3" fmla="*/ 149565 h 963507"/>
                <a:gd name="connsiteX4" fmla="*/ 249393 w 869883"/>
                <a:gd name="connsiteY4" fmla="*/ 183621 h 963507"/>
                <a:gd name="connsiteX5" fmla="*/ 795252 w 869883"/>
                <a:gd name="connsiteY5" fmla="*/ 408697 h 963507"/>
                <a:gd name="connsiteX6" fmla="*/ 809612 w 869883"/>
                <a:gd name="connsiteY6" fmla="*/ 355860 h 963507"/>
                <a:gd name="connsiteX7" fmla="*/ 771076 w 869883"/>
                <a:gd name="connsiteY7" fmla="*/ 403388 h 963507"/>
                <a:gd name="connsiteX8" fmla="*/ 795252 w 869883"/>
                <a:gd name="connsiteY8" fmla="*/ 408697 h 963507"/>
                <a:gd name="connsiteX9" fmla="*/ 100086 w 869883"/>
                <a:gd name="connsiteY9" fmla="*/ 631479 h 963507"/>
                <a:gd name="connsiteX10" fmla="*/ 71143 w 869883"/>
                <a:gd name="connsiteY10" fmla="*/ 602536 h 963507"/>
                <a:gd name="connsiteX11" fmla="*/ 100086 w 869883"/>
                <a:gd name="connsiteY11" fmla="*/ 573593 h 963507"/>
                <a:gd name="connsiteX12" fmla="*/ 129029 w 869883"/>
                <a:gd name="connsiteY12" fmla="*/ 602536 h 963507"/>
                <a:gd name="connsiteX13" fmla="*/ 100086 w 869883"/>
                <a:gd name="connsiteY13" fmla="*/ 631479 h 963507"/>
                <a:gd name="connsiteX14" fmla="*/ 100086 w 869883"/>
                <a:gd name="connsiteY14" fmla="*/ 660422 h 963507"/>
                <a:gd name="connsiteX15" fmla="*/ 157972 w 869883"/>
                <a:gd name="connsiteY15" fmla="*/ 602536 h 963507"/>
                <a:gd name="connsiteX16" fmla="*/ 100086 w 869883"/>
                <a:gd name="connsiteY16" fmla="*/ 544650 h 963507"/>
                <a:gd name="connsiteX17" fmla="*/ 42200 w 869883"/>
                <a:gd name="connsiteY17" fmla="*/ 602536 h 963507"/>
                <a:gd name="connsiteX18" fmla="*/ 100086 w 869883"/>
                <a:gd name="connsiteY18" fmla="*/ 660422 h 963507"/>
                <a:gd name="connsiteX19" fmla="*/ 636483 w 869883"/>
                <a:gd name="connsiteY19" fmla="*/ 963507 h 963507"/>
                <a:gd name="connsiteX20" fmla="*/ 423144 w 869883"/>
                <a:gd name="connsiteY20" fmla="*/ 963507 h 963507"/>
                <a:gd name="connsiteX21" fmla="*/ 417256 w 869883"/>
                <a:gd name="connsiteY21" fmla="*/ 959411 h 963507"/>
                <a:gd name="connsiteX22" fmla="*/ 118065 w 869883"/>
                <a:gd name="connsiteY22" fmla="*/ 959411 h 963507"/>
                <a:gd name="connsiteX23" fmla="*/ 118065 w 869883"/>
                <a:gd name="connsiteY23" fmla="*/ 908722 h 963507"/>
                <a:gd name="connsiteX24" fmla="*/ 168754 w 869883"/>
                <a:gd name="connsiteY24" fmla="*/ 858033 h 963507"/>
                <a:gd name="connsiteX25" fmla="*/ 271522 w 869883"/>
                <a:gd name="connsiteY25" fmla="*/ 858033 h 963507"/>
                <a:gd name="connsiteX26" fmla="*/ 44795 w 869883"/>
                <a:gd name="connsiteY26" fmla="*/ 700313 h 963507"/>
                <a:gd name="connsiteX27" fmla="*/ 18708 w 869883"/>
                <a:gd name="connsiteY27" fmla="*/ 554976 h 963507"/>
                <a:gd name="connsiteX28" fmla="*/ 48652 w 869883"/>
                <a:gd name="connsiteY28" fmla="*/ 526299 h 963507"/>
                <a:gd name="connsiteX29" fmla="*/ 74792 w 869883"/>
                <a:gd name="connsiteY29" fmla="*/ 516166 h 963507"/>
                <a:gd name="connsiteX30" fmla="*/ 74213 w 869883"/>
                <a:gd name="connsiteY30" fmla="*/ 514501 h 963507"/>
                <a:gd name="connsiteX31" fmla="*/ 631187 w 869883"/>
                <a:gd name="connsiteY31" fmla="*/ 342364 h 963507"/>
                <a:gd name="connsiteX32" fmla="*/ 297632 w 869883"/>
                <a:gd name="connsiteY32" fmla="*/ 217056 h 963507"/>
                <a:gd name="connsiteX33" fmla="*/ 272796 w 869883"/>
                <a:gd name="connsiteY33" fmla="*/ 228529 h 963507"/>
                <a:gd name="connsiteX34" fmla="*/ 242325 w 869883"/>
                <a:gd name="connsiteY34" fmla="*/ 229885 h 963507"/>
                <a:gd name="connsiteX35" fmla="*/ 218472 w 869883"/>
                <a:gd name="connsiteY35" fmla="*/ 221008 h 963507"/>
                <a:gd name="connsiteX36" fmla="*/ 164724 w 869883"/>
                <a:gd name="connsiteY36" fmla="*/ 258948 h 963507"/>
                <a:gd name="connsiteX37" fmla="*/ 56132 w 869883"/>
                <a:gd name="connsiteY37" fmla="*/ 241600 h 963507"/>
                <a:gd name="connsiteX38" fmla="*/ 6014 w 869883"/>
                <a:gd name="connsiteY38" fmla="*/ 156783 h 963507"/>
                <a:gd name="connsiteX39" fmla="*/ 9869 w 869883"/>
                <a:gd name="connsiteY39" fmla="*/ 132366 h 963507"/>
                <a:gd name="connsiteX40" fmla="*/ 25290 w 869883"/>
                <a:gd name="connsiteY40" fmla="*/ 134936 h 963507"/>
                <a:gd name="connsiteX41" fmla="*/ 77338 w 869883"/>
                <a:gd name="connsiteY41" fmla="*/ 212042 h 963507"/>
                <a:gd name="connsiteX42" fmla="*/ 156371 w 869883"/>
                <a:gd name="connsiteY42" fmla="*/ 224893 h 963507"/>
                <a:gd name="connsiteX43" fmla="*/ 191922 w 869883"/>
                <a:gd name="connsiteY43" fmla="*/ 196932 h 963507"/>
                <a:gd name="connsiteX44" fmla="*/ 178712 w 869883"/>
                <a:gd name="connsiteY44" fmla="*/ 141855 h 963507"/>
                <a:gd name="connsiteX45" fmla="*/ 209717 w 869883"/>
                <a:gd name="connsiteY45" fmla="*/ 91977 h 963507"/>
                <a:gd name="connsiteX46" fmla="*/ 214528 w 869883"/>
                <a:gd name="connsiteY46" fmla="*/ 89741 h 963507"/>
                <a:gd name="connsiteX47" fmla="*/ 186572 w 869883"/>
                <a:gd name="connsiteY47" fmla="*/ 46905 h 963507"/>
                <a:gd name="connsiteX48" fmla="*/ 107539 w 869883"/>
                <a:gd name="connsiteY48" fmla="*/ 34698 h 963507"/>
                <a:gd name="connsiteX49" fmla="*/ 34288 w 869883"/>
                <a:gd name="connsiteY49" fmla="*/ 91884 h 963507"/>
                <a:gd name="connsiteX50" fmla="*/ 18224 w 869883"/>
                <a:gd name="connsiteY50" fmla="*/ 89314 h 963507"/>
                <a:gd name="connsiteX51" fmla="*/ 22079 w 869883"/>
                <a:gd name="connsiteY51" fmla="*/ 64898 h 963507"/>
                <a:gd name="connsiteX52" fmla="*/ 96615 w 869883"/>
                <a:gd name="connsiteY52" fmla="*/ 0 h 963507"/>
                <a:gd name="connsiteX53" fmla="*/ 205206 w 869883"/>
                <a:gd name="connsiteY53" fmla="*/ 17348 h 963507"/>
                <a:gd name="connsiteX54" fmla="*/ 250632 w 869883"/>
                <a:gd name="connsiteY54" fmla="*/ 78961 h 963507"/>
                <a:gd name="connsiteX55" fmla="*/ 266742 w 869883"/>
                <a:gd name="connsiteY55" fmla="*/ 78243 h 963507"/>
                <a:gd name="connsiteX56" fmla="*/ 316620 w 869883"/>
                <a:gd name="connsiteY56" fmla="*/ 109005 h 963507"/>
                <a:gd name="connsiteX57" fmla="*/ 319435 w 869883"/>
                <a:gd name="connsiteY57" fmla="*/ 115098 h 963507"/>
                <a:gd name="connsiteX58" fmla="*/ 803977 w 869883"/>
                <a:gd name="connsiteY58" fmla="*/ 300705 h 963507"/>
                <a:gd name="connsiteX59" fmla="*/ 824626 w 869883"/>
                <a:gd name="connsiteY59" fmla="*/ 306486 h 963507"/>
                <a:gd name="connsiteX60" fmla="*/ 865490 w 869883"/>
                <a:gd name="connsiteY60" fmla="*/ 353933 h 963507"/>
                <a:gd name="connsiteX61" fmla="*/ 813466 w 869883"/>
                <a:gd name="connsiteY61" fmla="*/ 457981 h 963507"/>
                <a:gd name="connsiteX62" fmla="*/ 293089 w 869883"/>
                <a:gd name="connsiteY62" fmla="*/ 618657 h 963507"/>
                <a:gd name="connsiteX63" fmla="*/ 603336 w 869883"/>
                <a:gd name="connsiteY63" fmla="*/ 834477 h 963507"/>
                <a:gd name="connsiteX64" fmla="*/ 625895 w 869883"/>
                <a:gd name="connsiteY64" fmla="*/ 858033 h 963507"/>
                <a:gd name="connsiteX65" fmla="*/ 705014 w 869883"/>
                <a:gd name="connsiteY65" fmla="*/ 858033 h 963507"/>
                <a:gd name="connsiteX66" fmla="*/ 755703 w 869883"/>
                <a:gd name="connsiteY66" fmla="*/ 908722 h 963507"/>
                <a:gd name="connsiteX67" fmla="*/ 755703 w 869883"/>
                <a:gd name="connsiteY67" fmla="*/ 959411 h 963507"/>
                <a:gd name="connsiteX68" fmla="*/ 638257 w 869883"/>
                <a:gd name="connsiteY68" fmla="*/ 959411 h 96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869883" h="963507">
                  <a:moveTo>
                    <a:pt x="249393" y="183621"/>
                  </a:moveTo>
                  <a:cubicBezTo>
                    <a:pt x="265458" y="186191"/>
                    <a:pt x="280878" y="175268"/>
                    <a:pt x="283449" y="159204"/>
                  </a:cubicBezTo>
                  <a:cubicBezTo>
                    <a:pt x="286019" y="143140"/>
                    <a:pt x="275095" y="127719"/>
                    <a:pt x="259032" y="125148"/>
                  </a:cubicBezTo>
                  <a:cubicBezTo>
                    <a:pt x="242968" y="122578"/>
                    <a:pt x="227547" y="133502"/>
                    <a:pt x="224976" y="149565"/>
                  </a:cubicBezTo>
                  <a:cubicBezTo>
                    <a:pt x="221764" y="165630"/>
                    <a:pt x="233329" y="181050"/>
                    <a:pt x="249393" y="183621"/>
                  </a:cubicBezTo>
                  <a:close/>
                  <a:moveTo>
                    <a:pt x="795252" y="408697"/>
                  </a:moveTo>
                  <a:cubicBezTo>
                    <a:pt x="817199" y="404994"/>
                    <a:pt x="829844" y="377537"/>
                    <a:pt x="809612" y="355860"/>
                  </a:cubicBezTo>
                  <a:cubicBezTo>
                    <a:pt x="775572" y="335307"/>
                    <a:pt x="743459" y="374486"/>
                    <a:pt x="771076" y="403388"/>
                  </a:cubicBezTo>
                  <a:cubicBezTo>
                    <a:pt x="779586" y="408526"/>
                    <a:pt x="787936" y="409931"/>
                    <a:pt x="795252" y="408697"/>
                  </a:cubicBezTo>
                  <a:close/>
                  <a:moveTo>
                    <a:pt x="100086" y="631479"/>
                  </a:moveTo>
                  <a:cubicBezTo>
                    <a:pt x="84101" y="631479"/>
                    <a:pt x="71143" y="618521"/>
                    <a:pt x="71143" y="602536"/>
                  </a:cubicBezTo>
                  <a:cubicBezTo>
                    <a:pt x="71143" y="586551"/>
                    <a:pt x="84101" y="573593"/>
                    <a:pt x="100086" y="573593"/>
                  </a:cubicBezTo>
                  <a:cubicBezTo>
                    <a:pt x="116071" y="573593"/>
                    <a:pt x="129029" y="586551"/>
                    <a:pt x="129029" y="602536"/>
                  </a:cubicBezTo>
                  <a:cubicBezTo>
                    <a:pt x="129029" y="618521"/>
                    <a:pt x="116071" y="631479"/>
                    <a:pt x="100086" y="631479"/>
                  </a:cubicBezTo>
                  <a:close/>
                  <a:moveTo>
                    <a:pt x="100086" y="660422"/>
                  </a:moveTo>
                  <a:cubicBezTo>
                    <a:pt x="132056" y="660422"/>
                    <a:pt x="157972" y="634506"/>
                    <a:pt x="157972" y="602536"/>
                  </a:cubicBezTo>
                  <a:cubicBezTo>
                    <a:pt x="157972" y="570566"/>
                    <a:pt x="132056" y="544650"/>
                    <a:pt x="100086" y="544650"/>
                  </a:cubicBezTo>
                  <a:cubicBezTo>
                    <a:pt x="68116" y="544650"/>
                    <a:pt x="42200" y="570566"/>
                    <a:pt x="42200" y="602536"/>
                  </a:cubicBezTo>
                  <a:cubicBezTo>
                    <a:pt x="42200" y="634506"/>
                    <a:pt x="68116" y="660422"/>
                    <a:pt x="100086" y="660422"/>
                  </a:cubicBezTo>
                  <a:close/>
                  <a:moveTo>
                    <a:pt x="636483" y="963507"/>
                  </a:moveTo>
                  <a:lnTo>
                    <a:pt x="423144" y="963507"/>
                  </a:lnTo>
                  <a:lnTo>
                    <a:pt x="417256" y="959411"/>
                  </a:lnTo>
                  <a:lnTo>
                    <a:pt x="118065" y="959411"/>
                  </a:lnTo>
                  <a:lnTo>
                    <a:pt x="118065" y="908722"/>
                  </a:lnTo>
                  <a:cubicBezTo>
                    <a:pt x="118065" y="880727"/>
                    <a:pt x="140759" y="858033"/>
                    <a:pt x="168754" y="858033"/>
                  </a:cubicBezTo>
                  <a:lnTo>
                    <a:pt x="271522" y="858033"/>
                  </a:lnTo>
                  <a:lnTo>
                    <a:pt x="44795" y="700313"/>
                  </a:lnTo>
                  <a:cubicBezTo>
                    <a:pt x="-2543" y="667383"/>
                    <a:pt x="-14222" y="602314"/>
                    <a:pt x="18708" y="554976"/>
                  </a:cubicBezTo>
                  <a:cubicBezTo>
                    <a:pt x="26940" y="543142"/>
                    <a:pt x="37181" y="533536"/>
                    <a:pt x="48652" y="526299"/>
                  </a:cubicBezTo>
                  <a:lnTo>
                    <a:pt x="74792" y="516166"/>
                  </a:lnTo>
                  <a:lnTo>
                    <a:pt x="74213" y="514501"/>
                  </a:lnTo>
                  <a:lnTo>
                    <a:pt x="631187" y="342364"/>
                  </a:lnTo>
                  <a:lnTo>
                    <a:pt x="297632" y="217056"/>
                  </a:lnTo>
                  <a:lnTo>
                    <a:pt x="272796" y="228529"/>
                  </a:lnTo>
                  <a:cubicBezTo>
                    <a:pt x="263087" y="230929"/>
                    <a:pt x="252766" y="231491"/>
                    <a:pt x="242325" y="229885"/>
                  </a:cubicBezTo>
                  <a:lnTo>
                    <a:pt x="218472" y="221008"/>
                  </a:lnTo>
                  <a:lnTo>
                    <a:pt x="164724" y="258948"/>
                  </a:lnTo>
                  <a:lnTo>
                    <a:pt x="56132" y="241600"/>
                  </a:lnTo>
                  <a:lnTo>
                    <a:pt x="6014" y="156783"/>
                  </a:lnTo>
                  <a:lnTo>
                    <a:pt x="9869" y="132366"/>
                  </a:lnTo>
                  <a:lnTo>
                    <a:pt x="25290" y="134936"/>
                  </a:lnTo>
                  <a:lnTo>
                    <a:pt x="77338" y="212042"/>
                  </a:lnTo>
                  <a:lnTo>
                    <a:pt x="156371" y="224893"/>
                  </a:lnTo>
                  <a:lnTo>
                    <a:pt x="191922" y="196932"/>
                  </a:lnTo>
                  <a:lnTo>
                    <a:pt x="178712" y="141855"/>
                  </a:lnTo>
                  <a:cubicBezTo>
                    <a:pt x="182247" y="120972"/>
                    <a:pt x="193813" y="103463"/>
                    <a:pt x="209717" y="91977"/>
                  </a:cubicBezTo>
                  <a:lnTo>
                    <a:pt x="214528" y="89741"/>
                  </a:lnTo>
                  <a:lnTo>
                    <a:pt x="186572" y="46905"/>
                  </a:lnTo>
                  <a:lnTo>
                    <a:pt x="107539" y="34698"/>
                  </a:lnTo>
                  <a:lnTo>
                    <a:pt x="34288" y="91884"/>
                  </a:lnTo>
                  <a:lnTo>
                    <a:pt x="18224" y="89314"/>
                  </a:lnTo>
                  <a:lnTo>
                    <a:pt x="22079" y="64898"/>
                  </a:lnTo>
                  <a:lnTo>
                    <a:pt x="96615" y="0"/>
                  </a:lnTo>
                  <a:lnTo>
                    <a:pt x="205206" y="17348"/>
                  </a:lnTo>
                  <a:lnTo>
                    <a:pt x="250632" y="78961"/>
                  </a:lnTo>
                  <a:lnTo>
                    <a:pt x="266742" y="78243"/>
                  </a:lnTo>
                  <a:cubicBezTo>
                    <a:pt x="287625" y="81456"/>
                    <a:pt x="305135" y="93022"/>
                    <a:pt x="316620" y="109005"/>
                  </a:cubicBezTo>
                  <a:lnTo>
                    <a:pt x="319435" y="115098"/>
                  </a:lnTo>
                  <a:lnTo>
                    <a:pt x="803977" y="300705"/>
                  </a:lnTo>
                  <a:lnTo>
                    <a:pt x="824626" y="306486"/>
                  </a:lnTo>
                  <a:cubicBezTo>
                    <a:pt x="843332" y="315879"/>
                    <a:pt x="858425" y="332417"/>
                    <a:pt x="865490" y="353933"/>
                  </a:cubicBezTo>
                  <a:cubicBezTo>
                    <a:pt x="880262" y="397608"/>
                    <a:pt x="856498" y="443851"/>
                    <a:pt x="813466" y="457981"/>
                  </a:cubicBezTo>
                  <a:lnTo>
                    <a:pt x="293089" y="618657"/>
                  </a:lnTo>
                  <a:lnTo>
                    <a:pt x="603336" y="834477"/>
                  </a:lnTo>
                  <a:lnTo>
                    <a:pt x="625895" y="858033"/>
                  </a:lnTo>
                  <a:lnTo>
                    <a:pt x="705014" y="858033"/>
                  </a:lnTo>
                  <a:cubicBezTo>
                    <a:pt x="733009" y="858033"/>
                    <a:pt x="755703" y="880727"/>
                    <a:pt x="755703" y="908722"/>
                  </a:cubicBezTo>
                  <a:lnTo>
                    <a:pt x="755703" y="959411"/>
                  </a:lnTo>
                  <a:lnTo>
                    <a:pt x="638257" y="9594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apezoid 24">
              <a:extLst>
                <a:ext uri="{FF2B5EF4-FFF2-40B4-BE49-F238E27FC236}">
                  <a16:creationId xmlns:a16="http://schemas.microsoft.com/office/drawing/2014/main" id="{31D460DF-0640-47FB-8F04-195A1FD52078}"/>
                </a:ext>
              </a:extLst>
            </p:cNvPr>
            <p:cNvSpPr>
              <a:spLocks noChangeAspect="1"/>
            </p:cNvSpPr>
            <p:nvPr/>
          </p:nvSpPr>
          <p:spPr>
            <a:xfrm rot="8369018">
              <a:off x="6543417" y="2652941"/>
              <a:ext cx="1146180" cy="1157101"/>
            </a:xfrm>
            <a:custGeom>
              <a:avLst/>
              <a:gdLst/>
              <a:ahLst/>
              <a:cxnLst/>
              <a:rect l="l" t="t" r="r" b="b"/>
              <a:pathLst>
                <a:path w="4411086" h="4453092">
                  <a:moveTo>
                    <a:pt x="3095887" y="1153910"/>
                  </a:moveTo>
                  <a:cubicBezTo>
                    <a:pt x="3119009" y="1174647"/>
                    <a:pt x="3146597" y="1191685"/>
                    <a:pt x="3177861" y="1203446"/>
                  </a:cubicBezTo>
                  <a:cubicBezTo>
                    <a:pt x="3302917" y="1250492"/>
                    <a:pt x="3439398" y="1195315"/>
                    <a:pt x="3482703" y="1080205"/>
                  </a:cubicBezTo>
                  <a:cubicBezTo>
                    <a:pt x="3526008" y="965093"/>
                    <a:pt x="3459737" y="833641"/>
                    <a:pt x="3334683" y="786595"/>
                  </a:cubicBezTo>
                  <a:cubicBezTo>
                    <a:pt x="3209628" y="739549"/>
                    <a:pt x="3073147" y="794724"/>
                    <a:pt x="3029841" y="909836"/>
                  </a:cubicBezTo>
                  <a:cubicBezTo>
                    <a:pt x="2997363" y="996169"/>
                    <a:pt x="3026521" y="1091695"/>
                    <a:pt x="3095887" y="1153910"/>
                  </a:cubicBezTo>
                  <a:close/>
                  <a:moveTo>
                    <a:pt x="3521423" y="1860548"/>
                  </a:moveTo>
                  <a:cubicBezTo>
                    <a:pt x="3544546" y="1881285"/>
                    <a:pt x="3572135" y="1898322"/>
                    <a:pt x="3603399" y="1910084"/>
                  </a:cubicBezTo>
                  <a:cubicBezTo>
                    <a:pt x="3728453" y="1957130"/>
                    <a:pt x="3864935" y="1901953"/>
                    <a:pt x="3908240" y="1786842"/>
                  </a:cubicBezTo>
                  <a:cubicBezTo>
                    <a:pt x="3951546" y="1671732"/>
                    <a:pt x="3885275" y="1540278"/>
                    <a:pt x="3760220" y="1493232"/>
                  </a:cubicBezTo>
                  <a:cubicBezTo>
                    <a:pt x="3635166" y="1446186"/>
                    <a:pt x="3498684" y="1501363"/>
                    <a:pt x="3455379" y="1616474"/>
                  </a:cubicBezTo>
                  <a:cubicBezTo>
                    <a:pt x="3422900" y="1702807"/>
                    <a:pt x="3452057" y="1798333"/>
                    <a:pt x="3521423" y="1860548"/>
                  </a:cubicBezTo>
                  <a:close/>
                  <a:moveTo>
                    <a:pt x="3507502" y="2659088"/>
                  </a:moveTo>
                  <a:cubicBezTo>
                    <a:pt x="3530625" y="2679826"/>
                    <a:pt x="3558214" y="2696863"/>
                    <a:pt x="3589478" y="2708624"/>
                  </a:cubicBezTo>
                  <a:cubicBezTo>
                    <a:pt x="3714532" y="2755670"/>
                    <a:pt x="3851014" y="2700494"/>
                    <a:pt x="3894319" y="2585383"/>
                  </a:cubicBezTo>
                  <a:cubicBezTo>
                    <a:pt x="3937624" y="2470273"/>
                    <a:pt x="3871353" y="2338820"/>
                    <a:pt x="3746299" y="2291774"/>
                  </a:cubicBezTo>
                  <a:cubicBezTo>
                    <a:pt x="3621245" y="2244728"/>
                    <a:pt x="3484763" y="2299905"/>
                    <a:pt x="3441458" y="2415014"/>
                  </a:cubicBezTo>
                  <a:cubicBezTo>
                    <a:pt x="3408979" y="2501348"/>
                    <a:pt x="3438136" y="2596873"/>
                    <a:pt x="3507502" y="2659088"/>
                  </a:cubicBezTo>
                  <a:close/>
                  <a:moveTo>
                    <a:pt x="2750047" y="3029987"/>
                  </a:moveTo>
                  <a:cubicBezTo>
                    <a:pt x="2773168" y="3050726"/>
                    <a:pt x="2800759" y="3067763"/>
                    <a:pt x="2832021" y="3079524"/>
                  </a:cubicBezTo>
                  <a:cubicBezTo>
                    <a:pt x="2957076" y="3126570"/>
                    <a:pt x="3093558" y="3071393"/>
                    <a:pt x="3136863" y="2956283"/>
                  </a:cubicBezTo>
                  <a:cubicBezTo>
                    <a:pt x="3180168" y="2841172"/>
                    <a:pt x="3113897" y="2709719"/>
                    <a:pt x="2988843" y="2662673"/>
                  </a:cubicBezTo>
                  <a:cubicBezTo>
                    <a:pt x="2863789" y="2615627"/>
                    <a:pt x="2727307" y="2670804"/>
                    <a:pt x="2684001" y="2785914"/>
                  </a:cubicBezTo>
                  <a:cubicBezTo>
                    <a:pt x="2651523" y="2872247"/>
                    <a:pt x="2680681" y="2967773"/>
                    <a:pt x="2750047" y="3029987"/>
                  </a:cubicBezTo>
                  <a:close/>
                  <a:moveTo>
                    <a:pt x="1666926" y="2573567"/>
                  </a:moveTo>
                  <a:lnTo>
                    <a:pt x="1775047" y="423729"/>
                  </a:lnTo>
                  <a:lnTo>
                    <a:pt x="1991290" y="423729"/>
                  </a:lnTo>
                  <a:lnTo>
                    <a:pt x="2099411" y="2573567"/>
                  </a:lnTo>
                  <a:close/>
                  <a:moveTo>
                    <a:pt x="1154974" y="2568578"/>
                  </a:moveTo>
                  <a:cubicBezTo>
                    <a:pt x="1178096" y="2589317"/>
                    <a:pt x="1205685" y="2606354"/>
                    <a:pt x="1236949" y="2618115"/>
                  </a:cubicBezTo>
                  <a:cubicBezTo>
                    <a:pt x="1362003" y="2665161"/>
                    <a:pt x="1498485" y="2609985"/>
                    <a:pt x="1541790" y="2494874"/>
                  </a:cubicBezTo>
                  <a:cubicBezTo>
                    <a:pt x="1585096" y="2379763"/>
                    <a:pt x="1518825" y="2248310"/>
                    <a:pt x="1393770" y="2201264"/>
                  </a:cubicBezTo>
                  <a:cubicBezTo>
                    <a:pt x="1268716" y="2154218"/>
                    <a:pt x="1132234" y="2209394"/>
                    <a:pt x="1088929" y="2324505"/>
                  </a:cubicBezTo>
                  <a:cubicBezTo>
                    <a:pt x="1056450" y="2410839"/>
                    <a:pt x="1085608" y="2506364"/>
                    <a:pt x="1154974" y="2568578"/>
                  </a:cubicBezTo>
                  <a:close/>
                  <a:moveTo>
                    <a:pt x="1811301" y="3132571"/>
                  </a:moveTo>
                  <a:lnTo>
                    <a:pt x="1704026" y="2663196"/>
                  </a:lnTo>
                  <a:lnTo>
                    <a:pt x="2117930" y="2682436"/>
                  </a:lnTo>
                  <a:lnTo>
                    <a:pt x="1967575" y="3139835"/>
                  </a:lnTo>
                  <a:close/>
                  <a:moveTo>
                    <a:pt x="474734" y="2026084"/>
                  </a:moveTo>
                  <a:cubicBezTo>
                    <a:pt x="497856" y="2046823"/>
                    <a:pt x="525445" y="2063859"/>
                    <a:pt x="556709" y="2075621"/>
                  </a:cubicBezTo>
                  <a:cubicBezTo>
                    <a:pt x="681763" y="2122667"/>
                    <a:pt x="818245" y="2067490"/>
                    <a:pt x="861550" y="1952380"/>
                  </a:cubicBezTo>
                  <a:cubicBezTo>
                    <a:pt x="904855" y="1837269"/>
                    <a:pt x="838584" y="1705816"/>
                    <a:pt x="713530" y="1658770"/>
                  </a:cubicBezTo>
                  <a:cubicBezTo>
                    <a:pt x="588476" y="1611724"/>
                    <a:pt x="451994" y="1666900"/>
                    <a:pt x="408689" y="1782011"/>
                  </a:cubicBezTo>
                  <a:cubicBezTo>
                    <a:pt x="376210" y="1868344"/>
                    <a:pt x="405367" y="1963870"/>
                    <a:pt x="474734" y="2026084"/>
                  </a:cubicBezTo>
                  <a:close/>
                  <a:moveTo>
                    <a:pt x="470005" y="2517620"/>
                  </a:moveTo>
                  <a:cubicBezTo>
                    <a:pt x="142796" y="2243059"/>
                    <a:pt x="-69074" y="1913805"/>
                    <a:pt x="20698" y="1573981"/>
                  </a:cubicBezTo>
                  <a:cubicBezTo>
                    <a:pt x="290062" y="677171"/>
                    <a:pt x="1131284" y="1373424"/>
                    <a:pt x="1417683" y="1157395"/>
                  </a:cubicBezTo>
                  <a:cubicBezTo>
                    <a:pt x="1704082" y="941367"/>
                    <a:pt x="795764" y="512391"/>
                    <a:pt x="1486994" y="164947"/>
                  </a:cubicBezTo>
                  <a:cubicBezTo>
                    <a:pt x="1963635" y="-91969"/>
                    <a:pt x="2301495" y="-33140"/>
                    <a:pt x="2924035" y="233397"/>
                  </a:cubicBezTo>
                  <a:cubicBezTo>
                    <a:pt x="3546575" y="499935"/>
                    <a:pt x="4682373" y="1460700"/>
                    <a:pt x="4352060" y="2410274"/>
                  </a:cubicBezTo>
                  <a:cubicBezTo>
                    <a:pt x="4055563" y="3262631"/>
                    <a:pt x="2903863" y="3342769"/>
                    <a:pt x="2149143" y="3248705"/>
                  </a:cubicBezTo>
                  <a:cubicBezTo>
                    <a:pt x="2120485" y="3221681"/>
                    <a:pt x="2088781" y="3200633"/>
                    <a:pt x="2056697" y="3184977"/>
                  </a:cubicBezTo>
                  <a:lnTo>
                    <a:pt x="2029525" y="3174239"/>
                  </a:lnTo>
                  <a:lnTo>
                    <a:pt x="2074465" y="2961096"/>
                  </a:lnTo>
                  <a:cubicBezTo>
                    <a:pt x="2174448" y="2968058"/>
                    <a:pt x="2268303" y="2914369"/>
                    <a:pt x="2302852" y="2822534"/>
                  </a:cubicBezTo>
                  <a:cubicBezTo>
                    <a:pt x="2344980" y="2710550"/>
                    <a:pt x="2283405" y="2583099"/>
                    <a:pt x="2164586" y="2533664"/>
                  </a:cubicBezTo>
                  <a:lnTo>
                    <a:pt x="2177079" y="2474412"/>
                  </a:lnTo>
                  <a:lnTo>
                    <a:pt x="2181423" y="2474420"/>
                  </a:lnTo>
                  <a:lnTo>
                    <a:pt x="2180348" y="2458905"/>
                  </a:lnTo>
                  <a:lnTo>
                    <a:pt x="2183345" y="2444691"/>
                  </a:lnTo>
                  <a:lnTo>
                    <a:pt x="2179364" y="2444684"/>
                  </a:lnTo>
                  <a:lnTo>
                    <a:pt x="2069296" y="855315"/>
                  </a:lnTo>
                  <a:cubicBezTo>
                    <a:pt x="2264713" y="815272"/>
                    <a:pt x="2400776" y="670372"/>
                    <a:pt x="2376696" y="524656"/>
                  </a:cubicBezTo>
                  <a:cubicBezTo>
                    <a:pt x="2351678" y="373263"/>
                    <a:pt x="2163271" y="278317"/>
                    <a:pt x="1955875" y="312591"/>
                  </a:cubicBezTo>
                  <a:cubicBezTo>
                    <a:pt x="1748480" y="346862"/>
                    <a:pt x="1600634" y="497374"/>
                    <a:pt x="1625652" y="648768"/>
                  </a:cubicBezTo>
                  <a:cubicBezTo>
                    <a:pt x="1635034" y="705540"/>
                    <a:pt x="1667392" y="754373"/>
                    <a:pt x="1715112" y="791433"/>
                  </a:cubicBezTo>
                  <a:lnTo>
                    <a:pt x="1728511" y="799403"/>
                  </a:lnTo>
                  <a:lnTo>
                    <a:pt x="1608970" y="2443607"/>
                  </a:lnTo>
                  <a:lnTo>
                    <a:pt x="1608731" y="2443607"/>
                  </a:lnTo>
                  <a:lnTo>
                    <a:pt x="1608909" y="2444461"/>
                  </a:lnTo>
                  <a:lnTo>
                    <a:pt x="1606809" y="2473335"/>
                  </a:lnTo>
                  <a:lnTo>
                    <a:pt x="1614885" y="2473351"/>
                  </a:lnTo>
                  <a:lnTo>
                    <a:pt x="1760460" y="3176931"/>
                  </a:lnTo>
                  <a:cubicBezTo>
                    <a:pt x="1363839" y="3071567"/>
                    <a:pt x="842276" y="2829991"/>
                    <a:pt x="470005" y="2517620"/>
                  </a:cubicBezTo>
                  <a:close/>
                  <a:moveTo>
                    <a:pt x="1703651" y="4144665"/>
                  </a:moveTo>
                  <a:cubicBezTo>
                    <a:pt x="1692426" y="4135382"/>
                    <a:pt x="1682479" y="4126471"/>
                    <a:pt x="1673433" y="4117764"/>
                  </a:cubicBezTo>
                  <a:cubicBezTo>
                    <a:pt x="1630012" y="4075967"/>
                    <a:pt x="1607344" y="4038835"/>
                    <a:pt x="1563711" y="3987474"/>
                  </a:cubicBezTo>
                  <a:cubicBezTo>
                    <a:pt x="1428119" y="3754817"/>
                    <a:pt x="1459551" y="3514918"/>
                    <a:pt x="1577437" y="3369529"/>
                  </a:cubicBezTo>
                  <a:cubicBezTo>
                    <a:pt x="1695323" y="3224139"/>
                    <a:pt x="1812160" y="3189516"/>
                    <a:pt x="1943877" y="3254126"/>
                  </a:cubicBezTo>
                  <a:cubicBezTo>
                    <a:pt x="2075594" y="3318736"/>
                    <a:pt x="2201944" y="3486346"/>
                    <a:pt x="2150195" y="3720844"/>
                  </a:cubicBezTo>
                  <a:cubicBezTo>
                    <a:pt x="2053054" y="4010881"/>
                    <a:pt x="2046121" y="3999957"/>
                    <a:pt x="2256634" y="4453092"/>
                  </a:cubicBezTo>
                  <a:cubicBezTo>
                    <a:pt x="1923422" y="4292924"/>
                    <a:pt x="1782225" y="4209649"/>
                    <a:pt x="1703651" y="41446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5CF2213-852E-4240-813E-B4BEE73B7B5F}"/>
                </a:ext>
              </a:extLst>
            </p:cNvPr>
            <p:cNvGrpSpPr/>
            <p:nvPr/>
          </p:nvGrpSpPr>
          <p:grpSpPr>
            <a:xfrm>
              <a:off x="7721588" y="2772298"/>
              <a:ext cx="988480" cy="987025"/>
              <a:chOff x="2611714" y="1452659"/>
              <a:chExt cx="3963104" cy="3957283"/>
            </a:xfrm>
            <a:solidFill>
              <a:schemeClr val="bg1"/>
            </a:solidFill>
          </p:grpSpPr>
          <p:sp>
            <p:nvSpPr>
              <p:cNvPr id="17" name="Round Same Side Corner Rectangle 4">
                <a:extLst>
                  <a:ext uri="{FF2B5EF4-FFF2-40B4-BE49-F238E27FC236}">
                    <a16:creationId xmlns:a16="http://schemas.microsoft.com/office/drawing/2014/main" id="{15E8845B-2966-4D6E-BF28-D4FFBE0924ED}"/>
                  </a:ext>
                </a:extLst>
              </p:cNvPr>
              <p:cNvSpPr/>
              <p:nvPr/>
            </p:nvSpPr>
            <p:spPr>
              <a:xfrm rot="5400000">
                <a:off x="3996576" y="67797"/>
                <a:ext cx="1193379" cy="3963104"/>
              </a:xfrm>
              <a:custGeom>
                <a:avLst/>
                <a:gdLst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4005634 h 4005634"/>
                  <a:gd name="connsiteX7" fmla="*/ 0 w 792088"/>
                  <a:gd name="connsiteY7" fmla="*/ 259607 h 4005634"/>
                  <a:gd name="connsiteX8" fmla="*/ 259607 w 792088"/>
                  <a:gd name="connsiteY8" fmla="*/ 0 h 4005634"/>
                  <a:gd name="connsiteX0" fmla="*/ 270239 w 802720"/>
                  <a:gd name="connsiteY0" fmla="*/ 0 h 4005634"/>
                  <a:gd name="connsiteX1" fmla="*/ 543113 w 802720"/>
                  <a:gd name="connsiteY1" fmla="*/ 0 h 4005634"/>
                  <a:gd name="connsiteX2" fmla="*/ 802720 w 802720"/>
                  <a:gd name="connsiteY2" fmla="*/ 259607 h 4005634"/>
                  <a:gd name="connsiteX3" fmla="*/ 802720 w 802720"/>
                  <a:gd name="connsiteY3" fmla="*/ 4005634 h 4005634"/>
                  <a:gd name="connsiteX4" fmla="*/ 802720 w 802720"/>
                  <a:gd name="connsiteY4" fmla="*/ 4005634 h 4005634"/>
                  <a:gd name="connsiteX5" fmla="*/ 10632 w 802720"/>
                  <a:gd name="connsiteY5" fmla="*/ 4005634 h 4005634"/>
                  <a:gd name="connsiteX6" fmla="*/ 0 w 802720"/>
                  <a:gd name="connsiteY6" fmla="*/ 3590965 h 4005634"/>
                  <a:gd name="connsiteX7" fmla="*/ 10632 w 802720"/>
                  <a:gd name="connsiteY7" fmla="*/ 259607 h 4005634"/>
                  <a:gd name="connsiteX8" fmla="*/ 270239 w 802720"/>
                  <a:gd name="connsiteY8" fmla="*/ 0 h 4005634"/>
                  <a:gd name="connsiteX0" fmla="*/ 280872 w 813353"/>
                  <a:gd name="connsiteY0" fmla="*/ 0 h 4005634"/>
                  <a:gd name="connsiteX1" fmla="*/ 553746 w 813353"/>
                  <a:gd name="connsiteY1" fmla="*/ 0 h 4005634"/>
                  <a:gd name="connsiteX2" fmla="*/ 813353 w 813353"/>
                  <a:gd name="connsiteY2" fmla="*/ 259607 h 4005634"/>
                  <a:gd name="connsiteX3" fmla="*/ 813353 w 813353"/>
                  <a:gd name="connsiteY3" fmla="*/ 4005634 h 4005634"/>
                  <a:gd name="connsiteX4" fmla="*/ 813353 w 813353"/>
                  <a:gd name="connsiteY4" fmla="*/ 4005634 h 4005634"/>
                  <a:gd name="connsiteX5" fmla="*/ 21265 w 813353"/>
                  <a:gd name="connsiteY5" fmla="*/ 4005634 h 4005634"/>
                  <a:gd name="connsiteX6" fmla="*/ 0 w 813353"/>
                  <a:gd name="connsiteY6" fmla="*/ 3590965 h 4005634"/>
                  <a:gd name="connsiteX7" fmla="*/ 21265 w 813353"/>
                  <a:gd name="connsiteY7" fmla="*/ 259607 h 4005634"/>
                  <a:gd name="connsiteX8" fmla="*/ 280872 w 813353"/>
                  <a:gd name="connsiteY8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88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90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16266"/>
                  <a:gd name="connsiteX1" fmla="*/ 532481 w 1004739"/>
                  <a:gd name="connsiteY1" fmla="*/ 0 h 4016266"/>
                  <a:gd name="connsiteX2" fmla="*/ 792088 w 1004739"/>
                  <a:gd name="connsiteY2" fmla="*/ 259607 h 4016266"/>
                  <a:gd name="connsiteX3" fmla="*/ 802725 w 1004739"/>
                  <a:gd name="connsiteY3" fmla="*/ 4016266 h 4016266"/>
                  <a:gd name="connsiteX4" fmla="*/ 1004739 w 1004739"/>
                  <a:gd name="connsiteY4" fmla="*/ 3941839 h 4016266"/>
                  <a:gd name="connsiteX5" fmla="*/ 10633 w 1004739"/>
                  <a:gd name="connsiteY5" fmla="*/ 3101867 h 4016266"/>
                  <a:gd name="connsiteX6" fmla="*/ 0 w 1004739"/>
                  <a:gd name="connsiteY6" fmla="*/ 259607 h 4016266"/>
                  <a:gd name="connsiteX7" fmla="*/ 259607 w 1004739"/>
                  <a:gd name="connsiteY7" fmla="*/ 0 h 4016266"/>
                  <a:gd name="connsiteX0" fmla="*/ 259607 w 1040242"/>
                  <a:gd name="connsiteY0" fmla="*/ 0 h 3941839"/>
                  <a:gd name="connsiteX1" fmla="*/ 532481 w 1040242"/>
                  <a:gd name="connsiteY1" fmla="*/ 0 h 3941839"/>
                  <a:gd name="connsiteX2" fmla="*/ 792088 w 1040242"/>
                  <a:gd name="connsiteY2" fmla="*/ 259607 h 3941839"/>
                  <a:gd name="connsiteX3" fmla="*/ 1004739 w 1040242"/>
                  <a:gd name="connsiteY3" fmla="*/ 3941839 h 3941839"/>
                  <a:gd name="connsiteX4" fmla="*/ 10633 w 1040242"/>
                  <a:gd name="connsiteY4" fmla="*/ 3101867 h 3941839"/>
                  <a:gd name="connsiteX5" fmla="*/ 0 w 1040242"/>
                  <a:gd name="connsiteY5" fmla="*/ 259607 h 3941839"/>
                  <a:gd name="connsiteX6" fmla="*/ 259607 w 1040242"/>
                  <a:gd name="connsiteY6" fmla="*/ 0 h 3941839"/>
                  <a:gd name="connsiteX0" fmla="*/ 259607 w 1384020"/>
                  <a:gd name="connsiteY0" fmla="*/ 0 h 3984369"/>
                  <a:gd name="connsiteX1" fmla="*/ 532481 w 1384020"/>
                  <a:gd name="connsiteY1" fmla="*/ 0 h 3984369"/>
                  <a:gd name="connsiteX2" fmla="*/ 792088 w 1384020"/>
                  <a:gd name="connsiteY2" fmla="*/ 259607 h 3984369"/>
                  <a:gd name="connsiteX3" fmla="*/ 1366248 w 1384020"/>
                  <a:gd name="connsiteY3" fmla="*/ 3984369 h 3984369"/>
                  <a:gd name="connsiteX4" fmla="*/ 10633 w 1384020"/>
                  <a:gd name="connsiteY4" fmla="*/ 3101867 h 3984369"/>
                  <a:gd name="connsiteX5" fmla="*/ 0 w 1384020"/>
                  <a:gd name="connsiteY5" fmla="*/ 259607 h 3984369"/>
                  <a:gd name="connsiteX6" fmla="*/ 259607 w 1384020"/>
                  <a:gd name="connsiteY6" fmla="*/ 0 h 3984369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48583"/>
                  <a:gd name="connsiteY0" fmla="*/ 0 h 3963104"/>
                  <a:gd name="connsiteX1" fmla="*/ 532481 w 1148583"/>
                  <a:gd name="connsiteY1" fmla="*/ 0 h 3963104"/>
                  <a:gd name="connsiteX2" fmla="*/ 792088 w 1148583"/>
                  <a:gd name="connsiteY2" fmla="*/ 259607 h 3963104"/>
                  <a:gd name="connsiteX3" fmla="*/ 1121701 w 1148583"/>
                  <a:gd name="connsiteY3" fmla="*/ 3963104 h 3963104"/>
                  <a:gd name="connsiteX4" fmla="*/ 10633 w 1148583"/>
                  <a:gd name="connsiteY4" fmla="*/ 3101867 h 3963104"/>
                  <a:gd name="connsiteX5" fmla="*/ 0 w 1148583"/>
                  <a:gd name="connsiteY5" fmla="*/ 259607 h 3963104"/>
                  <a:gd name="connsiteX6" fmla="*/ 259607 w 1148583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210113"/>
                  <a:gd name="connsiteY0" fmla="*/ 0 h 3963640"/>
                  <a:gd name="connsiteX1" fmla="*/ 564605 w 1210113"/>
                  <a:gd name="connsiteY1" fmla="*/ 0 h 3963640"/>
                  <a:gd name="connsiteX2" fmla="*/ 824212 w 1210113"/>
                  <a:gd name="connsiteY2" fmla="*/ 259607 h 3963640"/>
                  <a:gd name="connsiteX3" fmla="*/ 1153825 w 1210113"/>
                  <a:gd name="connsiteY3" fmla="*/ 3963104 h 3963640"/>
                  <a:gd name="connsiteX4" fmla="*/ 228 w 1210113"/>
                  <a:gd name="connsiteY4" fmla="*/ 2867951 h 3963640"/>
                  <a:gd name="connsiteX5" fmla="*/ 32124 w 1210113"/>
                  <a:gd name="connsiteY5" fmla="*/ 259607 h 3963640"/>
                  <a:gd name="connsiteX6" fmla="*/ 291731 w 1210113"/>
                  <a:gd name="connsiteY6" fmla="*/ 0 h 3963640"/>
                  <a:gd name="connsiteX0" fmla="*/ 291731 w 1202597"/>
                  <a:gd name="connsiteY0" fmla="*/ 0 h 3963104"/>
                  <a:gd name="connsiteX1" fmla="*/ 564605 w 1202597"/>
                  <a:gd name="connsiteY1" fmla="*/ 0 h 3963104"/>
                  <a:gd name="connsiteX2" fmla="*/ 824212 w 1202597"/>
                  <a:gd name="connsiteY2" fmla="*/ 259607 h 3963104"/>
                  <a:gd name="connsiteX3" fmla="*/ 865240 w 1202597"/>
                  <a:gd name="connsiteY3" fmla="*/ 2853423 h 3963104"/>
                  <a:gd name="connsiteX4" fmla="*/ 1153825 w 1202597"/>
                  <a:gd name="connsiteY4" fmla="*/ 3963104 h 3963104"/>
                  <a:gd name="connsiteX5" fmla="*/ 228 w 1202597"/>
                  <a:gd name="connsiteY5" fmla="*/ 2867951 h 3963104"/>
                  <a:gd name="connsiteX6" fmla="*/ 32124 w 1202597"/>
                  <a:gd name="connsiteY6" fmla="*/ 259607 h 3963104"/>
                  <a:gd name="connsiteX7" fmla="*/ 291731 w 1202597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100"/>
                  <a:gd name="connsiteY0" fmla="*/ 0 h 3963104"/>
                  <a:gd name="connsiteX1" fmla="*/ 564605 w 1195100"/>
                  <a:gd name="connsiteY1" fmla="*/ 0 h 3963104"/>
                  <a:gd name="connsiteX2" fmla="*/ 824212 w 1195100"/>
                  <a:gd name="connsiteY2" fmla="*/ 259607 h 3963104"/>
                  <a:gd name="connsiteX3" fmla="*/ 833342 w 1195100"/>
                  <a:gd name="connsiteY3" fmla="*/ 2864055 h 3963104"/>
                  <a:gd name="connsiteX4" fmla="*/ 1153825 w 1195100"/>
                  <a:gd name="connsiteY4" fmla="*/ 3963104 h 3963104"/>
                  <a:gd name="connsiteX5" fmla="*/ 228 w 1195100"/>
                  <a:gd name="connsiteY5" fmla="*/ 2867951 h 3963104"/>
                  <a:gd name="connsiteX6" fmla="*/ 32124 w 1195100"/>
                  <a:gd name="connsiteY6" fmla="*/ 259607 h 3963104"/>
                  <a:gd name="connsiteX7" fmla="*/ 291731 w 1195100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777"/>
                  <a:gd name="connsiteY0" fmla="*/ 0 h 3963104"/>
                  <a:gd name="connsiteX1" fmla="*/ 564605 w 1195777"/>
                  <a:gd name="connsiteY1" fmla="*/ 0 h 3963104"/>
                  <a:gd name="connsiteX2" fmla="*/ 824212 w 1195777"/>
                  <a:gd name="connsiteY2" fmla="*/ 259607 h 3963104"/>
                  <a:gd name="connsiteX3" fmla="*/ 843975 w 1195777"/>
                  <a:gd name="connsiteY3" fmla="*/ 2832157 h 3963104"/>
                  <a:gd name="connsiteX4" fmla="*/ 1153825 w 1195777"/>
                  <a:gd name="connsiteY4" fmla="*/ 3963104 h 3963104"/>
                  <a:gd name="connsiteX5" fmla="*/ 228 w 1195777"/>
                  <a:gd name="connsiteY5" fmla="*/ 2867951 h 3963104"/>
                  <a:gd name="connsiteX6" fmla="*/ 32124 w 1195777"/>
                  <a:gd name="connsiteY6" fmla="*/ 259607 h 3963104"/>
                  <a:gd name="connsiteX7" fmla="*/ 291731 w 1195777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3379" h="3963104">
                    <a:moveTo>
                      <a:pt x="291731" y="0"/>
                    </a:moveTo>
                    <a:lnTo>
                      <a:pt x="564605" y="0"/>
                    </a:lnTo>
                    <a:cubicBezTo>
                      <a:pt x="707982" y="0"/>
                      <a:pt x="824212" y="116230"/>
                      <a:pt x="824212" y="259607"/>
                    </a:cubicBezTo>
                    <a:cubicBezTo>
                      <a:pt x="812311" y="1450613"/>
                      <a:pt x="789639" y="1742312"/>
                      <a:pt x="804710" y="2820937"/>
                    </a:cubicBezTo>
                    <a:cubicBezTo>
                      <a:pt x="785221" y="3416922"/>
                      <a:pt x="1344067" y="3958911"/>
                      <a:pt x="1153825" y="3963104"/>
                    </a:cubicBezTo>
                    <a:cubicBezTo>
                      <a:pt x="691323" y="3853235"/>
                      <a:pt x="5536" y="3498816"/>
                      <a:pt x="228" y="2867951"/>
                    </a:cubicBezTo>
                    <a:cubicBezTo>
                      <a:pt x="-3316" y="1920531"/>
                      <a:pt x="35668" y="1207027"/>
                      <a:pt x="32124" y="259607"/>
                    </a:cubicBezTo>
                    <a:cubicBezTo>
                      <a:pt x="32124" y="116230"/>
                      <a:pt x="148354" y="0"/>
                      <a:pt x="2917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Round Same Side Corner Rectangle 6">
                <a:extLst>
                  <a:ext uri="{FF2B5EF4-FFF2-40B4-BE49-F238E27FC236}">
                    <a16:creationId xmlns:a16="http://schemas.microsoft.com/office/drawing/2014/main" id="{1B97F382-F14A-4396-9572-814AC9894D76}"/>
                  </a:ext>
                </a:extLst>
              </p:cNvPr>
              <p:cNvSpPr/>
              <p:nvPr/>
            </p:nvSpPr>
            <p:spPr>
              <a:xfrm rot="10800000">
                <a:off x="3313887" y="2197644"/>
                <a:ext cx="970080" cy="3202984"/>
              </a:xfrm>
              <a:custGeom>
                <a:avLst/>
                <a:gdLst>
                  <a:gd name="connsiteX0" fmla="*/ 387196 w 792088"/>
                  <a:gd name="connsiteY0" fmla="*/ 0 h 2736304"/>
                  <a:gd name="connsiteX1" fmla="*/ 404892 w 792088"/>
                  <a:gd name="connsiteY1" fmla="*/ 0 h 2736304"/>
                  <a:gd name="connsiteX2" fmla="*/ 792088 w 792088"/>
                  <a:gd name="connsiteY2" fmla="*/ 387196 h 2736304"/>
                  <a:gd name="connsiteX3" fmla="*/ 792088 w 792088"/>
                  <a:gd name="connsiteY3" fmla="*/ 2736304 h 2736304"/>
                  <a:gd name="connsiteX4" fmla="*/ 792088 w 792088"/>
                  <a:gd name="connsiteY4" fmla="*/ 2736304 h 2736304"/>
                  <a:gd name="connsiteX5" fmla="*/ 0 w 792088"/>
                  <a:gd name="connsiteY5" fmla="*/ 2736304 h 2736304"/>
                  <a:gd name="connsiteX6" fmla="*/ 0 w 792088"/>
                  <a:gd name="connsiteY6" fmla="*/ 2736304 h 2736304"/>
                  <a:gd name="connsiteX7" fmla="*/ 0 w 792088"/>
                  <a:gd name="connsiteY7" fmla="*/ 387196 h 2736304"/>
                  <a:gd name="connsiteX8" fmla="*/ 387196 w 792088"/>
                  <a:gd name="connsiteY8" fmla="*/ 0 h 273630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898729"/>
                  <a:gd name="connsiteY0" fmla="*/ 0 h 3236034"/>
                  <a:gd name="connsiteX1" fmla="*/ 755766 w 898729"/>
                  <a:gd name="connsiteY1" fmla="*/ 202018 h 3236034"/>
                  <a:gd name="connsiteX2" fmla="*/ 792088 w 898729"/>
                  <a:gd name="connsiteY2" fmla="*/ 886926 h 3236034"/>
                  <a:gd name="connsiteX3" fmla="*/ 792088 w 898729"/>
                  <a:gd name="connsiteY3" fmla="*/ 3236034 h 3236034"/>
                  <a:gd name="connsiteX4" fmla="*/ 792088 w 898729"/>
                  <a:gd name="connsiteY4" fmla="*/ 3236034 h 3236034"/>
                  <a:gd name="connsiteX5" fmla="*/ 0 w 898729"/>
                  <a:gd name="connsiteY5" fmla="*/ 3236034 h 3236034"/>
                  <a:gd name="connsiteX6" fmla="*/ 0 w 898729"/>
                  <a:gd name="connsiteY6" fmla="*/ 3236034 h 3236034"/>
                  <a:gd name="connsiteX7" fmla="*/ 0 w 898729"/>
                  <a:gd name="connsiteY7" fmla="*/ 886926 h 3236034"/>
                  <a:gd name="connsiteX8" fmla="*/ 397829 w 898729"/>
                  <a:gd name="connsiteY8" fmla="*/ 0 h 3236034"/>
                  <a:gd name="connsiteX0" fmla="*/ 397829 w 901981"/>
                  <a:gd name="connsiteY0" fmla="*/ 0 h 3236034"/>
                  <a:gd name="connsiteX1" fmla="*/ 755766 w 901981"/>
                  <a:gd name="connsiteY1" fmla="*/ 202018 h 3236034"/>
                  <a:gd name="connsiteX2" fmla="*/ 802721 w 901981"/>
                  <a:gd name="connsiteY2" fmla="*/ 1099577 h 3236034"/>
                  <a:gd name="connsiteX3" fmla="*/ 792088 w 901981"/>
                  <a:gd name="connsiteY3" fmla="*/ 3236034 h 3236034"/>
                  <a:gd name="connsiteX4" fmla="*/ 792088 w 901981"/>
                  <a:gd name="connsiteY4" fmla="*/ 3236034 h 3236034"/>
                  <a:gd name="connsiteX5" fmla="*/ 0 w 901981"/>
                  <a:gd name="connsiteY5" fmla="*/ 3236034 h 3236034"/>
                  <a:gd name="connsiteX6" fmla="*/ 0 w 901981"/>
                  <a:gd name="connsiteY6" fmla="*/ 3236034 h 3236034"/>
                  <a:gd name="connsiteX7" fmla="*/ 0 w 901981"/>
                  <a:gd name="connsiteY7" fmla="*/ 886926 h 3236034"/>
                  <a:gd name="connsiteX8" fmla="*/ 397829 w 901981"/>
                  <a:gd name="connsiteY8" fmla="*/ 0 h 3236034"/>
                  <a:gd name="connsiteX0" fmla="*/ 397829 w 951558"/>
                  <a:gd name="connsiteY0" fmla="*/ 0 h 3236034"/>
                  <a:gd name="connsiteX1" fmla="*/ 755766 w 951558"/>
                  <a:gd name="connsiteY1" fmla="*/ 202018 h 3236034"/>
                  <a:gd name="connsiteX2" fmla="*/ 802721 w 951558"/>
                  <a:gd name="connsiteY2" fmla="*/ 1099577 h 3236034"/>
                  <a:gd name="connsiteX3" fmla="*/ 792088 w 951558"/>
                  <a:gd name="connsiteY3" fmla="*/ 3236034 h 3236034"/>
                  <a:gd name="connsiteX4" fmla="*/ 792088 w 951558"/>
                  <a:gd name="connsiteY4" fmla="*/ 3236034 h 3236034"/>
                  <a:gd name="connsiteX5" fmla="*/ 0 w 951558"/>
                  <a:gd name="connsiteY5" fmla="*/ 3236034 h 3236034"/>
                  <a:gd name="connsiteX6" fmla="*/ 0 w 951558"/>
                  <a:gd name="connsiteY6" fmla="*/ 3236034 h 3236034"/>
                  <a:gd name="connsiteX7" fmla="*/ 0 w 951558"/>
                  <a:gd name="connsiteY7" fmla="*/ 886926 h 3236034"/>
                  <a:gd name="connsiteX8" fmla="*/ 397829 w 951558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802721"/>
                  <a:gd name="connsiteY0" fmla="*/ 0 h 3236034"/>
                  <a:gd name="connsiteX1" fmla="*/ 802721 w 802721"/>
                  <a:gd name="connsiteY1" fmla="*/ 1099577 h 3236034"/>
                  <a:gd name="connsiteX2" fmla="*/ 792088 w 802721"/>
                  <a:gd name="connsiteY2" fmla="*/ 3236034 h 3236034"/>
                  <a:gd name="connsiteX3" fmla="*/ 792088 w 802721"/>
                  <a:gd name="connsiteY3" fmla="*/ 3236034 h 3236034"/>
                  <a:gd name="connsiteX4" fmla="*/ 0 w 802721"/>
                  <a:gd name="connsiteY4" fmla="*/ 3236034 h 3236034"/>
                  <a:gd name="connsiteX5" fmla="*/ 0 w 802721"/>
                  <a:gd name="connsiteY5" fmla="*/ 3236034 h 3236034"/>
                  <a:gd name="connsiteX6" fmla="*/ 0 w 802721"/>
                  <a:gd name="connsiteY6" fmla="*/ 886926 h 3236034"/>
                  <a:gd name="connsiteX7" fmla="*/ 397829 w 802721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117407"/>
                  <a:gd name="connsiteY0" fmla="*/ 0 h 3236034"/>
                  <a:gd name="connsiteX1" fmla="*/ 802721 w 1117407"/>
                  <a:gd name="connsiteY1" fmla="*/ 1099577 h 3236034"/>
                  <a:gd name="connsiteX2" fmla="*/ 792088 w 1117407"/>
                  <a:gd name="connsiteY2" fmla="*/ 3236034 h 3236034"/>
                  <a:gd name="connsiteX3" fmla="*/ 792088 w 1117407"/>
                  <a:gd name="connsiteY3" fmla="*/ 3236034 h 3236034"/>
                  <a:gd name="connsiteX4" fmla="*/ 0 w 1117407"/>
                  <a:gd name="connsiteY4" fmla="*/ 3236034 h 3236034"/>
                  <a:gd name="connsiteX5" fmla="*/ 0 w 1117407"/>
                  <a:gd name="connsiteY5" fmla="*/ 3236034 h 3236034"/>
                  <a:gd name="connsiteX6" fmla="*/ 0 w 1117407"/>
                  <a:gd name="connsiteY6" fmla="*/ 886926 h 3236034"/>
                  <a:gd name="connsiteX7" fmla="*/ 397829 w 1117407"/>
                  <a:gd name="connsiteY7" fmla="*/ 0 h 3236034"/>
                  <a:gd name="connsiteX0" fmla="*/ 397829 w 1125562"/>
                  <a:gd name="connsiteY0" fmla="*/ 0 h 3236034"/>
                  <a:gd name="connsiteX1" fmla="*/ 813354 w 1125562"/>
                  <a:gd name="connsiteY1" fmla="*/ 1344126 h 3236034"/>
                  <a:gd name="connsiteX2" fmla="*/ 792088 w 1125562"/>
                  <a:gd name="connsiteY2" fmla="*/ 3236034 h 3236034"/>
                  <a:gd name="connsiteX3" fmla="*/ 792088 w 1125562"/>
                  <a:gd name="connsiteY3" fmla="*/ 3236034 h 3236034"/>
                  <a:gd name="connsiteX4" fmla="*/ 0 w 1125562"/>
                  <a:gd name="connsiteY4" fmla="*/ 3236034 h 3236034"/>
                  <a:gd name="connsiteX5" fmla="*/ 0 w 1125562"/>
                  <a:gd name="connsiteY5" fmla="*/ 3236034 h 3236034"/>
                  <a:gd name="connsiteX6" fmla="*/ 0 w 1125562"/>
                  <a:gd name="connsiteY6" fmla="*/ 886926 h 3236034"/>
                  <a:gd name="connsiteX7" fmla="*/ 397829 w 1125562"/>
                  <a:gd name="connsiteY7" fmla="*/ 0 h 3236034"/>
                  <a:gd name="connsiteX0" fmla="*/ 397829 w 1109289"/>
                  <a:gd name="connsiteY0" fmla="*/ 0 h 3236034"/>
                  <a:gd name="connsiteX1" fmla="*/ 792089 w 1109289"/>
                  <a:gd name="connsiteY1" fmla="*/ 1312228 h 3236034"/>
                  <a:gd name="connsiteX2" fmla="*/ 792088 w 1109289"/>
                  <a:gd name="connsiteY2" fmla="*/ 3236034 h 3236034"/>
                  <a:gd name="connsiteX3" fmla="*/ 792088 w 1109289"/>
                  <a:gd name="connsiteY3" fmla="*/ 3236034 h 3236034"/>
                  <a:gd name="connsiteX4" fmla="*/ 0 w 1109289"/>
                  <a:gd name="connsiteY4" fmla="*/ 3236034 h 3236034"/>
                  <a:gd name="connsiteX5" fmla="*/ 0 w 1109289"/>
                  <a:gd name="connsiteY5" fmla="*/ 3236034 h 3236034"/>
                  <a:gd name="connsiteX6" fmla="*/ 0 w 1109289"/>
                  <a:gd name="connsiteY6" fmla="*/ 886926 h 3236034"/>
                  <a:gd name="connsiteX7" fmla="*/ 397829 w 1109289"/>
                  <a:gd name="connsiteY7" fmla="*/ 0 h 3236034"/>
                  <a:gd name="connsiteX0" fmla="*/ 397829 w 1076274"/>
                  <a:gd name="connsiteY0" fmla="*/ 0 h 3236034"/>
                  <a:gd name="connsiteX1" fmla="*/ 792089 w 1076274"/>
                  <a:gd name="connsiteY1" fmla="*/ 1312228 h 3236034"/>
                  <a:gd name="connsiteX2" fmla="*/ 792088 w 1076274"/>
                  <a:gd name="connsiteY2" fmla="*/ 3236034 h 3236034"/>
                  <a:gd name="connsiteX3" fmla="*/ 792088 w 1076274"/>
                  <a:gd name="connsiteY3" fmla="*/ 3236034 h 3236034"/>
                  <a:gd name="connsiteX4" fmla="*/ 0 w 1076274"/>
                  <a:gd name="connsiteY4" fmla="*/ 3236034 h 3236034"/>
                  <a:gd name="connsiteX5" fmla="*/ 0 w 1076274"/>
                  <a:gd name="connsiteY5" fmla="*/ 3236034 h 3236034"/>
                  <a:gd name="connsiteX6" fmla="*/ 0 w 1076274"/>
                  <a:gd name="connsiteY6" fmla="*/ 886926 h 3236034"/>
                  <a:gd name="connsiteX7" fmla="*/ 397829 w 1076274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84929"/>
                  <a:gd name="connsiteY0" fmla="*/ 0 h 3236034"/>
                  <a:gd name="connsiteX1" fmla="*/ 930312 w 1184929"/>
                  <a:gd name="connsiteY1" fmla="*/ 1142108 h 3236034"/>
                  <a:gd name="connsiteX2" fmla="*/ 792088 w 1184929"/>
                  <a:gd name="connsiteY2" fmla="*/ 3236034 h 3236034"/>
                  <a:gd name="connsiteX3" fmla="*/ 792088 w 1184929"/>
                  <a:gd name="connsiteY3" fmla="*/ 3236034 h 3236034"/>
                  <a:gd name="connsiteX4" fmla="*/ 0 w 1184929"/>
                  <a:gd name="connsiteY4" fmla="*/ 3236034 h 3236034"/>
                  <a:gd name="connsiteX5" fmla="*/ 0 w 1184929"/>
                  <a:gd name="connsiteY5" fmla="*/ 3236034 h 3236034"/>
                  <a:gd name="connsiteX6" fmla="*/ 0 w 1184929"/>
                  <a:gd name="connsiteY6" fmla="*/ 886926 h 3236034"/>
                  <a:gd name="connsiteX7" fmla="*/ 397829 w 1184929"/>
                  <a:gd name="connsiteY7" fmla="*/ 0 h 3236034"/>
                  <a:gd name="connsiteX0" fmla="*/ 397829 w 1111112"/>
                  <a:gd name="connsiteY0" fmla="*/ 0 h 3236034"/>
                  <a:gd name="connsiteX1" fmla="*/ 930312 w 1111112"/>
                  <a:gd name="connsiteY1" fmla="*/ 1142108 h 3236034"/>
                  <a:gd name="connsiteX2" fmla="*/ 792088 w 1111112"/>
                  <a:gd name="connsiteY2" fmla="*/ 3236034 h 3236034"/>
                  <a:gd name="connsiteX3" fmla="*/ 792088 w 1111112"/>
                  <a:gd name="connsiteY3" fmla="*/ 3236034 h 3236034"/>
                  <a:gd name="connsiteX4" fmla="*/ 0 w 1111112"/>
                  <a:gd name="connsiteY4" fmla="*/ 3236034 h 3236034"/>
                  <a:gd name="connsiteX5" fmla="*/ 0 w 1111112"/>
                  <a:gd name="connsiteY5" fmla="*/ 3236034 h 3236034"/>
                  <a:gd name="connsiteX6" fmla="*/ 0 w 1111112"/>
                  <a:gd name="connsiteY6" fmla="*/ 886926 h 3236034"/>
                  <a:gd name="connsiteX7" fmla="*/ 397829 w 1111112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1550"/>
                  <a:gd name="connsiteY0" fmla="*/ 0 h 3236034"/>
                  <a:gd name="connsiteX1" fmla="*/ 930312 w 1151550"/>
                  <a:gd name="connsiteY1" fmla="*/ 1142108 h 3236034"/>
                  <a:gd name="connsiteX2" fmla="*/ 792088 w 1151550"/>
                  <a:gd name="connsiteY2" fmla="*/ 3236034 h 3236034"/>
                  <a:gd name="connsiteX3" fmla="*/ 792088 w 1151550"/>
                  <a:gd name="connsiteY3" fmla="*/ 3236034 h 3236034"/>
                  <a:gd name="connsiteX4" fmla="*/ 0 w 1151550"/>
                  <a:gd name="connsiteY4" fmla="*/ 3236034 h 3236034"/>
                  <a:gd name="connsiteX5" fmla="*/ 0 w 1151550"/>
                  <a:gd name="connsiteY5" fmla="*/ 3236034 h 3236034"/>
                  <a:gd name="connsiteX6" fmla="*/ 0 w 1151550"/>
                  <a:gd name="connsiteY6" fmla="*/ 886926 h 3236034"/>
                  <a:gd name="connsiteX7" fmla="*/ 397829 w 1151550"/>
                  <a:gd name="connsiteY7" fmla="*/ 0 h 3236034"/>
                  <a:gd name="connsiteX0" fmla="*/ 397829 w 1081399"/>
                  <a:gd name="connsiteY0" fmla="*/ 0 h 3236034"/>
                  <a:gd name="connsiteX1" fmla="*/ 834842 w 1081399"/>
                  <a:gd name="connsiteY1" fmla="*/ 1099578 h 3236034"/>
                  <a:gd name="connsiteX2" fmla="*/ 792088 w 1081399"/>
                  <a:gd name="connsiteY2" fmla="*/ 3236034 h 3236034"/>
                  <a:gd name="connsiteX3" fmla="*/ 792088 w 1081399"/>
                  <a:gd name="connsiteY3" fmla="*/ 3236034 h 3236034"/>
                  <a:gd name="connsiteX4" fmla="*/ 0 w 1081399"/>
                  <a:gd name="connsiteY4" fmla="*/ 3236034 h 3236034"/>
                  <a:gd name="connsiteX5" fmla="*/ 0 w 1081399"/>
                  <a:gd name="connsiteY5" fmla="*/ 3236034 h 3236034"/>
                  <a:gd name="connsiteX6" fmla="*/ 0 w 1081399"/>
                  <a:gd name="connsiteY6" fmla="*/ 886926 h 3236034"/>
                  <a:gd name="connsiteX7" fmla="*/ 397829 w 1081399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43356"/>
                  <a:gd name="connsiteY0" fmla="*/ 0 h 3236034"/>
                  <a:gd name="connsiteX1" fmla="*/ 780289 w 1043356"/>
                  <a:gd name="connsiteY1" fmla="*/ 1216537 h 3236034"/>
                  <a:gd name="connsiteX2" fmla="*/ 792088 w 1043356"/>
                  <a:gd name="connsiteY2" fmla="*/ 3236034 h 3236034"/>
                  <a:gd name="connsiteX3" fmla="*/ 792088 w 1043356"/>
                  <a:gd name="connsiteY3" fmla="*/ 3236034 h 3236034"/>
                  <a:gd name="connsiteX4" fmla="*/ 0 w 1043356"/>
                  <a:gd name="connsiteY4" fmla="*/ 3236034 h 3236034"/>
                  <a:gd name="connsiteX5" fmla="*/ 0 w 1043356"/>
                  <a:gd name="connsiteY5" fmla="*/ 3236034 h 3236034"/>
                  <a:gd name="connsiteX6" fmla="*/ 0 w 1043356"/>
                  <a:gd name="connsiteY6" fmla="*/ 886926 h 3236034"/>
                  <a:gd name="connsiteX7" fmla="*/ 397829 w 1043356"/>
                  <a:gd name="connsiteY7" fmla="*/ 0 h 3236034"/>
                  <a:gd name="connsiteX0" fmla="*/ 397829 w 971742"/>
                  <a:gd name="connsiteY0" fmla="*/ 0 h 3236034"/>
                  <a:gd name="connsiteX1" fmla="*/ 780289 w 971742"/>
                  <a:gd name="connsiteY1" fmla="*/ 1216537 h 3236034"/>
                  <a:gd name="connsiteX2" fmla="*/ 792088 w 971742"/>
                  <a:gd name="connsiteY2" fmla="*/ 3236034 h 3236034"/>
                  <a:gd name="connsiteX3" fmla="*/ 792088 w 971742"/>
                  <a:gd name="connsiteY3" fmla="*/ 3236034 h 3236034"/>
                  <a:gd name="connsiteX4" fmla="*/ 0 w 971742"/>
                  <a:gd name="connsiteY4" fmla="*/ 3236034 h 3236034"/>
                  <a:gd name="connsiteX5" fmla="*/ 0 w 971742"/>
                  <a:gd name="connsiteY5" fmla="*/ 3236034 h 3236034"/>
                  <a:gd name="connsiteX6" fmla="*/ 0 w 971742"/>
                  <a:gd name="connsiteY6" fmla="*/ 886926 h 3236034"/>
                  <a:gd name="connsiteX7" fmla="*/ 397829 w 971742"/>
                  <a:gd name="connsiteY7" fmla="*/ 0 h 3236034"/>
                  <a:gd name="connsiteX0" fmla="*/ 397829 w 1007471"/>
                  <a:gd name="connsiteY0" fmla="*/ 0 h 3236034"/>
                  <a:gd name="connsiteX1" fmla="*/ 780289 w 1007471"/>
                  <a:gd name="connsiteY1" fmla="*/ 1216537 h 3236034"/>
                  <a:gd name="connsiteX2" fmla="*/ 792088 w 1007471"/>
                  <a:gd name="connsiteY2" fmla="*/ 3236034 h 3236034"/>
                  <a:gd name="connsiteX3" fmla="*/ 792088 w 1007471"/>
                  <a:gd name="connsiteY3" fmla="*/ 3236034 h 3236034"/>
                  <a:gd name="connsiteX4" fmla="*/ 0 w 1007471"/>
                  <a:gd name="connsiteY4" fmla="*/ 3236034 h 3236034"/>
                  <a:gd name="connsiteX5" fmla="*/ 0 w 1007471"/>
                  <a:gd name="connsiteY5" fmla="*/ 3236034 h 3236034"/>
                  <a:gd name="connsiteX6" fmla="*/ 0 w 1007471"/>
                  <a:gd name="connsiteY6" fmla="*/ 886926 h 3236034"/>
                  <a:gd name="connsiteX7" fmla="*/ 397829 w 1007471"/>
                  <a:gd name="connsiteY7" fmla="*/ 0 h 3236034"/>
                  <a:gd name="connsiteX0" fmla="*/ 397829 w 983631"/>
                  <a:gd name="connsiteY0" fmla="*/ 0 h 3236034"/>
                  <a:gd name="connsiteX1" fmla="*/ 780289 w 983631"/>
                  <a:gd name="connsiteY1" fmla="*/ 1216537 h 3236034"/>
                  <a:gd name="connsiteX2" fmla="*/ 792088 w 983631"/>
                  <a:gd name="connsiteY2" fmla="*/ 3236034 h 3236034"/>
                  <a:gd name="connsiteX3" fmla="*/ 792088 w 983631"/>
                  <a:gd name="connsiteY3" fmla="*/ 3236034 h 3236034"/>
                  <a:gd name="connsiteX4" fmla="*/ 0 w 983631"/>
                  <a:gd name="connsiteY4" fmla="*/ 3236034 h 3236034"/>
                  <a:gd name="connsiteX5" fmla="*/ 0 w 983631"/>
                  <a:gd name="connsiteY5" fmla="*/ 3236034 h 3236034"/>
                  <a:gd name="connsiteX6" fmla="*/ 0 w 983631"/>
                  <a:gd name="connsiteY6" fmla="*/ 886926 h 3236034"/>
                  <a:gd name="connsiteX7" fmla="*/ 397829 w 983631"/>
                  <a:gd name="connsiteY7" fmla="*/ 0 h 3236034"/>
                  <a:gd name="connsiteX0" fmla="*/ 397829 w 983630"/>
                  <a:gd name="connsiteY0" fmla="*/ 9390 h 3245424"/>
                  <a:gd name="connsiteX1" fmla="*/ 780289 w 983630"/>
                  <a:gd name="connsiteY1" fmla="*/ 1225927 h 3245424"/>
                  <a:gd name="connsiteX2" fmla="*/ 792088 w 983630"/>
                  <a:gd name="connsiteY2" fmla="*/ 3245424 h 3245424"/>
                  <a:gd name="connsiteX3" fmla="*/ 792088 w 983630"/>
                  <a:gd name="connsiteY3" fmla="*/ 3245424 h 3245424"/>
                  <a:gd name="connsiteX4" fmla="*/ 0 w 983630"/>
                  <a:gd name="connsiteY4" fmla="*/ 3245424 h 3245424"/>
                  <a:gd name="connsiteX5" fmla="*/ 0 w 983630"/>
                  <a:gd name="connsiteY5" fmla="*/ 3245424 h 3245424"/>
                  <a:gd name="connsiteX6" fmla="*/ 0 w 983630"/>
                  <a:gd name="connsiteY6" fmla="*/ 896316 h 3245424"/>
                  <a:gd name="connsiteX7" fmla="*/ 397829 w 983630"/>
                  <a:gd name="connsiteY7" fmla="*/ 9390 h 3245424"/>
                  <a:gd name="connsiteX0" fmla="*/ 397829 w 974605"/>
                  <a:gd name="connsiteY0" fmla="*/ 6357 h 3242391"/>
                  <a:gd name="connsiteX1" fmla="*/ 766650 w 974605"/>
                  <a:gd name="connsiteY1" fmla="*/ 1552503 h 3242391"/>
                  <a:gd name="connsiteX2" fmla="*/ 792088 w 974605"/>
                  <a:gd name="connsiteY2" fmla="*/ 3242391 h 3242391"/>
                  <a:gd name="connsiteX3" fmla="*/ 792088 w 974605"/>
                  <a:gd name="connsiteY3" fmla="*/ 3242391 h 3242391"/>
                  <a:gd name="connsiteX4" fmla="*/ 0 w 974605"/>
                  <a:gd name="connsiteY4" fmla="*/ 3242391 h 3242391"/>
                  <a:gd name="connsiteX5" fmla="*/ 0 w 974605"/>
                  <a:gd name="connsiteY5" fmla="*/ 3242391 h 3242391"/>
                  <a:gd name="connsiteX6" fmla="*/ 0 w 974605"/>
                  <a:gd name="connsiteY6" fmla="*/ 893283 h 3242391"/>
                  <a:gd name="connsiteX7" fmla="*/ 397829 w 974605"/>
                  <a:gd name="connsiteY7" fmla="*/ 6357 h 3242391"/>
                  <a:gd name="connsiteX0" fmla="*/ 397829 w 964009"/>
                  <a:gd name="connsiteY0" fmla="*/ 7874 h 3243908"/>
                  <a:gd name="connsiteX1" fmla="*/ 766650 w 964009"/>
                  <a:gd name="connsiteY1" fmla="*/ 1554020 h 3243908"/>
                  <a:gd name="connsiteX2" fmla="*/ 792088 w 964009"/>
                  <a:gd name="connsiteY2" fmla="*/ 3243908 h 3243908"/>
                  <a:gd name="connsiteX3" fmla="*/ 792088 w 964009"/>
                  <a:gd name="connsiteY3" fmla="*/ 3243908 h 3243908"/>
                  <a:gd name="connsiteX4" fmla="*/ 0 w 964009"/>
                  <a:gd name="connsiteY4" fmla="*/ 3243908 h 3243908"/>
                  <a:gd name="connsiteX5" fmla="*/ 0 w 964009"/>
                  <a:gd name="connsiteY5" fmla="*/ 3243908 h 3243908"/>
                  <a:gd name="connsiteX6" fmla="*/ 0 w 964009"/>
                  <a:gd name="connsiteY6" fmla="*/ 894800 h 3243908"/>
                  <a:gd name="connsiteX7" fmla="*/ 397829 w 964009"/>
                  <a:gd name="connsiteY7" fmla="*/ 7874 h 3243908"/>
                  <a:gd name="connsiteX0" fmla="*/ 397829 w 1103655"/>
                  <a:gd name="connsiteY0" fmla="*/ 5470 h 3241504"/>
                  <a:gd name="connsiteX1" fmla="*/ 1096679 w 1103655"/>
                  <a:gd name="connsiteY1" fmla="*/ 590921 h 3241504"/>
                  <a:gd name="connsiteX2" fmla="*/ 766650 w 1103655"/>
                  <a:gd name="connsiteY2" fmla="*/ 1551616 h 3241504"/>
                  <a:gd name="connsiteX3" fmla="*/ 792088 w 1103655"/>
                  <a:gd name="connsiteY3" fmla="*/ 3241504 h 3241504"/>
                  <a:gd name="connsiteX4" fmla="*/ 792088 w 1103655"/>
                  <a:gd name="connsiteY4" fmla="*/ 3241504 h 3241504"/>
                  <a:gd name="connsiteX5" fmla="*/ 0 w 1103655"/>
                  <a:gd name="connsiteY5" fmla="*/ 3241504 h 3241504"/>
                  <a:gd name="connsiteX6" fmla="*/ 0 w 1103655"/>
                  <a:gd name="connsiteY6" fmla="*/ 3241504 h 3241504"/>
                  <a:gd name="connsiteX7" fmla="*/ 0 w 1103655"/>
                  <a:gd name="connsiteY7" fmla="*/ 892396 h 3241504"/>
                  <a:gd name="connsiteX8" fmla="*/ 397829 w 1103655"/>
                  <a:gd name="connsiteY8" fmla="*/ 5470 h 3241504"/>
                  <a:gd name="connsiteX0" fmla="*/ 397829 w 1103454"/>
                  <a:gd name="connsiteY0" fmla="*/ 5470 h 3241504"/>
                  <a:gd name="connsiteX1" fmla="*/ 1096679 w 1103454"/>
                  <a:gd name="connsiteY1" fmla="*/ 590921 h 3241504"/>
                  <a:gd name="connsiteX2" fmla="*/ 754433 w 1103454"/>
                  <a:gd name="connsiteY2" fmla="*/ 1523041 h 3241504"/>
                  <a:gd name="connsiteX3" fmla="*/ 792088 w 1103454"/>
                  <a:gd name="connsiteY3" fmla="*/ 3241504 h 3241504"/>
                  <a:gd name="connsiteX4" fmla="*/ 792088 w 1103454"/>
                  <a:gd name="connsiteY4" fmla="*/ 3241504 h 3241504"/>
                  <a:gd name="connsiteX5" fmla="*/ 0 w 1103454"/>
                  <a:gd name="connsiteY5" fmla="*/ 3241504 h 3241504"/>
                  <a:gd name="connsiteX6" fmla="*/ 0 w 1103454"/>
                  <a:gd name="connsiteY6" fmla="*/ 3241504 h 3241504"/>
                  <a:gd name="connsiteX7" fmla="*/ 0 w 1103454"/>
                  <a:gd name="connsiteY7" fmla="*/ 892396 h 3241504"/>
                  <a:gd name="connsiteX8" fmla="*/ 397829 w 1103454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2304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0399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93682"/>
                  <a:gd name="connsiteY0" fmla="*/ 5721 h 3241755"/>
                  <a:gd name="connsiteX1" fmla="*/ 1188312 w 1193682"/>
                  <a:gd name="connsiteY1" fmla="*/ 572122 h 3241755"/>
                  <a:gd name="connsiteX2" fmla="*/ 754433 w 1193682"/>
                  <a:gd name="connsiteY2" fmla="*/ 1504242 h 3241755"/>
                  <a:gd name="connsiteX3" fmla="*/ 792088 w 1193682"/>
                  <a:gd name="connsiteY3" fmla="*/ 3241755 h 3241755"/>
                  <a:gd name="connsiteX4" fmla="*/ 792088 w 1193682"/>
                  <a:gd name="connsiteY4" fmla="*/ 3241755 h 3241755"/>
                  <a:gd name="connsiteX5" fmla="*/ 0 w 1193682"/>
                  <a:gd name="connsiteY5" fmla="*/ 3241755 h 3241755"/>
                  <a:gd name="connsiteX6" fmla="*/ 0 w 1193682"/>
                  <a:gd name="connsiteY6" fmla="*/ 3241755 h 3241755"/>
                  <a:gd name="connsiteX7" fmla="*/ 0 w 1193682"/>
                  <a:gd name="connsiteY7" fmla="*/ 892647 h 3241755"/>
                  <a:gd name="connsiteX8" fmla="*/ 397829 w 1193682"/>
                  <a:gd name="connsiteY8" fmla="*/ 5721 h 3241755"/>
                  <a:gd name="connsiteX0" fmla="*/ 397829 w 1188313"/>
                  <a:gd name="connsiteY0" fmla="*/ 5721 h 3241755"/>
                  <a:gd name="connsiteX1" fmla="*/ 1188312 w 1188313"/>
                  <a:gd name="connsiteY1" fmla="*/ 572122 h 3241755"/>
                  <a:gd name="connsiteX2" fmla="*/ 754433 w 1188313"/>
                  <a:gd name="connsiteY2" fmla="*/ 1504242 h 3241755"/>
                  <a:gd name="connsiteX3" fmla="*/ 792088 w 1188313"/>
                  <a:gd name="connsiteY3" fmla="*/ 3241755 h 3241755"/>
                  <a:gd name="connsiteX4" fmla="*/ 792088 w 1188313"/>
                  <a:gd name="connsiteY4" fmla="*/ 3241755 h 3241755"/>
                  <a:gd name="connsiteX5" fmla="*/ 0 w 1188313"/>
                  <a:gd name="connsiteY5" fmla="*/ 3241755 h 3241755"/>
                  <a:gd name="connsiteX6" fmla="*/ 0 w 1188313"/>
                  <a:gd name="connsiteY6" fmla="*/ 3241755 h 3241755"/>
                  <a:gd name="connsiteX7" fmla="*/ 0 w 1188313"/>
                  <a:gd name="connsiteY7" fmla="*/ 892647 h 3241755"/>
                  <a:gd name="connsiteX8" fmla="*/ 397829 w 1188313"/>
                  <a:gd name="connsiteY8" fmla="*/ 5721 h 3241755"/>
                  <a:gd name="connsiteX0" fmla="*/ 397829 w 1200430"/>
                  <a:gd name="connsiteY0" fmla="*/ 6518 h 3242552"/>
                  <a:gd name="connsiteX1" fmla="*/ 1188312 w 1200430"/>
                  <a:gd name="connsiteY1" fmla="*/ 572919 h 3242552"/>
                  <a:gd name="connsiteX2" fmla="*/ 754433 w 1200430"/>
                  <a:gd name="connsiteY2" fmla="*/ 1505039 h 3242552"/>
                  <a:gd name="connsiteX3" fmla="*/ 792088 w 1200430"/>
                  <a:gd name="connsiteY3" fmla="*/ 3242552 h 3242552"/>
                  <a:gd name="connsiteX4" fmla="*/ 792088 w 1200430"/>
                  <a:gd name="connsiteY4" fmla="*/ 3242552 h 3242552"/>
                  <a:gd name="connsiteX5" fmla="*/ 0 w 1200430"/>
                  <a:gd name="connsiteY5" fmla="*/ 3242552 h 3242552"/>
                  <a:gd name="connsiteX6" fmla="*/ 0 w 1200430"/>
                  <a:gd name="connsiteY6" fmla="*/ 3242552 h 3242552"/>
                  <a:gd name="connsiteX7" fmla="*/ 0 w 1200430"/>
                  <a:gd name="connsiteY7" fmla="*/ 893444 h 3242552"/>
                  <a:gd name="connsiteX8" fmla="*/ 397829 w 1200430"/>
                  <a:gd name="connsiteY8" fmla="*/ 6518 h 3242552"/>
                  <a:gd name="connsiteX0" fmla="*/ 367285 w 1200000"/>
                  <a:gd name="connsiteY0" fmla="*/ 7711 h 3186595"/>
                  <a:gd name="connsiteX1" fmla="*/ 1188312 w 1200000"/>
                  <a:gd name="connsiteY1" fmla="*/ 516962 h 3186595"/>
                  <a:gd name="connsiteX2" fmla="*/ 754433 w 1200000"/>
                  <a:gd name="connsiteY2" fmla="*/ 1449082 h 3186595"/>
                  <a:gd name="connsiteX3" fmla="*/ 792088 w 1200000"/>
                  <a:gd name="connsiteY3" fmla="*/ 3186595 h 3186595"/>
                  <a:gd name="connsiteX4" fmla="*/ 792088 w 1200000"/>
                  <a:gd name="connsiteY4" fmla="*/ 3186595 h 3186595"/>
                  <a:gd name="connsiteX5" fmla="*/ 0 w 1200000"/>
                  <a:gd name="connsiteY5" fmla="*/ 3186595 h 3186595"/>
                  <a:gd name="connsiteX6" fmla="*/ 0 w 1200000"/>
                  <a:gd name="connsiteY6" fmla="*/ 3186595 h 3186595"/>
                  <a:gd name="connsiteX7" fmla="*/ 0 w 1200000"/>
                  <a:gd name="connsiteY7" fmla="*/ 837487 h 3186595"/>
                  <a:gd name="connsiteX8" fmla="*/ 367285 w 1200000"/>
                  <a:gd name="connsiteY8" fmla="*/ 7711 h 3186595"/>
                  <a:gd name="connsiteX0" fmla="*/ 367285 w 1200505"/>
                  <a:gd name="connsiteY0" fmla="*/ 1566 h 3180450"/>
                  <a:gd name="connsiteX1" fmla="*/ 1188312 w 1200505"/>
                  <a:gd name="connsiteY1" fmla="*/ 510817 h 3180450"/>
                  <a:gd name="connsiteX2" fmla="*/ 754433 w 1200505"/>
                  <a:gd name="connsiteY2" fmla="*/ 1442937 h 3180450"/>
                  <a:gd name="connsiteX3" fmla="*/ 792088 w 1200505"/>
                  <a:gd name="connsiteY3" fmla="*/ 3180450 h 3180450"/>
                  <a:gd name="connsiteX4" fmla="*/ 792088 w 1200505"/>
                  <a:gd name="connsiteY4" fmla="*/ 3180450 h 3180450"/>
                  <a:gd name="connsiteX5" fmla="*/ 0 w 1200505"/>
                  <a:gd name="connsiteY5" fmla="*/ 3180450 h 3180450"/>
                  <a:gd name="connsiteX6" fmla="*/ 0 w 1200505"/>
                  <a:gd name="connsiteY6" fmla="*/ 3180450 h 3180450"/>
                  <a:gd name="connsiteX7" fmla="*/ 0 w 1200505"/>
                  <a:gd name="connsiteY7" fmla="*/ 831342 h 3180450"/>
                  <a:gd name="connsiteX8" fmla="*/ 367285 w 1200505"/>
                  <a:gd name="connsiteY8" fmla="*/ 1566 h 3180450"/>
                  <a:gd name="connsiteX0" fmla="*/ 367858 w 1201078"/>
                  <a:gd name="connsiteY0" fmla="*/ 1566 h 3180450"/>
                  <a:gd name="connsiteX1" fmla="*/ 1188885 w 1201078"/>
                  <a:gd name="connsiteY1" fmla="*/ 510817 h 3180450"/>
                  <a:gd name="connsiteX2" fmla="*/ 755006 w 1201078"/>
                  <a:gd name="connsiteY2" fmla="*/ 1442937 h 3180450"/>
                  <a:gd name="connsiteX3" fmla="*/ 792661 w 1201078"/>
                  <a:gd name="connsiteY3" fmla="*/ 3180450 h 3180450"/>
                  <a:gd name="connsiteX4" fmla="*/ 792661 w 1201078"/>
                  <a:gd name="connsiteY4" fmla="*/ 3180450 h 3180450"/>
                  <a:gd name="connsiteX5" fmla="*/ 573 w 1201078"/>
                  <a:gd name="connsiteY5" fmla="*/ 3180450 h 3180450"/>
                  <a:gd name="connsiteX6" fmla="*/ 573 w 1201078"/>
                  <a:gd name="connsiteY6" fmla="*/ 3180450 h 3180450"/>
                  <a:gd name="connsiteX7" fmla="*/ 573 w 1201078"/>
                  <a:gd name="connsiteY7" fmla="*/ 831342 h 3180450"/>
                  <a:gd name="connsiteX8" fmla="*/ 367858 w 1201078"/>
                  <a:gd name="connsiteY8" fmla="*/ 1566 h 3180450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0085"/>
                  <a:gd name="connsiteY0" fmla="*/ 1764 h 3180648"/>
                  <a:gd name="connsiteX1" fmla="*/ 1237757 w 1240085"/>
                  <a:gd name="connsiteY1" fmla="*/ 520540 h 3180648"/>
                  <a:gd name="connsiteX2" fmla="*/ 755007 w 1240085"/>
                  <a:gd name="connsiteY2" fmla="*/ 1443135 h 3180648"/>
                  <a:gd name="connsiteX3" fmla="*/ 792662 w 1240085"/>
                  <a:gd name="connsiteY3" fmla="*/ 3180648 h 3180648"/>
                  <a:gd name="connsiteX4" fmla="*/ 792662 w 1240085"/>
                  <a:gd name="connsiteY4" fmla="*/ 3180648 h 3180648"/>
                  <a:gd name="connsiteX5" fmla="*/ 574 w 1240085"/>
                  <a:gd name="connsiteY5" fmla="*/ 3180648 h 3180648"/>
                  <a:gd name="connsiteX6" fmla="*/ 574 w 1240085"/>
                  <a:gd name="connsiteY6" fmla="*/ 3180648 h 3180648"/>
                  <a:gd name="connsiteX7" fmla="*/ 574 w 1240085"/>
                  <a:gd name="connsiteY7" fmla="*/ 831540 h 3180648"/>
                  <a:gd name="connsiteX8" fmla="*/ 367859 w 1240085"/>
                  <a:gd name="connsiteY8" fmla="*/ 1764 h 3180648"/>
                  <a:gd name="connsiteX0" fmla="*/ 367859 w 1240086"/>
                  <a:gd name="connsiteY0" fmla="*/ 1764 h 3180648"/>
                  <a:gd name="connsiteX1" fmla="*/ 1237757 w 1240086"/>
                  <a:gd name="connsiteY1" fmla="*/ 520540 h 3180648"/>
                  <a:gd name="connsiteX2" fmla="*/ 755007 w 1240086"/>
                  <a:gd name="connsiteY2" fmla="*/ 1443135 h 3180648"/>
                  <a:gd name="connsiteX3" fmla="*/ 792662 w 1240086"/>
                  <a:gd name="connsiteY3" fmla="*/ 3180648 h 3180648"/>
                  <a:gd name="connsiteX4" fmla="*/ 792662 w 1240086"/>
                  <a:gd name="connsiteY4" fmla="*/ 3180648 h 3180648"/>
                  <a:gd name="connsiteX5" fmla="*/ 574 w 1240086"/>
                  <a:gd name="connsiteY5" fmla="*/ 3180648 h 3180648"/>
                  <a:gd name="connsiteX6" fmla="*/ 574 w 1240086"/>
                  <a:gd name="connsiteY6" fmla="*/ 3180648 h 3180648"/>
                  <a:gd name="connsiteX7" fmla="*/ 574 w 1240086"/>
                  <a:gd name="connsiteY7" fmla="*/ 831540 h 3180648"/>
                  <a:gd name="connsiteX8" fmla="*/ 367859 w 1240086"/>
                  <a:gd name="connsiteY8" fmla="*/ 1764 h 3180648"/>
                  <a:gd name="connsiteX0" fmla="*/ 373394 w 1239532"/>
                  <a:gd name="connsiteY0" fmla="*/ 1562 h 3209021"/>
                  <a:gd name="connsiteX1" fmla="*/ 1237184 w 1239532"/>
                  <a:gd name="connsiteY1" fmla="*/ 548913 h 3209021"/>
                  <a:gd name="connsiteX2" fmla="*/ 754434 w 1239532"/>
                  <a:gd name="connsiteY2" fmla="*/ 1471508 h 3209021"/>
                  <a:gd name="connsiteX3" fmla="*/ 792089 w 1239532"/>
                  <a:gd name="connsiteY3" fmla="*/ 3209021 h 3209021"/>
                  <a:gd name="connsiteX4" fmla="*/ 792089 w 1239532"/>
                  <a:gd name="connsiteY4" fmla="*/ 3209021 h 3209021"/>
                  <a:gd name="connsiteX5" fmla="*/ 1 w 1239532"/>
                  <a:gd name="connsiteY5" fmla="*/ 3209021 h 3209021"/>
                  <a:gd name="connsiteX6" fmla="*/ 1 w 1239532"/>
                  <a:gd name="connsiteY6" fmla="*/ 3209021 h 3209021"/>
                  <a:gd name="connsiteX7" fmla="*/ 1 w 1239532"/>
                  <a:gd name="connsiteY7" fmla="*/ 859913 h 3209021"/>
                  <a:gd name="connsiteX8" fmla="*/ 373394 w 1239532"/>
                  <a:gd name="connsiteY8" fmla="*/ 1562 h 3209021"/>
                  <a:gd name="connsiteX0" fmla="*/ 373393 w 1239758"/>
                  <a:gd name="connsiteY0" fmla="*/ 0 h 3207459"/>
                  <a:gd name="connsiteX1" fmla="*/ 1237183 w 1239758"/>
                  <a:gd name="connsiteY1" fmla="*/ 547351 h 3207459"/>
                  <a:gd name="connsiteX2" fmla="*/ 754433 w 1239758"/>
                  <a:gd name="connsiteY2" fmla="*/ 1469946 h 3207459"/>
                  <a:gd name="connsiteX3" fmla="*/ 792088 w 1239758"/>
                  <a:gd name="connsiteY3" fmla="*/ 3207459 h 3207459"/>
                  <a:gd name="connsiteX4" fmla="*/ 792088 w 1239758"/>
                  <a:gd name="connsiteY4" fmla="*/ 3207459 h 3207459"/>
                  <a:gd name="connsiteX5" fmla="*/ 0 w 1239758"/>
                  <a:gd name="connsiteY5" fmla="*/ 3207459 h 3207459"/>
                  <a:gd name="connsiteX6" fmla="*/ 0 w 1239758"/>
                  <a:gd name="connsiteY6" fmla="*/ 3207459 h 3207459"/>
                  <a:gd name="connsiteX7" fmla="*/ 0 w 1239758"/>
                  <a:gd name="connsiteY7" fmla="*/ 858351 h 3207459"/>
                  <a:gd name="connsiteX8" fmla="*/ 373393 w 1239758"/>
                  <a:gd name="connsiteY8" fmla="*/ 0 h 3207459"/>
                  <a:gd name="connsiteX0" fmla="*/ 380199 w 1246564"/>
                  <a:gd name="connsiteY0" fmla="*/ 0 h 3207459"/>
                  <a:gd name="connsiteX1" fmla="*/ 1243989 w 1246564"/>
                  <a:gd name="connsiteY1" fmla="*/ 547351 h 3207459"/>
                  <a:gd name="connsiteX2" fmla="*/ 761239 w 1246564"/>
                  <a:gd name="connsiteY2" fmla="*/ 1469946 h 3207459"/>
                  <a:gd name="connsiteX3" fmla="*/ 798894 w 1246564"/>
                  <a:gd name="connsiteY3" fmla="*/ 3207459 h 3207459"/>
                  <a:gd name="connsiteX4" fmla="*/ 798894 w 1246564"/>
                  <a:gd name="connsiteY4" fmla="*/ 3207459 h 3207459"/>
                  <a:gd name="connsiteX5" fmla="*/ 6806 w 1246564"/>
                  <a:gd name="connsiteY5" fmla="*/ 3207459 h 3207459"/>
                  <a:gd name="connsiteX6" fmla="*/ 6806 w 1246564"/>
                  <a:gd name="connsiteY6" fmla="*/ 3207459 h 3207459"/>
                  <a:gd name="connsiteX7" fmla="*/ 6806 w 1246564"/>
                  <a:gd name="connsiteY7" fmla="*/ 858351 h 3207459"/>
                  <a:gd name="connsiteX8" fmla="*/ 380199 w 1246564"/>
                  <a:gd name="connsiteY8" fmla="*/ 0 h 3207459"/>
                  <a:gd name="connsiteX0" fmla="*/ 380199 w 1246610"/>
                  <a:gd name="connsiteY0" fmla="*/ 233 h 3207692"/>
                  <a:gd name="connsiteX1" fmla="*/ 1243989 w 1246610"/>
                  <a:gd name="connsiteY1" fmla="*/ 547584 h 3207692"/>
                  <a:gd name="connsiteX2" fmla="*/ 761239 w 1246610"/>
                  <a:gd name="connsiteY2" fmla="*/ 1470179 h 3207692"/>
                  <a:gd name="connsiteX3" fmla="*/ 798894 w 1246610"/>
                  <a:gd name="connsiteY3" fmla="*/ 3207692 h 3207692"/>
                  <a:gd name="connsiteX4" fmla="*/ 798894 w 1246610"/>
                  <a:gd name="connsiteY4" fmla="*/ 3207692 h 3207692"/>
                  <a:gd name="connsiteX5" fmla="*/ 6806 w 1246610"/>
                  <a:gd name="connsiteY5" fmla="*/ 3207692 h 3207692"/>
                  <a:gd name="connsiteX6" fmla="*/ 6806 w 1246610"/>
                  <a:gd name="connsiteY6" fmla="*/ 3207692 h 3207692"/>
                  <a:gd name="connsiteX7" fmla="*/ 6806 w 1246610"/>
                  <a:gd name="connsiteY7" fmla="*/ 858584 h 3207692"/>
                  <a:gd name="connsiteX8" fmla="*/ 380199 w 1246610"/>
                  <a:gd name="connsiteY8" fmla="*/ 233 h 3207692"/>
                  <a:gd name="connsiteX0" fmla="*/ 380199 w 1301393"/>
                  <a:gd name="connsiteY0" fmla="*/ 233 h 3207692"/>
                  <a:gd name="connsiteX1" fmla="*/ 1298970 w 1301393"/>
                  <a:gd name="connsiteY1" fmla="*/ 547584 h 3207692"/>
                  <a:gd name="connsiteX2" fmla="*/ 761239 w 1301393"/>
                  <a:gd name="connsiteY2" fmla="*/ 1470179 h 3207692"/>
                  <a:gd name="connsiteX3" fmla="*/ 798894 w 1301393"/>
                  <a:gd name="connsiteY3" fmla="*/ 3207692 h 3207692"/>
                  <a:gd name="connsiteX4" fmla="*/ 798894 w 1301393"/>
                  <a:gd name="connsiteY4" fmla="*/ 3207692 h 3207692"/>
                  <a:gd name="connsiteX5" fmla="*/ 6806 w 1301393"/>
                  <a:gd name="connsiteY5" fmla="*/ 3207692 h 3207692"/>
                  <a:gd name="connsiteX6" fmla="*/ 6806 w 1301393"/>
                  <a:gd name="connsiteY6" fmla="*/ 3207692 h 3207692"/>
                  <a:gd name="connsiteX7" fmla="*/ 6806 w 1301393"/>
                  <a:gd name="connsiteY7" fmla="*/ 858584 h 3207692"/>
                  <a:gd name="connsiteX8" fmla="*/ 380199 w 1301393"/>
                  <a:gd name="connsiteY8" fmla="*/ 233 h 3207692"/>
                  <a:gd name="connsiteX0" fmla="*/ 380199 w 1301394"/>
                  <a:gd name="connsiteY0" fmla="*/ 233 h 3207692"/>
                  <a:gd name="connsiteX1" fmla="*/ 1298970 w 1301394"/>
                  <a:gd name="connsiteY1" fmla="*/ 547584 h 3207692"/>
                  <a:gd name="connsiteX2" fmla="*/ 761239 w 1301394"/>
                  <a:gd name="connsiteY2" fmla="*/ 1470179 h 3207692"/>
                  <a:gd name="connsiteX3" fmla="*/ 798894 w 1301394"/>
                  <a:gd name="connsiteY3" fmla="*/ 3207692 h 3207692"/>
                  <a:gd name="connsiteX4" fmla="*/ 798894 w 1301394"/>
                  <a:gd name="connsiteY4" fmla="*/ 3207692 h 3207692"/>
                  <a:gd name="connsiteX5" fmla="*/ 6806 w 1301394"/>
                  <a:gd name="connsiteY5" fmla="*/ 3207692 h 3207692"/>
                  <a:gd name="connsiteX6" fmla="*/ 6806 w 1301394"/>
                  <a:gd name="connsiteY6" fmla="*/ 3207692 h 3207692"/>
                  <a:gd name="connsiteX7" fmla="*/ 6806 w 1301394"/>
                  <a:gd name="connsiteY7" fmla="*/ 858584 h 3207692"/>
                  <a:gd name="connsiteX8" fmla="*/ 380199 w 1301394"/>
                  <a:gd name="connsiteY8" fmla="*/ 233 h 3207692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658146 w 1319958"/>
                  <a:gd name="connsiteY0" fmla="*/ 211 h 3207670"/>
                  <a:gd name="connsiteX1" fmla="*/ 1292164 w 1319958"/>
                  <a:gd name="connsiteY1" fmla="*/ 547562 h 3207670"/>
                  <a:gd name="connsiteX2" fmla="*/ 754433 w 1319958"/>
                  <a:gd name="connsiteY2" fmla="*/ 1470157 h 3207670"/>
                  <a:gd name="connsiteX3" fmla="*/ 792088 w 1319958"/>
                  <a:gd name="connsiteY3" fmla="*/ 3207670 h 3207670"/>
                  <a:gd name="connsiteX4" fmla="*/ 792088 w 1319958"/>
                  <a:gd name="connsiteY4" fmla="*/ 3207670 h 3207670"/>
                  <a:gd name="connsiteX5" fmla="*/ 0 w 1319958"/>
                  <a:gd name="connsiteY5" fmla="*/ 3207670 h 3207670"/>
                  <a:gd name="connsiteX6" fmla="*/ 0 w 1319958"/>
                  <a:gd name="connsiteY6" fmla="*/ 3207670 h 3207670"/>
                  <a:gd name="connsiteX7" fmla="*/ 0 w 1319958"/>
                  <a:gd name="connsiteY7" fmla="*/ 858562 h 3207670"/>
                  <a:gd name="connsiteX8" fmla="*/ 658146 w 1319958"/>
                  <a:gd name="connsiteY8" fmla="*/ 211 h 3207670"/>
                  <a:gd name="connsiteX0" fmla="*/ 786963 w 1326878"/>
                  <a:gd name="connsiteY0" fmla="*/ 205 h 3212949"/>
                  <a:gd name="connsiteX1" fmla="*/ 1292164 w 1326878"/>
                  <a:gd name="connsiteY1" fmla="*/ 552841 h 3212949"/>
                  <a:gd name="connsiteX2" fmla="*/ 754433 w 1326878"/>
                  <a:gd name="connsiteY2" fmla="*/ 1475436 h 3212949"/>
                  <a:gd name="connsiteX3" fmla="*/ 792088 w 1326878"/>
                  <a:gd name="connsiteY3" fmla="*/ 3212949 h 3212949"/>
                  <a:gd name="connsiteX4" fmla="*/ 792088 w 1326878"/>
                  <a:gd name="connsiteY4" fmla="*/ 3212949 h 3212949"/>
                  <a:gd name="connsiteX5" fmla="*/ 0 w 1326878"/>
                  <a:gd name="connsiteY5" fmla="*/ 3212949 h 3212949"/>
                  <a:gd name="connsiteX6" fmla="*/ 0 w 1326878"/>
                  <a:gd name="connsiteY6" fmla="*/ 3212949 h 3212949"/>
                  <a:gd name="connsiteX7" fmla="*/ 0 w 1326878"/>
                  <a:gd name="connsiteY7" fmla="*/ 863841 h 3212949"/>
                  <a:gd name="connsiteX8" fmla="*/ 786963 w 1326878"/>
                  <a:gd name="connsiteY8" fmla="*/ 205 h 3212949"/>
                  <a:gd name="connsiteX0" fmla="*/ 786963 w 1279105"/>
                  <a:gd name="connsiteY0" fmla="*/ 234 h 3212978"/>
                  <a:gd name="connsiteX1" fmla="*/ 1240608 w 1279105"/>
                  <a:gd name="connsiteY1" fmla="*/ 522725 h 3212978"/>
                  <a:gd name="connsiteX2" fmla="*/ 754433 w 1279105"/>
                  <a:gd name="connsiteY2" fmla="*/ 1475465 h 3212978"/>
                  <a:gd name="connsiteX3" fmla="*/ 792088 w 1279105"/>
                  <a:gd name="connsiteY3" fmla="*/ 3212978 h 3212978"/>
                  <a:gd name="connsiteX4" fmla="*/ 792088 w 1279105"/>
                  <a:gd name="connsiteY4" fmla="*/ 3212978 h 3212978"/>
                  <a:gd name="connsiteX5" fmla="*/ 0 w 1279105"/>
                  <a:gd name="connsiteY5" fmla="*/ 3212978 h 3212978"/>
                  <a:gd name="connsiteX6" fmla="*/ 0 w 1279105"/>
                  <a:gd name="connsiteY6" fmla="*/ 3212978 h 3212978"/>
                  <a:gd name="connsiteX7" fmla="*/ 0 w 1279105"/>
                  <a:gd name="connsiteY7" fmla="*/ 863870 h 3212978"/>
                  <a:gd name="connsiteX8" fmla="*/ 786963 w 1279105"/>
                  <a:gd name="connsiteY8" fmla="*/ 234 h 3212978"/>
                  <a:gd name="connsiteX0" fmla="*/ 786963 w 1232192"/>
                  <a:gd name="connsiteY0" fmla="*/ 272 h 3213016"/>
                  <a:gd name="connsiteX1" fmla="*/ 1189052 w 1232192"/>
                  <a:gd name="connsiteY1" fmla="*/ 492618 h 3213016"/>
                  <a:gd name="connsiteX2" fmla="*/ 754433 w 1232192"/>
                  <a:gd name="connsiteY2" fmla="*/ 1475503 h 3213016"/>
                  <a:gd name="connsiteX3" fmla="*/ 792088 w 1232192"/>
                  <a:gd name="connsiteY3" fmla="*/ 3213016 h 3213016"/>
                  <a:gd name="connsiteX4" fmla="*/ 792088 w 1232192"/>
                  <a:gd name="connsiteY4" fmla="*/ 3213016 h 3213016"/>
                  <a:gd name="connsiteX5" fmla="*/ 0 w 1232192"/>
                  <a:gd name="connsiteY5" fmla="*/ 3213016 h 3213016"/>
                  <a:gd name="connsiteX6" fmla="*/ 0 w 1232192"/>
                  <a:gd name="connsiteY6" fmla="*/ 3213016 h 3213016"/>
                  <a:gd name="connsiteX7" fmla="*/ 0 w 1232192"/>
                  <a:gd name="connsiteY7" fmla="*/ 863908 h 3213016"/>
                  <a:gd name="connsiteX8" fmla="*/ 786963 w 1232192"/>
                  <a:gd name="connsiteY8" fmla="*/ 272 h 3213016"/>
                  <a:gd name="connsiteX0" fmla="*/ 883632 w 1244333"/>
                  <a:gd name="connsiteY0" fmla="*/ 288 h 3202984"/>
                  <a:gd name="connsiteX1" fmla="*/ 1189052 w 1244333"/>
                  <a:gd name="connsiteY1" fmla="*/ 482586 h 3202984"/>
                  <a:gd name="connsiteX2" fmla="*/ 754433 w 1244333"/>
                  <a:gd name="connsiteY2" fmla="*/ 1465471 h 3202984"/>
                  <a:gd name="connsiteX3" fmla="*/ 792088 w 1244333"/>
                  <a:gd name="connsiteY3" fmla="*/ 3202984 h 3202984"/>
                  <a:gd name="connsiteX4" fmla="*/ 792088 w 1244333"/>
                  <a:gd name="connsiteY4" fmla="*/ 3202984 h 3202984"/>
                  <a:gd name="connsiteX5" fmla="*/ 0 w 1244333"/>
                  <a:gd name="connsiteY5" fmla="*/ 3202984 h 3202984"/>
                  <a:gd name="connsiteX6" fmla="*/ 0 w 1244333"/>
                  <a:gd name="connsiteY6" fmla="*/ 3202984 h 3202984"/>
                  <a:gd name="connsiteX7" fmla="*/ 0 w 1244333"/>
                  <a:gd name="connsiteY7" fmla="*/ 853876 h 3202984"/>
                  <a:gd name="connsiteX8" fmla="*/ 883632 w 1244333"/>
                  <a:gd name="connsiteY8" fmla="*/ 288 h 3202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333" h="3202984">
                    <a:moveTo>
                      <a:pt x="883632" y="288"/>
                    </a:moveTo>
                    <a:cubicBezTo>
                      <a:pt x="1159064" y="-7889"/>
                      <a:pt x="1341397" y="158219"/>
                      <a:pt x="1189052" y="482586"/>
                    </a:cubicBezTo>
                    <a:cubicBezTo>
                      <a:pt x="975620" y="911727"/>
                      <a:pt x="739017" y="984814"/>
                      <a:pt x="754433" y="1465471"/>
                    </a:cubicBezTo>
                    <a:cubicBezTo>
                      <a:pt x="763047" y="1992441"/>
                      <a:pt x="773014" y="2384949"/>
                      <a:pt x="792088" y="3202984"/>
                    </a:cubicBezTo>
                    <a:lnTo>
                      <a:pt x="792088" y="3202984"/>
                    </a:lnTo>
                    <a:lnTo>
                      <a:pt x="0" y="3202984"/>
                    </a:lnTo>
                    <a:lnTo>
                      <a:pt x="0" y="3202984"/>
                    </a:lnTo>
                    <a:lnTo>
                      <a:pt x="0" y="853876"/>
                    </a:lnTo>
                    <a:cubicBezTo>
                      <a:pt x="19874" y="235997"/>
                      <a:pt x="377849" y="5161"/>
                      <a:pt x="883632" y="28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Round Same Side Corner Rectangle 8">
                <a:extLst>
                  <a:ext uri="{FF2B5EF4-FFF2-40B4-BE49-F238E27FC236}">
                    <a16:creationId xmlns:a16="http://schemas.microsoft.com/office/drawing/2014/main" id="{5B8FDD20-971F-448A-9261-341BB1276222}"/>
                  </a:ext>
                </a:extLst>
              </p:cNvPr>
              <p:cNvSpPr/>
              <p:nvPr/>
            </p:nvSpPr>
            <p:spPr>
              <a:xfrm rot="10800000">
                <a:off x="4958576" y="2197645"/>
                <a:ext cx="1601768" cy="3212297"/>
              </a:xfrm>
              <a:custGeom>
                <a:avLst/>
                <a:gdLst>
                  <a:gd name="connsiteX0" fmla="*/ 306000 w 612000"/>
                  <a:gd name="connsiteY0" fmla="*/ 0 h 2817001"/>
                  <a:gd name="connsiteX1" fmla="*/ 306000 w 612000"/>
                  <a:gd name="connsiteY1" fmla="*/ 0 h 2817001"/>
                  <a:gd name="connsiteX2" fmla="*/ 612000 w 612000"/>
                  <a:gd name="connsiteY2" fmla="*/ 306000 h 2817001"/>
                  <a:gd name="connsiteX3" fmla="*/ 612000 w 612000"/>
                  <a:gd name="connsiteY3" fmla="*/ 2817001 h 2817001"/>
                  <a:gd name="connsiteX4" fmla="*/ 612000 w 612000"/>
                  <a:gd name="connsiteY4" fmla="*/ 2817001 h 2817001"/>
                  <a:gd name="connsiteX5" fmla="*/ 0 w 612000"/>
                  <a:gd name="connsiteY5" fmla="*/ 2817001 h 2817001"/>
                  <a:gd name="connsiteX6" fmla="*/ 0 w 612000"/>
                  <a:gd name="connsiteY6" fmla="*/ 2817001 h 2817001"/>
                  <a:gd name="connsiteX7" fmla="*/ 0 w 612000"/>
                  <a:gd name="connsiteY7" fmla="*/ 306000 h 2817001"/>
                  <a:gd name="connsiteX8" fmla="*/ 306000 w 612000"/>
                  <a:gd name="connsiteY8" fmla="*/ 0 h 2817001"/>
                  <a:gd name="connsiteX0" fmla="*/ 25563 w 1192801"/>
                  <a:gd name="connsiteY0" fmla="*/ 0 h 3231671"/>
                  <a:gd name="connsiteX1" fmla="*/ 886801 w 1192801"/>
                  <a:gd name="connsiteY1" fmla="*/ 414670 h 3231671"/>
                  <a:gd name="connsiteX2" fmla="*/ 1192801 w 1192801"/>
                  <a:gd name="connsiteY2" fmla="*/ 720670 h 3231671"/>
                  <a:gd name="connsiteX3" fmla="*/ 1192801 w 1192801"/>
                  <a:gd name="connsiteY3" fmla="*/ 3231671 h 3231671"/>
                  <a:gd name="connsiteX4" fmla="*/ 1192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3231671 h 3231671"/>
                  <a:gd name="connsiteX7" fmla="*/ 580801 w 1192801"/>
                  <a:gd name="connsiteY7" fmla="*/ 720670 h 3231671"/>
                  <a:gd name="connsiteX8" fmla="*/ 25563 w 1192801"/>
                  <a:gd name="connsiteY8" fmla="*/ 0 h 3231671"/>
                  <a:gd name="connsiteX0" fmla="*/ 25563 w 1192801"/>
                  <a:gd name="connsiteY0" fmla="*/ 0 h 3231671"/>
                  <a:gd name="connsiteX1" fmla="*/ 1192801 w 1192801"/>
                  <a:gd name="connsiteY1" fmla="*/ 720670 h 3231671"/>
                  <a:gd name="connsiteX2" fmla="*/ 1192801 w 1192801"/>
                  <a:gd name="connsiteY2" fmla="*/ 3231671 h 3231671"/>
                  <a:gd name="connsiteX3" fmla="*/ 1192801 w 1192801"/>
                  <a:gd name="connsiteY3" fmla="*/ 3231671 h 3231671"/>
                  <a:gd name="connsiteX4" fmla="*/ 580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720670 h 3231671"/>
                  <a:gd name="connsiteX7" fmla="*/ 25563 w 1192801"/>
                  <a:gd name="connsiteY7" fmla="*/ 0 h 3231671"/>
                  <a:gd name="connsiteX0" fmla="*/ 30147 w 1197385"/>
                  <a:gd name="connsiteY0" fmla="*/ 0 h 3231671"/>
                  <a:gd name="connsiteX1" fmla="*/ 1197385 w 1197385"/>
                  <a:gd name="connsiteY1" fmla="*/ 720670 h 3231671"/>
                  <a:gd name="connsiteX2" fmla="*/ 1197385 w 1197385"/>
                  <a:gd name="connsiteY2" fmla="*/ 3231671 h 3231671"/>
                  <a:gd name="connsiteX3" fmla="*/ 1197385 w 1197385"/>
                  <a:gd name="connsiteY3" fmla="*/ 3231671 h 3231671"/>
                  <a:gd name="connsiteX4" fmla="*/ 585385 w 1197385"/>
                  <a:gd name="connsiteY4" fmla="*/ 3231671 h 3231671"/>
                  <a:gd name="connsiteX5" fmla="*/ 585385 w 1197385"/>
                  <a:gd name="connsiteY5" fmla="*/ 3231671 h 3231671"/>
                  <a:gd name="connsiteX6" fmla="*/ 457794 w 1197385"/>
                  <a:gd name="connsiteY6" fmla="*/ 1018382 h 3231671"/>
                  <a:gd name="connsiteX7" fmla="*/ 30147 w 1197385"/>
                  <a:gd name="connsiteY7" fmla="*/ 0 h 3231671"/>
                  <a:gd name="connsiteX0" fmla="*/ 311465 w 1478703"/>
                  <a:gd name="connsiteY0" fmla="*/ 1443 h 3233114"/>
                  <a:gd name="connsiteX1" fmla="*/ 1478703 w 1478703"/>
                  <a:gd name="connsiteY1" fmla="*/ 722113 h 3233114"/>
                  <a:gd name="connsiteX2" fmla="*/ 1478703 w 1478703"/>
                  <a:gd name="connsiteY2" fmla="*/ 3233114 h 3233114"/>
                  <a:gd name="connsiteX3" fmla="*/ 1478703 w 1478703"/>
                  <a:gd name="connsiteY3" fmla="*/ 3233114 h 3233114"/>
                  <a:gd name="connsiteX4" fmla="*/ 866703 w 1478703"/>
                  <a:gd name="connsiteY4" fmla="*/ 3233114 h 3233114"/>
                  <a:gd name="connsiteX5" fmla="*/ 866703 w 1478703"/>
                  <a:gd name="connsiteY5" fmla="*/ 3233114 h 3233114"/>
                  <a:gd name="connsiteX6" fmla="*/ 739112 w 1478703"/>
                  <a:gd name="connsiteY6" fmla="*/ 1019825 h 3233114"/>
                  <a:gd name="connsiteX7" fmla="*/ 15213 w 1478703"/>
                  <a:gd name="connsiteY7" fmla="*/ 1379751 h 3233114"/>
                  <a:gd name="connsiteX8" fmla="*/ 311465 w 1478703"/>
                  <a:gd name="connsiteY8" fmla="*/ 1443 h 3233114"/>
                  <a:gd name="connsiteX0" fmla="*/ 188447 w 1355685"/>
                  <a:gd name="connsiteY0" fmla="*/ 1409 h 3233080"/>
                  <a:gd name="connsiteX1" fmla="*/ 1355685 w 1355685"/>
                  <a:gd name="connsiteY1" fmla="*/ 722079 h 3233080"/>
                  <a:gd name="connsiteX2" fmla="*/ 1355685 w 1355685"/>
                  <a:gd name="connsiteY2" fmla="*/ 3233080 h 3233080"/>
                  <a:gd name="connsiteX3" fmla="*/ 1355685 w 1355685"/>
                  <a:gd name="connsiteY3" fmla="*/ 3233080 h 3233080"/>
                  <a:gd name="connsiteX4" fmla="*/ 743685 w 1355685"/>
                  <a:gd name="connsiteY4" fmla="*/ 3233080 h 3233080"/>
                  <a:gd name="connsiteX5" fmla="*/ 743685 w 1355685"/>
                  <a:gd name="connsiteY5" fmla="*/ 3233080 h 3233080"/>
                  <a:gd name="connsiteX6" fmla="*/ 616094 w 1355685"/>
                  <a:gd name="connsiteY6" fmla="*/ 1019791 h 3233080"/>
                  <a:gd name="connsiteX7" fmla="*/ 30418 w 1355685"/>
                  <a:gd name="connsiteY7" fmla="*/ 1411615 h 3233080"/>
                  <a:gd name="connsiteX8" fmla="*/ 188447 w 1355685"/>
                  <a:gd name="connsiteY8" fmla="*/ 1409 h 3233080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54087 w 1557530"/>
                  <a:gd name="connsiteY0" fmla="*/ 2221 h 3138199"/>
                  <a:gd name="connsiteX1" fmla="*/ 1461837 w 1557530"/>
                  <a:gd name="connsiteY1" fmla="*/ 839849 h 3138199"/>
                  <a:gd name="connsiteX2" fmla="*/ 1557530 w 1557530"/>
                  <a:gd name="connsiteY2" fmla="*/ 3138199 h 3138199"/>
                  <a:gd name="connsiteX3" fmla="*/ 1557530 w 1557530"/>
                  <a:gd name="connsiteY3" fmla="*/ 3138199 h 3138199"/>
                  <a:gd name="connsiteX4" fmla="*/ 945530 w 1557530"/>
                  <a:gd name="connsiteY4" fmla="*/ 3138199 h 3138199"/>
                  <a:gd name="connsiteX5" fmla="*/ 945530 w 1557530"/>
                  <a:gd name="connsiteY5" fmla="*/ 3138199 h 3138199"/>
                  <a:gd name="connsiteX6" fmla="*/ 817939 w 1557530"/>
                  <a:gd name="connsiteY6" fmla="*/ 924910 h 3138199"/>
                  <a:gd name="connsiteX7" fmla="*/ 232263 w 1557530"/>
                  <a:gd name="connsiteY7" fmla="*/ 1316734 h 3138199"/>
                  <a:gd name="connsiteX8" fmla="*/ 454087 w 1557530"/>
                  <a:gd name="connsiteY8" fmla="*/ 2221 h 3138199"/>
                  <a:gd name="connsiteX0" fmla="*/ 458217 w 1561660"/>
                  <a:gd name="connsiteY0" fmla="*/ 54 h 3136032"/>
                  <a:gd name="connsiteX1" fmla="*/ 1465967 w 1561660"/>
                  <a:gd name="connsiteY1" fmla="*/ 837682 h 3136032"/>
                  <a:gd name="connsiteX2" fmla="*/ 1561660 w 1561660"/>
                  <a:gd name="connsiteY2" fmla="*/ 3136032 h 3136032"/>
                  <a:gd name="connsiteX3" fmla="*/ 1561660 w 1561660"/>
                  <a:gd name="connsiteY3" fmla="*/ 3136032 h 3136032"/>
                  <a:gd name="connsiteX4" fmla="*/ 949660 w 1561660"/>
                  <a:gd name="connsiteY4" fmla="*/ 3136032 h 3136032"/>
                  <a:gd name="connsiteX5" fmla="*/ 949660 w 1561660"/>
                  <a:gd name="connsiteY5" fmla="*/ 3136032 h 3136032"/>
                  <a:gd name="connsiteX6" fmla="*/ 822069 w 1561660"/>
                  <a:gd name="connsiteY6" fmla="*/ 922743 h 3136032"/>
                  <a:gd name="connsiteX7" fmla="*/ 236393 w 1561660"/>
                  <a:gd name="connsiteY7" fmla="*/ 1314567 h 3136032"/>
                  <a:gd name="connsiteX8" fmla="*/ 458217 w 1561660"/>
                  <a:gd name="connsiteY8" fmla="*/ 54 h 3136032"/>
                  <a:gd name="connsiteX0" fmla="*/ 458217 w 1561660"/>
                  <a:gd name="connsiteY0" fmla="*/ 53790 h 3189768"/>
                  <a:gd name="connsiteX1" fmla="*/ 1465967 w 1561660"/>
                  <a:gd name="connsiteY1" fmla="*/ 891418 h 3189768"/>
                  <a:gd name="connsiteX2" fmla="*/ 1561660 w 1561660"/>
                  <a:gd name="connsiteY2" fmla="*/ 3189768 h 3189768"/>
                  <a:gd name="connsiteX3" fmla="*/ 1561660 w 1561660"/>
                  <a:gd name="connsiteY3" fmla="*/ 3189768 h 3189768"/>
                  <a:gd name="connsiteX4" fmla="*/ 949660 w 1561660"/>
                  <a:gd name="connsiteY4" fmla="*/ 3189768 h 3189768"/>
                  <a:gd name="connsiteX5" fmla="*/ 949660 w 1561660"/>
                  <a:gd name="connsiteY5" fmla="*/ 3189768 h 3189768"/>
                  <a:gd name="connsiteX6" fmla="*/ 822069 w 1561660"/>
                  <a:gd name="connsiteY6" fmla="*/ 976479 h 3189768"/>
                  <a:gd name="connsiteX7" fmla="*/ 236393 w 1561660"/>
                  <a:gd name="connsiteY7" fmla="*/ 1368303 h 3189768"/>
                  <a:gd name="connsiteX8" fmla="*/ 458217 w 1561660"/>
                  <a:gd name="connsiteY8" fmla="*/ 53790 h 3189768"/>
                  <a:gd name="connsiteX0" fmla="*/ 473561 w 1577004"/>
                  <a:gd name="connsiteY0" fmla="*/ 53790 h 3189768"/>
                  <a:gd name="connsiteX1" fmla="*/ 1481311 w 1577004"/>
                  <a:gd name="connsiteY1" fmla="*/ 891418 h 3189768"/>
                  <a:gd name="connsiteX2" fmla="*/ 1577004 w 1577004"/>
                  <a:gd name="connsiteY2" fmla="*/ 3189768 h 3189768"/>
                  <a:gd name="connsiteX3" fmla="*/ 1577004 w 1577004"/>
                  <a:gd name="connsiteY3" fmla="*/ 3189768 h 3189768"/>
                  <a:gd name="connsiteX4" fmla="*/ 965004 w 1577004"/>
                  <a:gd name="connsiteY4" fmla="*/ 3189768 h 3189768"/>
                  <a:gd name="connsiteX5" fmla="*/ 965004 w 1577004"/>
                  <a:gd name="connsiteY5" fmla="*/ 3189768 h 3189768"/>
                  <a:gd name="connsiteX6" fmla="*/ 837413 w 1577004"/>
                  <a:gd name="connsiteY6" fmla="*/ 976479 h 3189768"/>
                  <a:gd name="connsiteX7" fmla="*/ 251737 w 1577004"/>
                  <a:gd name="connsiteY7" fmla="*/ 1368303 h 3189768"/>
                  <a:gd name="connsiteX8" fmla="*/ 473561 w 1577004"/>
                  <a:gd name="connsiteY8" fmla="*/ 53790 h 3189768"/>
                  <a:gd name="connsiteX0" fmla="*/ 473561 w 1577004"/>
                  <a:gd name="connsiteY0" fmla="*/ 46232 h 3182210"/>
                  <a:gd name="connsiteX1" fmla="*/ 1481311 w 1577004"/>
                  <a:gd name="connsiteY1" fmla="*/ 883860 h 3182210"/>
                  <a:gd name="connsiteX2" fmla="*/ 1577004 w 1577004"/>
                  <a:gd name="connsiteY2" fmla="*/ 3182210 h 3182210"/>
                  <a:gd name="connsiteX3" fmla="*/ 1577004 w 1577004"/>
                  <a:gd name="connsiteY3" fmla="*/ 3182210 h 3182210"/>
                  <a:gd name="connsiteX4" fmla="*/ 965004 w 1577004"/>
                  <a:gd name="connsiteY4" fmla="*/ 3182210 h 3182210"/>
                  <a:gd name="connsiteX5" fmla="*/ 965004 w 1577004"/>
                  <a:gd name="connsiteY5" fmla="*/ 3182210 h 3182210"/>
                  <a:gd name="connsiteX6" fmla="*/ 837413 w 1577004"/>
                  <a:gd name="connsiteY6" fmla="*/ 968921 h 3182210"/>
                  <a:gd name="connsiteX7" fmla="*/ 251737 w 1577004"/>
                  <a:gd name="connsiteY7" fmla="*/ 1360745 h 3182210"/>
                  <a:gd name="connsiteX8" fmla="*/ 473561 w 1577004"/>
                  <a:gd name="connsiteY8" fmla="*/ 46232 h 3182210"/>
                  <a:gd name="connsiteX0" fmla="*/ 473561 w 1577004"/>
                  <a:gd name="connsiteY0" fmla="*/ 77283 h 3213261"/>
                  <a:gd name="connsiteX1" fmla="*/ 1336258 w 1577004"/>
                  <a:gd name="connsiteY1" fmla="*/ 232848 h 3213261"/>
                  <a:gd name="connsiteX2" fmla="*/ 1481311 w 1577004"/>
                  <a:gd name="connsiteY2" fmla="*/ 914911 h 3213261"/>
                  <a:gd name="connsiteX3" fmla="*/ 1577004 w 1577004"/>
                  <a:gd name="connsiteY3" fmla="*/ 3213261 h 3213261"/>
                  <a:gd name="connsiteX4" fmla="*/ 1577004 w 1577004"/>
                  <a:gd name="connsiteY4" fmla="*/ 3213261 h 3213261"/>
                  <a:gd name="connsiteX5" fmla="*/ 965004 w 1577004"/>
                  <a:gd name="connsiteY5" fmla="*/ 3213261 h 3213261"/>
                  <a:gd name="connsiteX6" fmla="*/ 965004 w 1577004"/>
                  <a:gd name="connsiteY6" fmla="*/ 3213261 h 3213261"/>
                  <a:gd name="connsiteX7" fmla="*/ 837413 w 1577004"/>
                  <a:gd name="connsiteY7" fmla="*/ 999972 h 3213261"/>
                  <a:gd name="connsiteX8" fmla="*/ 251737 w 1577004"/>
                  <a:gd name="connsiteY8" fmla="*/ 1391796 h 3213261"/>
                  <a:gd name="connsiteX9" fmla="*/ 473561 w 1577004"/>
                  <a:gd name="connsiteY9" fmla="*/ 77283 h 3213261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10211 h 3146189"/>
                  <a:gd name="connsiteX1" fmla="*/ 1481311 w 1577004"/>
                  <a:gd name="connsiteY1" fmla="*/ 847839 h 3146189"/>
                  <a:gd name="connsiteX2" fmla="*/ 1577004 w 1577004"/>
                  <a:gd name="connsiteY2" fmla="*/ 3146189 h 3146189"/>
                  <a:gd name="connsiteX3" fmla="*/ 1577004 w 1577004"/>
                  <a:gd name="connsiteY3" fmla="*/ 3146189 h 3146189"/>
                  <a:gd name="connsiteX4" fmla="*/ 965004 w 1577004"/>
                  <a:gd name="connsiteY4" fmla="*/ 3146189 h 3146189"/>
                  <a:gd name="connsiteX5" fmla="*/ 965004 w 1577004"/>
                  <a:gd name="connsiteY5" fmla="*/ 3146189 h 3146189"/>
                  <a:gd name="connsiteX6" fmla="*/ 837413 w 1577004"/>
                  <a:gd name="connsiteY6" fmla="*/ 932900 h 3146189"/>
                  <a:gd name="connsiteX7" fmla="*/ 251737 w 1577004"/>
                  <a:gd name="connsiteY7" fmla="*/ 1324724 h 3146189"/>
                  <a:gd name="connsiteX8" fmla="*/ 473561 w 1577004"/>
                  <a:gd name="connsiteY8" fmla="*/ 10211 h 3146189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37413 w 1577004"/>
                  <a:gd name="connsiteY6" fmla="*/ 1004433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38277 w 1577004"/>
                  <a:gd name="connsiteY2" fmla="*/ 960324 h 3217722"/>
                  <a:gd name="connsiteX3" fmla="*/ 1577004 w 1577004"/>
                  <a:gd name="connsiteY3" fmla="*/ 3217722 h 3217722"/>
                  <a:gd name="connsiteX4" fmla="*/ 1577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965004 w 1577004"/>
                  <a:gd name="connsiteY6" fmla="*/ 3217722 h 3217722"/>
                  <a:gd name="connsiteX7" fmla="*/ 879944 w 1577004"/>
                  <a:gd name="connsiteY7" fmla="*/ 1068228 h 3217722"/>
                  <a:gd name="connsiteX8" fmla="*/ 251737 w 1577004"/>
                  <a:gd name="connsiteY8" fmla="*/ 1396257 h 3217722"/>
                  <a:gd name="connsiteX9" fmla="*/ 473561 w 1577004"/>
                  <a:gd name="connsiteY9" fmla="*/ 81744 h 3217722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062 h 3144040"/>
                  <a:gd name="connsiteX1" fmla="*/ 1538277 w 1577004"/>
                  <a:gd name="connsiteY1" fmla="*/ 886642 h 3144040"/>
                  <a:gd name="connsiteX2" fmla="*/ 1577004 w 1577004"/>
                  <a:gd name="connsiteY2" fmla="*/ 3144040 h 3144040"/>
                  <a:gd name="connsiteX3" fmla="*/ 1577004 w 1577004"/>
                  <a:gd name="connsiteY3" fmla="*/ 3144040 h 3144040"/>
                  <a:gd name="connsiteX4" fmla="*/ 965004 w 1577004"/>
                  <a:gd name="connsiteY4" fmla="*/ 3144040 h 3144040"/>
                  <a:gd name="connsiteX5" fmla="*/ 965004 w 1577004"/>
                  <a:gd name="connsiteY5" fmla="*/ 3144040 h 3144040"/>
                  <a:gd name="connsiteX6" fmla="*/ 879944 w 1577004"/>
                  <a:gd name="connsiteY6" fmla="*/ 994546 h 3144040"/>
                  <a:gd name="connsiteX7" fmla="*/ 251737 w 1577004"/>
                  <a:gd name="connsiteY7" fmla="*/ 1322575 h 3144040"/>
                  <a:gd name="connsiteX8" fmla="*/ 473561 w 1577004"/>
                  <a:gd name="connsiteY8" fmla="*/ 8062 h 3144040"/>
                  <a:gd name="connsiteX0" fmla="*/ 473561 w 1577004"/>
                  <a:gd name="connsiteY0" fmla="*/ 16144 h 3152122"/>
                  <a:gd name="connsiteX1" fmla="*/ 1538277 w 1577004"/>
                  <a:gd name="connsiteY1" fmla="*/ 894724 h 3152122"/>
                  <a:gd name="connsiteX2" fmla="*/ 1577004 w 1577004"/>
                  <a:gd name="connsiteY2" fmla="*/ 3152122 h 3152122"/>
                  <a:gd name="connsiteX3" fmla="*/ 1577004 w 1577004"/>
                  <a:gd name="connsiteY3" fmla="*/ 3152122 h 3152122"/>
                  <a:gd name="connsiteX4" fmla="*/ 965004 w 1577004"/>
                  <a:gd name="connsiteY4" fmla="*/ 3152122 h 3152122"/>
                  <a:gd name="connsiteX5" fmla="*/ 965004 w 1577004"/>
                  <a:gd name="connsiteY5" fmla="*/ 3152122 h 3152122"/>
                  <a:gd name="connsiteX6" fmla="*/ 879944 w 1577004"/>
                  <a:gd name="connsiteY6" fmla="*/ 1002628 h 3152122"/>
                  <a:gd name="connsiteX7" fmla="*/ 251737 w 1577004"/>
                  <a:gd name="connsiteY7" fmla="*/ 1330657 h 3152122"/>
                  <a:gd name="connsiteX8" fmla="*/ 473561 w 1577004"/>
                  <a:gd name="connsiteY8" fmla="*/ 16144 h 3152122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88521 w 1591964"/>
                  <a:gd name="connsiteY0" fmla="*/ 30120 h 3166098"/>
                  <a:gd name="connsiteX1" fmla="*/ 1553237 w 1591964"/>
                  <a:gd name="connsiteY1" fmla="*/ 908700 h 3166098"/>
                  <a:gd name="connsiteX2" fmla="*/ 1591964 w 1591964"/>
                  <a:gd name="connsiteY2" fmla="*/ 3166098 h 3166098"/>
                  <a:gd name="connsiteX3" fmla="*/ 1591964 w 1591964"/>
                  <a:gd name="connsiteY3" fmla="*/ 3166098 h 3166098"/>
                  <a:gd name="connsiteX4" fmla="*/ 979964 w 1591964"/>
                  <a:gd name="connsiteY4" fmla="*/ 3166098 h 3166098"/>
                  <a:gd name="connsiteX5" fmla="*/ 979964 w 1591964"/>
                  <a:gd name="connsiteY5" fmla="*/ 3166098 h 3166098"/>
                  <a:gd name="connsiteX6" fmla="*/ 894904 w 1591964"/>
                  <a:gd name="connsiteY6" fmla="*/ 1016604 h 3166098"/>
                  <a:gd name="connsiteX7" fmla="*/ 266697 w 1591964"/>
                  <a:gd name="connsiteY7" fmla="*/ 1344633 h 3166098"/>
                  <a:gd name="connsiteX8" fmla="*/ 488521 w 1591964"/>
                  <a:gd name="connsiteY8" fmla="*/ 30120 h 3166098"/>
                  <a:gd name="connsiteX0" fmla="*/ 488521 w 1591964"/>
                  <a:gd name="connsiteY0" fmla="*/ 9506 h 3145484"/>
                  <a:gd name="connsiteX1" fmla="*/ 1553237 w 1591964"/>
                  <a:gd name="connsiteY1" fmla="*/ 888086 h 3145484"/>
                  <a:gd name="connsiteX2" fmla="*/ 1591964 w 1591964"/>
                  <a:gd name="connsiteY2" fmla="*/ 3145484 h 3145484"/>
                  <a:gd name="connsiteX3" fmla="*/ 1591964 w 1591964"/>
                  <a:gd name="connsiteY3" fmla="*/ 3145484 h 3145484"/>
                  <a:gd name="connsiteX4" fmla="*/ 979964 w 1591964"/>
                  <a:gd name="connsiteY4" fmla="*/ 3145484 h 3145484"/>
                  <a:gd name="connsiteX5" fmla="*/ 979964 w 1591964"/>
                  <a:gd name="connsiteY5" fmla="*/ 3145484 h 3145484"/>
                  <a:gd name="connsiteX6" fmla="*/ 894904 w 1591964"/>
                  <a:gd name="connsiteY6" fmla="*/ 995990 h 3145484"/>
                  <a:gd name="connsiteX7" fmla="*/ 266697 w 1591964"/>
                  <a:gd name="connsiteY7" fmla="*/ 1324019 h 3145484"/>
                  <a:gd name="connsiteX8" fmla="*/ 488521 w 1591964"/>
                  <a:gd name="connsiteY8" fmla="*/ 9506 h 3145484"/>
                  <a:gd name="connsiteX0" fmla="*/ 496444 w 1599887"/>
                  <a:gd name="connsiteY0" fmla="*/ 9506 h 3145484"/>
                  <a:gd name="connsiteX1" fmla="*/ 1561160 w 1599887"/>
                  <a:gd name="connsiteY1" fmla="*/ 888086 h 3145484"/>
                  <a:gd name="connsiteX2" fmla="*/ 1599887 w 1599887"/>
                  <a:gd name="connsiteY2" fmla="*/ 3145484 h 3145484"/>
                  <a:gd name="connsiteX3" fmla="*/ 1599887 w 1599887"/>
                  <a:gd name="connsiteY3" fmla="*/ 3145484 h 3145484"/>
                  <a:gd name="connsiteX4" fmla="*/ 987887 w 1599887"/>
                  <a:gd name="connsiteY4" fmla="*/ 3145484 h 3145484"/>
                  <a:gd name="connsiteX5" fmla="*/ 987887 w 1599887"/>
                  <a:gd name="connsiteY5" fmla="*/ 3145484 h 3145484"/>
                  <a:gd name="connsiteX6" fmla="*/ 902827 w 1599887"/>
                  <a:gd name="connsiteY6" fmla="*/ 995990 h 3145484"/>
                  <a:gd name="connsiteX7" fmla="*/ 274620 w 1599887"/>
                  <a:gd name="connsiteY7" fmla="*/ 1324019 h 3145484"/>
                  <a:gd name="connsiteX8" fmla="*/ 496444 w 1599887"/>
                  <a:gd name="connsiteY8" fmla="*/ 9506 h 3145484"/>
                  <a:gd name="connsiteX0" fmla="*/ 503267 w 1597185"/>
                  <a:gd name="connsiteY0" fmla="*/ 5188 h 3203079"/>
                  <a:gd name="connsiteX1" fmla="*/ 1558458 w 1597185"/>
                  <a:gd name="connsiteY1" fmla="*/ 945681 h 3203079"/>
                  <a:gd name="connsiteX2" fmla="*/ 1597185 w 1597185"/>
                  <a:gd name="connsiteY2" fmla="*/ 3203079 h 3203079"/>
                  <a:gd name="connsiteX3" fmla="*/ 1597185 w 1597185"/>
                  <a:gd name="connsiteY3" fmla="*/ 3203079 h 3203079"/>
                  <a:gd name="connsiteX4" fmla="*/ 985185 w 1597185"/>
                  <a:gd name="connsiteY4" fmla="*/ 3203079 h 3203079"/>
                  <a:gd name="connsiteX5" fmla="*/ 985185 w 1597185"/>
                  <a:gd name="connsiteY5" fmla="*/ 3203079 h 3203079"/>
                  <a:gd name="connsiteX6" fmla="*/ 900125 w 1597185"/>
                  <a:gd name="connsiteY6" fmla="*/ 1053585 h 3203079"/>
                  <a:gd name="connsiteX7" fmla="*/ 271918 w 1597185"/>
                  <a:gd name="connsiteY7" fmla="*/ 1381614 h 3203079"/>
                  <a:gd name="connsiteX8" fmla="*/ 503267 w 1597185"/>
                  <a:gd name="connsiteY8" fmla="*/ 5188 h 3203079"/>
                  <a:gd name="connsiteX0" fmla="*/ 503267 w 1597185"/>
                  <a:gd name="connsiteY0" fmla="*/ 5413 h 3203304"/>
                  <a:gd name="connsiteX1" fmla="*/ 1558458 w 1597185"/>
                  <a:gd name="connsiteY1" fmla="*/ 945906 h 3203304"/>
                  <a:gd name="connsiteX2" fmla="*/ 1597185 w 1597185"/>
                  <a:gd name="connsiteY2" fmla="*/ 3203304 h 3203304"/>
                  <a:gd name="connsiteX3" fmla="*/ 1597185 w 1597185"/>
                  <a:gd name="connsiteY3" fmla="*/ 3203304 h 3203304"/>
                  <a:gd name="connsiteX4" fmla="*/ 985185 w 1597185"/>
                  <a:gd name="connsiteY4" fmla="*/ 3203304 h 3203304"/>
                  <a:gd name="connsiteX5" fmla="*/ 985185 w 1597185"/>
                  <a:gd name="connsiteY5" fmla="*/ 3203304 h 3203304"/>
                  <a:gd name="connsiteX6" fmla="*/ 900125 w 1597185"/>
                  <a:gd name="connsiteY6" fmla="*/ 1053810 h 3203304"/>
                  <a:gd name="connsiteX7" fmla="*/ 271918 w 1597185"/>
                  <a:gd name="connsiteY7" fmla="*/ 1381839 h 3203304"/>
                  <a:gd name="connsiteX8" fmla="*/ 503267 w 1597185"/>
                  <a:gd name="connsiteY8" fmla="*/ 5413 h 3203304"/>
                  <a:gd name="connsiteX0" fmla="*/ 644333 w 1552513"/>
                  <a:gd name="connsiteY0" fmla="*/ 4742 h 3216920"/>
                  <a:gd name="connsiteX1" fmla="*/ 1513786 w 1552513"/>
                  <a:gd name="connsiteY1" fmla="*/ 959522 h 3216920"/>
                  <a:gd name="connsiteX2" fmla="*/ 1552513 w 1552513"/>
                  <a:gd name="connsiteY2" fmla="*/ 3216920 h 3216920"/>
                  <a:gd name="connsiteX3" fmla="*/ 1552513 w 1552513"/>
                  <a:gd name="connsiteY3" fmla="*/ 3216920 h 3216920"/>
                  <a:gd name="connsiteX4" fmla="*/ 940513 w 1552513"/>
                  <a:gd name="connsiteY4" fmla="*/ 3216920 h 3216920"/>
                  <a:gd name="connsiteX5" fmla="*/ 940513 w 1552513"/>
                  <a:gd name="connsiteY5" fmla="*/ 3216920 h 3216920"/>
                  <a:gd name="connsiteX6" fmla="*/ 855453 w 1552513"/>
                  <a:gd name="connsiteY6" fmla="*/ 1067426 h 3216920"/>
                  <a:gd name="connsiteX7" fmla="*/ 227246 w 1552513"/>
                  <a:gd name="connsiteY7" fmla="*/ 1395455 h 3216920"/>
                  <a:gd name="connsiteX8" fmla="*/ 644333 w 1552513"/>
                  <a:gd name="connsiteY8" fmla="*/ 4742 h 3216920"/>
                  <a:gd name="connsiteX0" fmla="*/ 693588 w 1601768"/>
                  <a:gd name="connsiteY0" fmla="*/ 4742 h 3216920"/>
                  <a:gd name="connsiteX1" fmla="*/ 1563041 w 1601768"/>
                  <a:gd name="connsiteY1" fmla="*/ 959522 h 3216920"/>
                  <a:gd name="connsiteX2" fmla="*/ 1601768 w 1601768"/>
                  <a:gd name="connsiteY2" fmla="*/ 3216920 h 3216920"/>
                  <a:gd name="connsiteX3" fmla="*/ 1601768 w 1601768"/>
                  <a:gd name="connsiteY3" fmla="*/ 3216920 h 3216920"/>
                  <a:gd name="connsiteX4" fmla="*/ 989768 w 1601768"/>
                  <a:gd name="connsiteY4" fmla="*/ 3216920 h 3216920"/>
                  <a:gd name="connsiteX5" fmla="*/ 989768 w 1601768"/>
                  <a:gd name="connsiteY5" fmla="*/ 3216920 h 3216920"/>
                  <a:gd name="connsiteX6" fmla="*/ 904708 w 1601768"/>
                  <a:gd name="connsiteY6" fmla="*/ 1067426 h 3216920"/>
                  <a:gd name="connsiteX7" fmla="*/ 276501 w 1601768"/>
                  <a:gd name="connsiteY7" fmla="*/ 1395455 h 3216920"/>
                  <a:gd name="connsiteX8" fmla="*/ 693588 w 1601768"/>
                  <a:gd name="connsiteY8" fmla="*/ 4742 h 3216920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119 h 3212297"/>
                  <a:gd name="connsiteX1" fmla="*/ 1563041 w 1601768"/>
                  <a:gd name="connsiteY1" fmla="*/ 954899 h 3212297"/>
                  <a:gd name="connsiteX2" fmla="*/ 1601768 w 1601768"/>
                  <a:gd name="connsiteY2" fmla="*/ 3212297 h 3212297"/>
                  <a:gd name="connsiteX3" fmla="*/ 1601768 w 1601768"/>
                  <a:gd name="connsiteY3" fmla="*/ 3212297 h 3212297"/>
                  <a:gd name="connsiteX4" fmla="*/ 989768 w 1601768"/>
                  <a:gd name="connsiteY4" fmla="*/ 3212297 h 3212297"/>
                  <a:gd name="connsiteX5" fmla="*/ 989768 w 1601768"/>
                  <a:gd name="connsiteY5" fmla="*/ 3212297 h 3212297"/>
                  <a:gd name="connsiteX6" fmla="*/ 904708 w 1601768"/>
                  <a:gd name="connsiteY6" fmla="*/ 1062803 h 3212297"/>
                  <a:gd name="connsiteX7" fmla="*/ 276501 w 1601768"/>
                  <a:gd name="connsiteY7" fmla="*/ 1390832 h 3212297"/>
                  <a:gd name="connsiteX8" fmla="*/ 693588 w 1601768"/>
                  <a:gd name="connsiteY8" fmla="*/ 119 h 3212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1768" h="3212297">
                    <a:moveTo>
                      <a:pt x="693588" y="119"/>
                    </a:moveTo>
                    <a:cubicBezTo>
                      <a:pt x="979449" y="3664"/>
                      <a:pt x="1431633" y="-71482"/>
                      <a:pt x="1563041" y="954899"/>
                    </a:cubicBezTo>
                    <a:lnTo>
                      <a:pt x="1601768" y="3212297"/>
                    </a:lnTo>
                    <a:lnTo>
                      <a:pt x="1601768" y="3212297"/>
                    </a:lnTo>
                    <a:lnTo>
                      <a:pt x="989768" y="3212297"/>
                    </a:lnTo>
                    <a:lnTo>
                      <a:pt x="989768" y="3212297"/>
                    </a:lnTo>
                    <a:cubicBezTo>
                      <a:pt x="961415" y="2495799"/>
                      <a:pt x="964958" y="1779301"/>
                      <a:pt x="904708" y="1062803"/>
                    </a:cubicBezTo>
                    <a:cubicBezTo>
                      <a:pt x="781622" y="431278"/>
                      <a:pt x="46520" y="738644"/>
                      <a:pt x="276501" y="1390832"/>
                    </a:cubicBezTo>
                    <a:cubicBezTo>
                      <a:pt x="-283870" y="827698"/>
                      <a:pt x="84955" y="-9337"/>
                      <a:pt x="693588" y="1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5" name="Frame 1">
              <a:extLst>
                <a:ext uri="{FF2B5EF4-FFF2-40B4-BE49-F238E27FC236}">
                  <a16:creationId xmlns:a16="http://schemas.microsoft.com/office/drawing/2014/main" id="{2572D0B9-91BB-46BE-BE73-83A5DE078817}"/>
                </a:ext>
              </a:extLst>
            </p:cNvPr>
            <p:cNvSpPr/>
            <p:nvPr/>
          </p:nvSpPr>
          <p:spPr>
            <a:xfrm>
              <a:off x="3459679" y="2564932"/>
              <a:ext cx="981073" cy="1325555"/>
            </a:xfrm>
            <a:custGeom>
              <a:avLst/>
              <a:gdLst/>
              <a:ahLst/>
              <a:cxnLst/>
              <a:rect l="l" t="t" r="r" b="b"/>
              <a:pathLst>
                <a:path w="2823581" h="3962432">
                  <a:moveTo>
                    <a:pt x="1366785" y="3230945"/>
                  </a:moveTo>
                  <a:cubicBezTo>
                    <a:pt x="1292218" y="3230945"/>
                    <a:pt x="1231770" y="3291393"/>
                    <a:pt x="1231770" y="3365960"/>
                  </a:cubicBezTo>
                  <a:cubicBezTo>
                    <a:pt x="1231770" y="3440527"/>
                    <a:pt x="1292218" y="3500975"/>
                    <a:pt x="1366785" y="3500975"/>
                  </a:cubicBezTo>
                  <a:cubicBezTo>
                    <a:pt x="1441352" y="3500975"/>
                    <a:pt x="1501800" y="3440527"/>
                    <a:pt x="1501800" y="3365960"/>
                  </a:cubicBezTo>
                  <a:cubicBezTo>
                    <a:pt x="1501800" y="3291393"/>
                    <a:pt x="1441352" y="3230945"/>
                    <a:pt x="1366785" y="3230945"/>
                  </a:cubicBezTo>
                  <a:close/>
                  <a:moveTo>
                    <a:pt x="1699205" y="3185940"/>
                  </a:moveTo>
                  <a:cubicBezTo>
                    <a:pt x="1674349" y="3185940"/>
                    <a:pt x="1654200" y="3206089"/>
                    <a:pt x="1654200" y="3230945"/>
                  </a:cubicBezTo>
                  <a:cubicBezTo>
                    <a:pt x="1654200" y="3255801"/>
                    <a:pt x="1674349" y="3275950"/>
                    <a:pt x="1699205" y="3275950"/>
                  </a:cubicBezTo>
                  <a:cubicBezTo>
                    <a:pt x="1724061" y="3275950"/>
                    <a:pt x="1744210" y="3255801"/>
                    <a:pt x="1744210" y="3230945"/>
                  </a:cubicBezTo>
                  <a:cubicBezTo>
                    <a:pt x="1744210" y="3206089"/>
                    <a:pt x="1724061" y="3185940"/>
                    <a:pt x="1699205" y="3185940"/>
                  </a:cubicBezTo>
                  <a:close/>
                  <a:moveTo>
                    <a:pt x="1501800" y="2830204"/>
                  </a:moveTo>
                  <a:cubicBezTo>
                    <a:pt x="1452089" y="2830204"/>
                    <a:pt x="1411790" y="2870503"/>
                    <a:pt x="1411790" y="2920214"/>
                  </a:cubicBezTo>
                  <a:cubicBezTo>
                    <a:pt x="1411790" y="2969925"/>
                    <a:pt x="1452089" y="3010224"/>
                    <a:pt x="1501800" y="3010224"/>
                  </a:cubicBezTo>
                  <a:cubicBezTo>
                    <a:pt x="1551511" y="3010224"/>
                    <a:pt x="1591810" y="2969925"/>
                    <a:pt x="1591810" y="2920214"/>
                  </a:cubicBezTo>
                  <a:cubicBezTo>
                    <a:pt x="1591810" y="2870503"/>
                    <a:pt x="1551511" y="2830204"/>
                    <a:pt x="1501800" y="2830204"/>
                  </a:cubicBezTo>
                  <a:close/>
                  <a:moveTo>
                    <a:pt x="322536" y="2413264"/>
                  </a:moveTo>
                  <a:lnTo>
                    <a:pt x="1264147" y="2413264"/>
                  </a:lnTo>
                  <a:lnTo>
                    <a:pt x="682536" y="3458376"/>
                  </a:lnTo>
                  <a:lnTo>
                    <a:pt x="898974" y="3458376"/>
                  </a:lnTo>
                  <a:lnTo>
                    <a:pt x="1480585" y="2413264"/>
                  </a:lnTo>
                  <a:lnTo>
                    <a:pt x="1978720" y="2413264"/>
                  </a:lnTo>
                  <a:lnTo>
                    <a:pt x="1978720" y="3628270"/>
                  </a:lnTo>
                  <a:lnTo>
                    <a:pt x="322536" y="3628270"/>
                  </a:lnTo>
                  <a:close/>
                  <a:moveTo>
                    <a:pt x="322536" y="2153598"/>
                  </a:moveTo>
                  <a:lnTo>
                    <a:pt x="682536" y="2153598"/>
                  </a:lnTo>
                  <a:lnTo>
                    <a:pt x="682536" y="2261598"/>
                  </a:lnTo>
                  <a:lnTo>
                    <a:pt x="322536" y="2261598"/>
                  </a:lnTo>
                  <a:close/>
                  <a:moveTo>
                    <a:pt x="322536" y="1870494"/>
                  </a:moveTo>
                  <a:lnTo>
                    <a:pt x="826536" y="1870494"/>
                  </a:lnTo>
                  <a:lnTo>
                    <a:pt x="826536" y="1978494"/>
                  </a:lnTo>
                  <a:lnTo>
                    <a:pt x="322536" y="1978494"/>
                  </a:lnTo>
                  <a:close/>
                  <a:moveTo>
                    <a:pt x="322536" y="1587391"/>
                  </a:moveTo>
                  <a:lnTo>
                    <a:pt x="682536" y="1587391"/>
                  </a:lnTo>
                  <a:lnTo>
                    <a:pt x="682536" y="1695391"/>
                  </a:lnTo>
                  <a:lnTo>
                    <a:pt x="322536" y="1695391"/>
                  </a:lnTo>
                  <a:close/>
                  <a:moveTo>
                    <a:pt x="322536" y="1304288"/>
                  </a:moveTo>
                  <a:lnTo>
                    <a:pt x="826536" y="1304288"/>
                  </a:lnTo>
                  <a:lnTo>
                    <a:pt x="826536" y="1412288"/>
                  </a:lnTo>
                  <a:lnTo>
                    <a:pt x="322536" y="1412288"/>
                  </a:lnTo>
                  <a:close/>
                  <a:moveTo>
                    <a:pt x="1733633" y="1039034"/>
                  </a:moveTo>
                  <a:lnTo>
                    <a:pt x="1735422" y="1042133"/>
                  </a:lnTo>
                  <a:lnTo>
                    <a:pt x="176045" y="1042133"/>
                  </a:lnTo>
                  <a:lnTo>
                    <a:pt x="176045" y="3786387"/>
                  </a:lnTo>
                  <a:lnTo>
                    <a:pt x="2128211" y="3786387"/>
                  </a:lnTo>
                  <a:lnTo>
                    <a:pt x="2128211" y="1722464"/>
                  </a:lnTo>
                  <a:lnTo>
                    <a:pt x="2131710" y="1728524"/>
                  </a:lnTo>
                  <a:lnTo>
                    <a:pt x="2527059" y="1040609"/>
                  </a:lnTo>
                  <a:lnTo>
                    <a:pt x="2244788" y="1040049"/>
                  </a:lnTo>
                  <a:lnTo>
                    <a:pt x="1480585" y="2413264"/>
                  </a:lnTo>
                  <a:lnTo>
                    <a:pt x="1264147" y="2413264"/>
                  </a:lnTo>
                  <a:lnTo>
                    <a:pt x="2028589" y="1039620"/>
                  </a:lnTo>
                  <a:close/>
                  <a:moveTo>
                    <a:pt x="2607143" y="0"/>
                  </a:moveTo>
                  <a:lnTo>
                    <a:pt x="2823581" y="0"/>
                  </a:lnTo>
                  <a:lnTo>
                    <a:pt x="2342071" y="865238"/>
                  </a:lnTo>
                  <a:lnTo>
                    <a:pt x="2823581" y="866194"/>
                  </a:lnTo>
                  <a:lnTo>
                    <a:pt x="2304256" y="1769829"/>
                  </a:lnTo>
                  <a:lnTo>
                    <a:pt x="2304256" y="3962432"/>
                  </a:lnTo>
                  <a:lnTo>
                    <a:pt x="0" y="3962432"/>
                  </a:lnTo>
                  <a:lnTo>
                    <a:pt x="0" y="866088"/>
                  </a:lnTo>
                  <a:lnTo>
                    <a:pt x="1767662" y="866088"/>
                  </a:lnTo>
                  <a:lnTo>
                    <a:pt x="1766512" y="864096"/>
                  </a:lnTo>
                  <a:lnTo>
                    <a:pt x="2125872" y="864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21">
              <a:extLst>
                <a:ext uri="{FF2B5EF4-FFF2-40B4-BE49-F238E27FC236}">
                  <a16:creationId xmlns:a16="http://schemas.microsoft.com/office/drawing/2014/main" id="{07837B4D-D1A1-4F44-83EB-6DF617E78E27}"/>
                </a:ext>
              </a:extLst>
            </p:cNvPr>
            <p:cNvSpPr/>
            <p:nvPr/>
          </p:nvSpPr>
          <p:spPr>
            <a:xfrm rot="14306008">
              <a:off x="5552875" y="2870125"/>
              <a:ext cx="1064408" cy="877308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6BA39E4-4787-4A57-95AF-71D0542315A0}"/>
              </a:ext>
            </a:extLst>
          </p:cNvPr>
          <p:cNvGrpSpPr/>
          <p:nvPr userDrawn="1"/>
        </p:nvGrpSpPr>
        <p:grpSpPr>
          <a:xfrm flipV="1">
            <a:off x="5427361" y="1143268"/>
            <a:ext cx="1337278" cy="220479"/>
            <a:chOff x="5809673" y="3008118"/>
            <a:chExt cx="2419398" cy="39888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C99468F-7C27-4A33-B8CC-5794F45C6159}"/>
                </a:ext>
              </a:extLst>
            </p:cNvPr>
            <p:cNvSpPr/>
            <p:nvPr userDrawn="1"/>
          </p:nvSpPr>
          <p:spPr>
            <a:xfrm>
              <a:off x="5809673" y="3008118"/>
              <a:ext cx="398888" cy="3988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A484AE-33CE-4979-81A4-360C2226ECDF}"/>
                </a:ext>
              </a:extLst>
            </p:cNvPr>
            <p:cNvSpPr/>
            <p:nvPr userDrawn="1"/>
          </p:nvSpPr>
          <p:spPr>
            <a:xfrm>
              <a:off x="6314801" y="3008118"/>
              <a:ext cx="398888" cy="3988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88CA5D0-B787-4DFD-87F1-332795E33C1F}"/>
                </a:ext>
              </a:extLst>
            </p:cNvPr>
            <p:cNvSpPr/>
            <p:nvPr userDrawn="1"/>
          </p:nvSpPr>
          <p:spPr>
            <a:xfrm>
              <a:off x="6819928" y="3008118"/>
              <a:ext cx="398888" cy="3988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2618CF6-3DC5-4866-ACB7-14F89F22C719}"/>
                </a:ext>
              </a:extLst>
            </p:cNvPr>
            <p:cNvSpPr/>
            <p:nvPr userDrawn="1"/>
          </p:nvSpPr>
          <p:spPr>
            <a:xfrm>
              <a:off x="7325056" y="3008118"/>
              <a:ext cx="398888" cy="39888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471A078-94EE-430C-8990-77DD907780E6}"/>
                </a:ext>
              </a:extLst>
            </p:cNvPr>
            <p:cNvSpPr/>
            <p:nvPr userDrawn="1"/>
          </p:nvSpPr>
          <p:spPr>
            <a:xfrm>
              <a:off x="7830183" y="3008118"/>
              <a:ext cx="398888" cy="39888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385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57DA700-D493-4724-A7E6-2C18A3598372}"/>
              </a:ext>
            </a:extLst>
          </p:cNvPr>
          <p:cNvGrpSpPr/>
          <p:nvPr userDrawn="1"/>
        </p:nvGrpSpPr>
        <p:grpSpPr>
          <a:xfrm flipH="1">
            <a:off x="592779" y="1333500"/>
            <a:ext cx="4034462" cy="4935026"/>
            <a:chOff x="6446339" y="1280897"/>
            <a:chExt cx="4320717" cy="528517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315FDDC-CB08-4F29-898E-B915DE387084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18ED047-E415-4002-A4AF-11B7D0A2933D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95A626E-BA13-409F-A2BA-1FCB370FDB9B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8248B3A-FAE1-4F80-BB8B-D195C0E2A022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C73273F-F0D9-4D38-B99A-17BF52577CFE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DA78C4-87F2-446E-AE34-0432570E280A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01B44D6-F92F-461D-A50C-E9045F317764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8F734703-4A61-4A31-BB9E-0C690EB352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4D90936-42A8-407A-87C1-0A47569609F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59407" y="1640713"/>
            <a:ext cx="3631408" cy="3157745"/>
          </a:xfrm>
          <a:custGeom>
            <a:avLst/>
            <a:gdLst>
              <a:gd name="connsiteX0" fmla="*/ 0 w 3631408"/>
              <a:gd name="connsiteY0" fmla="*/ 0 h 3157745"/>
              <a:gd name="connsiteX1" fmla="*/ 3518328 w 3631408"/>
              <a:gd name="connsiteY1" fmla="*/ 797970 h 3157745"/>
              <a:gd name="connsiteX2" fmla="*/ 3631408 w 3631408"/>
              <a:gd name="connsiteY2" fmla="*/ 3025461 h 3157745"/>
              <a:gd name="connsiteX3" fmla="*/ 198427 w 3631408"/>
              <a:gd name="connsiteY3" fmla="*/ 3157745 h 315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1408" h="3157745">
                <a:moveTo>
                  <a:pt x="0" y="0"/>
                </a:moveTo>
                <a:lnTo>
                  <a:pt x="3518328" y="797970"/>
                </a:lnTo>
                <a:lnTo>
                  <a:pt x="3631408" y="3025461"/>
                </a:lnTo>
                <a:lnTo>
                  <a:pt x="198427" y="31577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239325-648E-4C47-A0FE-7713B34A5F6E}"/>
              </a:ext>
            </a:extLst>
          </p:cNvPr>
          <p:cNvGrpSpPr/>
          <p:nvPr userDrawn="1"/>
        </p:nvGrpSpPr>
        <p:grpSpPr>
          <a:xfrm flipV="1">
            <a:off x="5427361" y="1143268"/>
            <a:ext cx="1337278" cy="220479"/>
            <a:chOff x="5809673" y="3008118"/>
            <a:chExt cx="2419398" cy="3988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C34544F-4AFB-4567-9A14-BD40476D91DB}"/>
                </a:ext>
              </a:extLst>
            </p:cNvPr>
            <p:cNvSpPr/>
            <p:nvPr userDrawn="1"/>
          </p:nvSpPr>
          <p:spPr>
            <a:xfrm>
              <a:off x="5809673" y="3008118"/>
              <a:ext cx="398888" cy="3988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347462-2243-4988-88A7-D48FDFC67F8A}"/>
                </a:ext>
              </a:extLst>
            </p:cNvPr>
            <p:cNvSpPr/>
            <p:nvPr userDrawn="1"/>
          </p:nvSpPr>
          <p:spPr>
            <a:xfrm>
              <a:off x="6314801" y="3008118"/>
              <a:ext cx="398888" cy="3988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AAED053-508E-4B0B-9E07-60D6E23602BC}"/>
                </a:ext>
              </a:extLst>
            </p:cNvPr>
            <p:cNvSpPr/>
            <p:nvPr userDrawn="1"/>
          </p:nvSpPr>
          <p:spPr>
            <a:xfrm>
              <a:off x="6819928" y="3008118"/>
              <a:ext cx="398888" cy="3988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D32752-7C30-4517-952B-8736B7299F1D}"/>
                </a:ext>
              </a:extLst>
            </p:cNvPr>
            <p:cNvSpPr/>
            <p:nvPr userDrawn="1"/>
          </p:nvSpPr>
          <p:spPr>
            <a:xfrm>
              <a:off x="7325056" y="3008118"/>
              <a:ext cx="398888" cy="39888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7307619-FF7D-47F2-9979-458DC7E6076E}"/>
                </a:ext>
              </a:extLst>
            </p:cNvPr>
            <p:cNvSpPr/>
            <p:nvPr userDrawn="1"/>
          </p:nvSpPr>
          <p:spPr>
            <a:xfrm>
              <a:off x="7830183" y="3008118"/>
              <a:ext cx="398888" cy="39888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055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7"/>
            <a:ext cx="12192000" cy="768085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19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3831910" y="208364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4007280" y="4591521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2623864" y="2922816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814344" y="1073461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5246112" y="190231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7490941" y="3179621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7284210" y="981533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6384033" y="4494287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3"/>
          <p:cNvGrpSpPr/>
          <p:nvPr userDrawn="1"/>
        </p:nvGrpSpPr>
        <p:grpSpPr>
          <a:xfrm>
            <a:off x="3006107" y="331184"/>
            <a:ext cx="6179787" cy="6195632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71798" y="2802137"/>
            <a:ext cx="3648404" cy="768084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71601" y="3570221"/>
            <a:ext cx="3648404" cy="576064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19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30480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469" y="4833056"/>
            <a:ext cx="1876544" cy="202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7E74B4-22C6-4BCA-8832-66A46F494BC9}"/>
              </a:ext>
            </a:extLst>
          </p:cNvPr>
          <p:cNvSpPr/>
          <p:nvPr userDrawn="1"/>
        </p:nvSpPr>
        <p:spPr>
          <a:xfrm>
            <a:off x="405848" y="6372225"/>
            <a:ext cx="11380304" cy="347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7DC34-CBCD-4E73-89FA-8B6D1D79AF20}"/>
              </a:ext>
            </a:extLst>
          </p:cNvPr>
          <p:cNvSpPr/>
          <p:nvPr userDrawn="1"/>
        </p:nvSpPr>
        <p:spPr>
          <a:xfrm>
            <a:off x="7920798" y="6353175"/>
            <a:ext cx="3865354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 REPAIR &amp; SUPPORT 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C6FA00E-E78B-4921-A599-440A95A27C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1896726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58" r:id="rId3"/>
    <p:sldLayoutId id="2147483662" r:id="rId4"/>
    <p:sldLayoutId id="2147483705" r:id="rId5"/>
    <p:sldLayoutId id="2147483710" r:id="rId6"/>
    <p:sldLayoutId id="2147483721" r:id="rId7"/>
    <p:sldLayoutId id="2147483798" r:id="rId8"/>
    <p:sldLayoutId id="214748379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56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72819" y="1944374"/>
            <a:ext cx="11573197" cy="724247"/>
          </a:xfrm>
        </p:spPr>
        <p:txBody>
          <a:bodyPr/>
          <a:lstStyle/>
          <a:p>
            <a:r>
              <a:rPr lang="en-US" dirty="0" smtClean="0"/>
              <a:t>Customer Churn Analysis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8376" y="4198776"/>
            <a:ext cx="2749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Engineering Project</a:t>
            </a:r>
          </a:p>
          <a:p>
            <a:r>
              <a:rPr lang="en-US" dirty="0" smtClean="0"/>
              <a:t>Presented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Abdullah Awadallah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Mohammad Tulaib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608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itchFamily="34" charset="0"/>
              </a:rPr>
              <a:t>Conclusion</a:t>
            </a:r>
            <a:endParaRPr lang="ko-KR" altLang="en-US" dirty="0"/>
          </a:p>
        </p:txBody>
      </p:sp>
      <p:grpSp>
        <p:nvGrpSpPr>
          <p:cNvPr id="3" name="그룹 36">
            <a:extLst>
              <a:ext uri="{FF2B5EF4-FFF2-40B4-BE49-F238E27FC236}">
                <a16:creationId xmlns:a16="http://schemas.microsoft.com/office/drawing/2014/main" id="{E4DFD98D-38FD-4A77-9C15-FE74927CD741}"/>
              </a:ext>
            </a:extLst>
          </p:cNvPr>
          <p:cNvGrpSpPr/>
          <p:nvPr/>
        </p:nvGrpSpPr>
        <p:grpSpPr>
          <a:xfrm>
            <a:off x="950506" y="2008670"/>
            <a:ext cx="10310446" cy="4176596"/>
            <a:chOff x="2063552" y="1806318"/>
            <a:chExt cx="8064896" cy="3355223"/>
          </a:xfrm>
        </p:grpSpPr>
        <p:sp>
          <p:nvSpPr>
            <p:cNvPr id="4" name="사각형: 둥근 모서리 37">
              <a:extLst>
                <a:ext uri="{FF2B5EF4-FFF2-40B4-BE49-F238E27FC236}">
                  <a16:creationId xmlns:a16="http://schemas.microsoft.com/office/drawing/2014/main" id="{5238D83D-2538-4E83-BD50-CAFA7B063971}"/>
                </a:ext>
              </a:extLst>
            </p:cNvPr>
            <p:cNvSpPr/>
            <p:nvPr/>
          </p:nvSpPr>
          <p:spPr>
            <a:xfrm>
              <a:off x="2063552" y="3513089"/>
              <a:ext cx="3960000" cy="1648452"/>
            </a:xfrm>
            <a:prstGeom prst="roundRect">
              <a:avLst>
                <a:gd name="adj" fmla="val 1227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사각형: 둥근 모서리 47">
              <a:extLst>
                <a:ext uri="{FF2B5EF4-FFF2-40B4-BE49-F238E27FC236}">
                  <a16:creationId xmlns:a16="http://schemas.microsoft.com/office/drawing/2014/main" id="{A326A356-135A-4CFE-9AD4-FB7A22D08F0E}"/>
                </a:ext>
              </a:extLst>
            </p:cNvPr>
            <p:cNvSpPr/>
            <p:nvPr/>
          </p:nvSpPr>
          <p:spPr>
            <a:xfrm>
              <a:off x="6168448" y="3513088"/>
              <a:ext cx="3960000" cy="1648452"/>
            </a:xfrm>
            <a:prstGeom prst="roundRect">
              <a:avLst>
                <a:gd name="adj" fmla="val 1227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사각형: 둥근 모서리 48">
              <a:extLst>
                <a:ext uri="{FF2B5EF4-FFF2-40B4-BE49-F238E27FC236}">
                  <a16:creationId xmlns:a16="http://schemas.microsoft.com/office/drawing/2014/main" id="{E795A69C-D387-4A70-A82F-E2910E457224}"/>
                </a:ext>
              </a:extLst>
            </p:cNvPr>
            <p:cNvSpPr/>
            <p:nvPr/>
          </p:nvSpPr>
          <p:spPr>
            <a:xfrm>
              <a:off x="6168448" y="1806318"/>
              <a:ext cx="3960000" cy="1648452"/>
            </a:xfrm>
            <a:prstGeom prst="roundRect">
              <a:avLst>
                <a:gd name="adj" fmla="val 1227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사각형: 둥근 모서리 49">
              <a:extLst>
                <a:ext uri="{FF2B5EF4-FFF2-40B4-BE49-F238E27FC236}">
                  <a16:creationId xmlns:a16="http://schemas.microsoft.com/office/drawing/2014/main" id="{50E76461-7693-4362-B7B5-CA016FDC39A9}"/>
                </a:ext>
              </a:extLst>
            </p:cNvPr>
            <p:cNvSpPr/>
            <p:nvPr/>
          </p:nvSpPr>
          <p:spPr>
            <a:xfrm>
              <a:off x="2063552" y="1806318"/>
              <a:ext cx="3960000" cy="1648452"/>
            </a:xfrm>
            <a:prstGeom prst="roundRect">
              <a:avLst>
                <a:gd name="adj" fmla="val 1227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" name="그룹 6">
            <a:extLst>
              <a:ext uri="{FF2B5EF4-FFF2-40B4-BE49-F238E27FC236}">
                <a16:creationId xmlns:a16="http://schemas.microsoft.com/office/drawing/2014/main" id="{60A45B04-1644-4322-AA20-6C24B00573F8}"/>
              </a:ext>
            </a:extLst>
          </p:cNvPr>
          <p:cNvGrpSpPr/>
          <p:nvPr/>
        </p:nvGrpSpPr>
        <p:grpSpPr>
          <a:xfrm>
            <a:off x="4468844" y="2460084"/>
            <a:ext cx="3273771" cy="3273771"/>
            <a:chOff x="11977794" y="1437147"/>
            <a:chExt cx="3273771" cy="3273771"/>
          </a:xfrm>
        </p:grpSpPr>
        <p:sp>
          <p:nvSpPr>
            <p:cNvPr id="9" name="타원 3">
              <a:extLst>
                <a:ext uri="{FF2B5EF4-FFF2-40B4-BE49-F238E27FC236}">
                  <a16:creationId xmlns:a16="http://schemas.microsoft.com/office/drawing/2014/main" id="{293AB9AF-A62B-4C45-B5D9-B1923DF98CDA}"/>
                </a:ext>
              </a:extLst>
            </p:cNvPr>
            <p:cNvSpPr/>
            <p:nvPr/>
          </p:nvSpPr>
          <p:spPr>
            <a:xfrm>
              <a:off x="11977794" y="1437147"/>
              <a:ext cx="3273771" cy="3273771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타원 4">
              <a:extLst>
                <a:ext uri="{FF2B5EF4-FFF2-40B4-BE49-F238E27FC236}">
                  <a16:creationId xmlns:a16="http://schemas.microsoft.com/office/drawing/2014/main" id="{79FB767D-3C1E-4ED8-A0D3-DDF8E11B35BB}"/>
                </a:ext>
              </a:extLst>
            </p:cNvPr>
            <p:cNvSpPr/>
            <p:nvPr/>
          </p:nvSpPr>
          <p:spPr>
            <a:xfrm>
              <a:off x="12378035" y="1837388"/>
              <a:ext cx="2473289" cy="2473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5617DB6-D693-47D4-A005-3E584CFBDBB7}"/>
              </a:ext>
            </a:extLst>
          </p:cNvPr>
          <p:cNvSpPr txBox="1"/>
          <p:nvPr/>
        </p:nvSpPr>
        <p:spPr>
          <a:xfrm rot="18900000">
            <a:off x="4812112" y="2718083"/>
            <a:ext cx="2446398" cy="263527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656205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9F3BA7-BAD1-459F-A0B5-0DCB6489E1B9}"/>
              </a:ext>
            </a:extLst>
          </p:cNvPr>
          <p:cNvSpPr txBox="1"/>
          <p:nvPr/>
        </p:nvSpPr>
        <p:spPr>
          <a:xfrm rot="2700000">
            <a:off x="4954784" y="2718083"/>
            <a:ext cx="2446398" cy="263527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656205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F89DF5-805F-470A-9EEF-77B5A1E17702}"/>
              </a:ext>
            </a:extLst>
          </p:cNvPr>
          <p:cNvSpPr txBox="1"/>
          <p:nvPr/>
        </p:nvSpPr>
        <p:spPr>
          <a:xfrm rot="13500000">
            <a:off x="4812112" y="2841265"/>
            <a:ext cx="2446398" cy="263527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656205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58E4F4-AD53-47A6-9F0D-DF627FF6137E}"/>
              </a:ext>
            </a:extLst>
          </p:cNvPr>
          <p:cNvSpPr txBox="1"/>
          <p:nvPr/>
        </p:nvSpPr>
        <p:spPr>
          <a:xfrm rot="8100000">
            <a:off x="4954784" y="2841265"/>
            <a:ext cx="2446398" cy="263527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656205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29EEBB-8E58-435A-B5E6-5A82D7EC8C4F}"/>
              </a:ext>
            </a:extLst>
          </p:cNvPr>
          <p:cNvSpPr txBox="1"/>
          <p:nvPr/>
        </p:nvSpPr>
        <p:spPr>
          <a:xfrm>
            <a:off x="4861824" y="3743025"/>
            <a:ext cx="2487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Summary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29B789-7D66-3F47-8CEF-4042802497D8}"/>
              </a:ext>
            </a:extLst>
          </p:cNvPr>
          <p:cNvSpPr txBox="1"/>
          <p:nvPr/>
        </p:nvSpPr>
        <p:spPr>
          <a:xfrm>
            <a:off x="1145066" y="2505736"/>
            <a:ext cx="36313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000" dirty="0" smtClean="0">
                <a:solidFill>
                  <a:schemeClr val="bg1"/>
                </a:solidFill>
                <a:latin typeface="Tw Cen MT" panose="020B0602020104020603" pitchFamily="34" charset="77"/>
              </a:rPr>
              <a:t>Churn analysis Could help the design makers to make the right calls</a:t>
            </a:r>
            <a:endParaRPr lang="ko-KR" altLang="en-US" sz="2000" dirty="0">
              <a:solidFill>
                <a:schemeClr val="bg1"/>
              </a:solidFill>
              <a:latin typeface="Tw Cen MT" panose="020B0602020104020603" pitchFamily="34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D02D0D-A6D3-F446-AF27-04F8F3997B9C}"/>
              </a:ext>
            </a:extLst>
          </p:cNvPr>
          <p:cNvSpPr txBox="1"/>
          <p:nvPr/>
        </p:nvSpPr>
        <p:spPr>
          <a:xfrm>
            <a:off x="7527615" y="4735404"/>
            <a:ext cx="339794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77"/>
              </a:rPr>
              <a:t>Churn prediction is more valuable for  companies than targeting new customers</a:t>
            </a:r>
            <a:endParaRPr lang="ko-KR" altLang="en-US" sz="2000" dirty="0">
              <a:solidFill>
                <a:schemeClr val="bg1"/>
              </a:solidFill>
              <a:latin typeface="Tw Cen MT" panose="020B0602020104020603" pitchFamily="34" charset="77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1473B3-3BC8-F147-850C-C282FF5B5096}"/>
              </a:ext>
            </a:extLst>
          </p:cNvPr>
          <p:cNvSpPr/>
          <p:nvPr/>
        </p:nvSpPr>
        <p:spPr>
          <a:xfrm>
            <a:off x="1" y="6232601"/>
            <a:ext cx="12192000" cy="62539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O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FA33A4E-98D4-7342-9505-CFF5D8F5E59F}"/>
              </a:ext>
            </a:extLst>
          </p:cNvPr>
          <p:cNvSpPr/>
          <p:nvPr/>
        </p:nvSpPr>
        <p:spPr>
          <a:xfrm>
            <a:off x="0" y="-94666"/>
            <a:ext cx="12192000" cy="128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90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rial Rounded MT Bold" pitchFamily="34" charset="0"/>
              </a:rPr>
              <a:t>Thank You</a:t>
            </a:r>
            <a:endParaRPr lang="ko-KR" altLang="en-US" dirty="0">
              <a:latin typeface="Arial Rounded MT Bold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71601" y="3706701"/>
            <a:ext cx="3648404" cy="576064"/>
          </a:xfrm>
        </p:spPr>
        <p:txBody>
          <a:bodyPr/>
          <a:lstStyle/>
          <a:p>
            <a:pPr lvl="0"/>
            <a:r>
              <a:rPr lang="en-US" altLang="ko-KR" dirty="0"/>
              <a:t>Any Question?</a:t>
            </a:r>
          </a:p>
          <a:p>
            <a:pPr lvl="0"/>
            <a:endParaRPr lang="en-US" altLang="ko-KR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1396B3-24BF-864F-B6C0-5D1A2F16B92F}"/>
              </a:ext>
            </a:extLst>
          </p:cNvPr>
          <p:cNvSpPr/>
          <p:nvPr/>
        </p:nvSpPr>
        <p:spPr>
          <a:xfrm>
            <a:off x="-114300" y="-78337"/>
            <a:ext cx="12322629" cy="12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7520" y="428650"/>
            <a:ext cx="11573197" cy="745282"/>
          </a:xfrm>
        </p:spPr>
        <p:txBody>
          <a:bodyPr/>
          <a:lstStyle/>
          <a:p>
            <a:r>
              <a:rPr lang="en-US" altLang="ko-KR" sz="5600" dirty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itchFamily="34" charset="0"/>
              </a:rPr>
              <a:t>Timeline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C3B68A-6BB5-4F3F-A8C2-36F7C3BDACA3}"/>
              </a:ext>
            </a:extLst>
          </p:cNvPr>
          <p:cNvGrpSpPr/>
          <p:nvPr/>
        </p:nvGrpSpPr>
        <p:grpSpPr>
          <a:xfrm>
            <a:off x="1031421" y="2013626"/>
            <a:ext cx="11129260" cy="4888151"/>
            <a:chOff x="626799" y="1189365"/>
            <a:chExt cx="9728271" cy="4085236"/>
          </a:xfrm>
          <a:solidFill>
            <a:schemeClr val="bg1">
              <a:lumMod val="85000"/>
            </a:schemeClr>
          </a:solidFill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5E1F90D7-BCFF-4855-9A36-462340F13131}"/>
                </a:ext>
              </a:extLst>
            </p:cNvPr>
            <p:cNvSpPr/>
            <p:nvPr/>
          </p:nvSpPr>
          <p:spPr>
            <a:xfrm>
              <a:off x="626799" y="1964398"/>
              <a:ext cx="1611302" cy="1611302"/>
            </a:xfrm>
            <a:prstGeom prst="blockArc">
              <a:avLst>
                <a:gd name="adj1" fmla="val 10800000"/>
                <a:gd name="adj2" fmla="val 21559414"/>
                <a:gd name="adj3" fmla="val 126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12016E91-4EEC-4AE3-9EE5-FB297FFEDB85}"/>
                </a:ext>
              </a:extLst>
            </p:cNvPr>
            <p:cNvSpPr/>
            <p:nvPr/>
          </p:nvSpPr>
          <p:spPr>
            <a:xfrm rot="10800000">
              <a:off x="2031008" y="1943795"/>
              <a:ext cx="1611302" cy="1611302"/>
            </a:xfrm>
            <a:prstGeom prst="blockArc">
              <a:avLst>
                <a:gd name="adj1" fmla="val 10800000"/>
                <a:gd name="adj2" fmla="val 21559414"/>
                <a:gd name="adj3" fmla="val 126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24796825-9560-4673-BD9B-61F1F8EF05BB}"/>
                </a:ext>
              </a:extLst>
            </p:cNvPr>
            <p:cNvSpPr/>
            <p:nvPr/>
          </p:nvSpPr>
          <p:spPr>
            <a:xfrm>
              <a:off x="3439492" y="1957369"/>
              <a:ext cx="1611302" cy="1611302"/>
            </a:xfrm>
            <a:prstGeom prst="blockArc">
              <a:avLst>
                <a:gd name="adj1" fmla="val 10800000"/>
                <a:gd name="adj2" fmla="val 21559414"/>
                <a:gd name="adj3" fmla="val 126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7D5AF8A6-312B-44E0-84F7-131385B0CA73}"/>
                </a:ext>
              </a:extLst>
            </p:cNvPr>
            <p:cNvSpPr/>
            <p:nvPr/>
          </p:nvSpPr>
          <p:spPr>
            <a:xfrm rot="10800000">
              <a:off x="4843701" y="1928554"/>
              <a:ext cx="1611302" cy="1611302"/>
            </a:xfrm>
            <a:prstGeom prst="blockArc">
              <a:avLst>
                <a:gd name="adj1" fmla="val 10800000"/>
                <a:gd name="adj2" fmla="val 21559414"/>
                <a:gd name="adj3" fmla="val 126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95D14107-0D75-4F5A-BFBB-CD169D4DF661}"/>
                </a:ext>
              </a:extLst>
            </p:cNvPr>
            <p:cNvSpPr/>
            <p:nvPr/>
          </p:nvSpPr>
          <p:spPr>
            <a:xfrm>
              <a:off x="6252184" y="1942917"/>
              <a:ext cx="1611302" cy="1611302"/>
            </a:xfrm>
            <a:prstGeom prst="blockArc">
              <a:avLst>
                <a:gd name="adj1" fmla="val 10800000"/>
                <a:gd name="adj2" fmla="val 21559414"/>
                <a:gd name="adj3" fmla="val 126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5A0A130E-765F-4B49-9EB3-33A362E0123F}"/>
                </a:ext>
              </a:extLst>
            </p:cNvPr>
            <p:cNvSpPr/>
            <p:nvPr/>
          </p:nvSpPr>
          <p:spPr>
            <a:xfrm rot="10800000">
              <a:off x="7656393" y="1900065"/>
              <a:ext cx="1611302" cy="1611302"/>
            </a:xfrm>
            <a:prstGeom prst="blockArc">
              <a:avLst>
                <a:gd name="adj1" fmla="val 10800000"/>
                <a:gd name="adj2" fmla="val 21559414"/>
                <a:gd name="adj3" fmla="val 126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EC6A27-0530-459B-870A-18E5E6FA93D5}"/>
                </a:ext>
              </a:extLst>
            </p:cNvPr>
            <p:cNvSpPr/>
            <p:nvPr/>
          </p:nvSpPr>
          <p:spPr>
            <a:xfrm>
              <a:off x="626800" y="2752731"/>
              <a:ext cx="199411" cy="25218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8">
              <a:extLst>
                <a:ext uri="{FF2B5EF4-FFF2-40B4-BE49-F238E27FC236}">
                  <a16:creationId xmlns:a16="http://schemas.microsoft.com/office/drawing/2014/main" id="{E7D46B10-D5A7-476E-8438-F78982C017A0}"/>
                </a:ext>
              </a:extLst>
            </p:cNvPr>
            <p:cNvSpPr/>
            <p:nvPr/>
          </p:nvSpPr>
          <p:spPr>
            <a:xfrm>
              <a:off x="9064875" y="1275606"/>
              <a:ext cx="202820" cy="1528170"/>
            </a:xfrm>
            <a:custGeom>
              <a:avLst/>
              <a:gdLst/>
              <a:ahLst/>
              <a:cxnLst/>
              <a:rect l="l" t="t" r="r" b="b"/>
              <a:pathLst>
                <a:path w="180000" h="1528170">
                  <a:moveTo>
                    <a:pt x="0" y="0"/>
                  </a:moveTo>
                  <a:lnTo>
                    <a:pt x="180000" y="0"/>
                  </a:lnTo>
                  <a:lnTo>
                    <a:pt x="180000" y="1528170"/>
                  </a:lnTo>
                  <a:lnTo>
                    <a:pt x="0" y="152817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id="{6F89C01F-36B8-4073-9A0D-69084564648C}"/>
                </a:ext>
              </a:extLst>
            </p:cNvPr>
            <p:cNvSpPr/>
            <p:nvPr/>
          </p:nvSpPr>
          <p:spPr>
            <a:xfrm rot="16200000">
              <a:off x="9630616" y="623623"/>
              <a:ext cx="158712" cy="1290196"/>
            </a:xfrm>
            <a:custGeom>
              <a:avLst/>
              <a:gdLst/>
              <a:ahLst/>
              <a:cxnLst/>
              <a:rect l="l" t="t" r="r" b="b"/>
              <a:pathLst>
                <a:path w="180000" h="579556">
                  <a:moveTo>
                    <a:pt x="0" y="579556"/>
                  </a:moveTo>
                  <a:lnTo>
                    <a:pt x="0" y="0"/>
                  </a:lnTo>
                  <a:lnTo>
                    <a:pt x="180000" y="0"/>
                  </a:lnTo>
                  <a:lnTo>
                    <a:pt x="180000" y="57955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7066AD8D-05B8-40B1-89BD-5362BD2D752E}"/>
              </a:ext>
            </a:extLst>
          </p:cNvPr>
          <p:cNvSpPr/>
          <p:nvPr/>
        </p:nvSpPr>
        <p:spPr>
          <a:xfrm>
            <a:off x="1500235" y="3419591"/>
            <a:ext cx="887479" cy="889200"/>
          </a:xfrm>
          <a:prstGeom prst="ellipse">
            <a:avLst/>
          </a:prstGeom>
          <a:solidFill>
            <a:schemeClr val="accent6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6BBFF7-AE9A-4A7C-B83B-421ABBA49C2B}"/>
              </a:ext>
            </a:extLst>
          </p:cNvPr>
          <p:cNvSpPr/>
          <p:nvPr/>
        </p:nvSpPr>
        <p:spPr>
          <a:xfrm>
            <a:off x="3110936" y="3419591"/>
            <a:ext cx="887479" cy="889200"/>
          </a:xfrm>
          <a:prstGeom prst="ellipse">
            <a:avLst/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2CB254-A411-41F6-8842-3EB1298704F5}"/>
              </a:ext>
            </a:extLst>
          </p:cNvPr>
          <p:cNvSpPr/>
          <p:nvPr/>
        </p:nvSpPr>
        <p:spPr>
          <a:xfrm>
            <a:off x="4721637" y="3419591"/>
            <a:ext cx="887479" cy="889200"/>
          </a:xfrm>
          <a:prstGeom prst="ellipse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B051903-629A-4190-A1A8-A1130D7AD15C}"/>
              </a:ext>
            </a:extLst>
          </p:cNvPr>
          <p:cNvSpPr/>
          <p:nvPr/>
        </p:nvSpPr>
        <p:spPr>
          <a:xfrm>
            <a:off x="6332338" y="3419591"/>
            <a:ext cx="887479" cy="889200"/>
          </a:xfrm>
          <a:prstGeom prst="ellipse">
            <a:avLst/>
          </a:prstGeom>
          <a:solidFill>
            <a:schemeClr val="accent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AE7C61-BA28-4E4E-AE78-FB1BEDEF95B6}"/>
              </a:ext>
            </a:extLst>
          </p:cNvPr>
          <p:cNvSpPr/>
          <p:nvPr/>
        </p:nvSpPr>
        <p:spPr>
          <a:xfrm>
            <a:off x="7943039" y="3419591"/>
            <a:ext cx="887479" cy="889200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418F97-0788-4A4E-AA34-0409AA58D499}"/>
              </a:ext>
            </a:extLst>
          </p:cNvPr>
          <p:cNvSpPr/>
          <p:nvPr/>
        </p:nvSpPr>
        <p:spPr>
          <a:xfrm>
            <a:off x="9553741" y="3419591"/>
            <a:ext cx="887479" cy="889200"/>
          </a:xfrm>
          <a:prstGeom prst="ellipse">
            <a:avLst/>
          </a:prstGeom>
          <a:solidFill>
            <a:schemeClr val="accent5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61136C-486D-459E-86A8-59D3CCA6FCF1}"/>
              </a:ext>
            </a:extLst>
          </p:cNvPr>
          <p:cNvSpPr txBox="1"/>
          <p:nvPr/>
        </p:nvSpPr>
        <p:spPr>
          <a:xfrm>
            <a:off x="1115172" y="4525825"/>
            <a:ext cx="18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/>
                <a:cs typeface="Arial" pitchFamily="34" charset="0"/>
              </a:rPr>
              <a:t>Introduction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Bebas Neue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D38CEB-4692-4D87-B062-84181419737D}"/>
              </a:ext>
            </a:extLst>
          </p:cNvPr>
          <p:cNvSpPr txBox="1"/>
          <p:nvPr/>
        </p:nvSpPr>
        <p:spPr>
          <a:xfrm>
            <a:off x="4213439" y="4495910"/>
            <a:ext cx="18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/>
                <a:cs typeface="Arial" pitchFamily="34" charset="0"/>
              </a:rPr>
              <a:t>Used tools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Bebas Neue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EACF85-C58C-45E0-9126-FA2CFC32F064}"/>
              </a:ext>
            </a:extLst>
          </p:cNvPr>
          <p:cNvSpPr txBox="1"/>
          <p:nvPr/>
        </p:nvSpPr>
        <p:spPr>
          <a:xfrm>
            <a:off x="7507889" y="4416643"/>
            <a:ext cx="18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/>
                <a:cs typeface="Arial" pitchFamily="34" charset="0"/>
              </a:rPr>
              <a:t>Results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Bebas Neue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5D1202-40A6-4AD5-8503-D5E32EDA81A6}"/>
              </a:ext>
            </a:extLst>
          </p:cNvPr>
          <p:cNvSpPr txBox="1"/>
          <p:nvPr/>
        </p:nvSpPr>
        <p:spPr>
          <a:xfrm>
            <a:off x="2573672" y="2765464"/>
            <a:ext cx="183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/>
                <a:cs typeface="Arial" pitchFamily="34" charset="0"/>
              </a:rPr>
              <a:t>Why its important?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Bebas Neue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815A84-F049-4B7F-B83A-42BEC2DCB4D0}"/>
              </a:ext>
            </a:extLst>
          </p:cNvPr>
          <p:cNvSpPr txBox="1"/>
          <p:nvPr/>
        </p:nvSpPr>
        <p:spPr>
          <a:xfrm>
            <a:off x="5890365" y="2757540"/>
            <a:ext cx="18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/>
                <a:cs typeface="Arial" pitchFamily="34" charset="0"/>
              </a:rPr>
              <a:t>Live Demo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Bebas Neue"/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BFB782-9F57-4804-A501-15F571660E91}"/>
              </a:ext>
            </a:extLst>
          </p:cNvPr>
          <p:cNvSpPr txBox="1"/>
          <p:nvPr/>
        </p:nvSpPr>
        <p:spPr>
          <a:xfrm>
            <a:off x="8963218" y="2965043"/>
            <a:ext cx="18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/>
                <a:cs typeface="Arial" pitchFamily="34" charset="0"/>
              </a:rPr>
              <a:t>Future Work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Bebas Neue"/>
              <a:cs typeface="Arial" pitchFamily="34" charset="0"/>
            </a:endParaRPr>
          </a:p>
        </p:txBody>
      </p:sp>
      <p:sp>
        <p:nvSpPr>
          <p:cNvPr id="37" name="Rectangle 23">
            <a:extLst>
              <a:ext uri="{FF2B5EF4-FFF2-40B4-BE49-F238E27FC236}">
                <a16:creationId xmlns:a16="http://schemas.microsoft.com/office/drawing/2014/main" id="{A4A06686-C061-4E5A-AB65-55EF8CED2DEF}"/>
              </a:ext>
            </a:extLst>
          </p:cNvPr>
          <p:cNvSpPr/>
          <p:nvPr/>
        </p:nvSpPr>
        <p:spPr>
          <a:xfrm>
            <a:off x="1710231" y="3712555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3352714" y="3643953"/>
            <a:ext cx="386772" cy="41974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5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5109269" y="3627262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8127368" y="358913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9714329" y="3587630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-118055" y="-120123"/>
            <a:ext cx="12324347" cy="2020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921922" y="6264322"/>
            <a:ext cx="2270078" cy="5936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-132347" y="6641613"/>
            <a:ext cx="12428621" cy="2601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document 18">
            <a:extLst>
              <a:ext uri="{FF2B5EF4-FFF2-40B4-BE49-F238E27FC236}">
                <a16:creationId xmlns:a16="http://schemas.microsoft.com/office/drawing/2014/main" id="{9F06384C-D91A-EE45-AA58-C7023836CDEB}"/>
              </a:ext>
            </a:extLst>
          </p:cNvPr>
          <p:cNvSpPr/>
          <p:nvPr/>
        </p:nvSpPr>
        <p:spPr>
          <a:xfrm>
            <a:off x="6519638" y="3599849"/>
            <a:ext cx="463881" cy="463853"/>
          </a:xfrm>
          <a:prstGeom prst="flowChartMultidocumen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106977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1D9BE52-0B3D-4335-9615-3FA4C4A2CCED}"/>
              </a:ext>
            </a:extLst>
          </p:cNvPr>
          <p:cNvSpPr txBox="1"/>
          <p:nvPr/>
        </p:nvSpPr>
        <p:spPr>
          <a:xfrm>
            <a:off x="5553579" y="520166"/>
            <a:ext cx="6080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itchFamily="34" charset="0"/>
              </a:rPr>
              <a:t>What is </a:t>
            </a:r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itchFamily="34" charset="0"/>
              </a:rPr>
              <a:t>Churn ?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1056BB-AA55-476A-B614-2010D24AE80A}"/>
              </a:ext>
            </a:extLst>
          </p:cNvPr>
          <p:cNvSpPr txBox="1"/>
          <p:nvPr/>
        </p:nvSpPr>
        <p:spPr>
          <a:xfrm>
            <a:off x="5715000" y="2306596"/>
            <a:ext cx="62468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It’s the definition of when customer </a:t>
            </a:r>
            <a:r>
              <a:rPr lang="en-US" sz="2000" dirty="0">
                <a:solidFill>
                  <a:srgbClr val="FF0000"/>
                </a:solidFill>
              </a:rPr>
              <a:t>leave</a:t>
            </a:r>
            <a:r>
              <a:rPr lang="en-US" sz="2000" dirty="0"/>
              <a:t> </a:t>
            </a:r>
            <a:r>
              <a:rPr lang="en-US" sz="2000" dirty="0" smtClean="0"/>
              <a:t>!!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/>
              <a:t>When </a:t>
            </a:r>
            <a:r>
              <a:rPr lang="en-US" sz="2000" dirty="0"/>
              <a:t>Customer is not satisfied any more from the business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When employee is </a:t>
            </a:r>
            <a:r>
              <a:rPr lang="en-US" sz="2000" b="1" dirty="0"/>
              <a:t>opening</a:t>
            </a:r>
            <a:r>
              <a:rPr lang="en-US" sz="2000" dirty="0"/>
              <a:t> for other vacancies outside the company </a:t>
            </a:r>
          </a:p>
          <a:p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1E49DB-83AE-9747-BB3E-ABBDA1328151}"/>
              </a:ext>
            </a:extLst>
          </p:cNvPr>
          <p:cNvSpPr/>
          <p:nvPr/>
        </p:nvSpPr>
        <p:spPr>
          <a:xfrm>
            <a:off x="-118055" y="-120123"/>
            <a:ext cx="12324347" cy="2020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85B625-9F90-6347-8579-65DEB28906EC}"/>
              </a:ext>
            </a:extLst>
          </p:cNvPr>
          <p:cNvSpPr/>
          <p:nvPr/>
        </p:nvSpPr>
        <p:spPr>
          <a:xfrm>
            <a:off x="-132347" y="6641613"/>
            <a:ext cx="12428621" cy="2601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05" y="2306596"/>
            <a:ext cx="4553149" cy="284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5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itchFamily="34" charset="0"/>
              </a:rPr>
              <a:t>Examples</a:t>
            </a:r>
            <a:endParaRPr lang="ko-KR" altLang="en-US" dirty="0"/>
          </a:p>
        </p:txBody>
      </p:sp>
      <p:sp>
        <p:nvSpPr>
          <p:cNvPr id="5" name="Round Same Side Corner Rectangle 2">
            <a:extLst>
              <a:ext uri="{FF2B5EF4-FFF2-40B4-BE49-F238E27FC236}">
                <a16:creationId xmlns:a16="http://schemas.microsoft.com/office/drawing/2014/main" id="{3FA709D6-1DB8-4B8B-9862-1C0303DEF921}"/>
              </a:ext>
            </a:extLst>
          </p:cNvPr>
          <p:cNvSpPr/>
          <p:nvPr/>
        </p:nvSpPr>
        <p:spPr>
          <a:xfrm rot="5400000">
            <a:off x="8316170" y="3029409"/>
            <a:ext cx="720000" cy="5157464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B068B58A-EC1D-4DD0-87DC-9D416117D7E9}"/>
              </a:ext>
            </a:extLst>
          </p:cNvPr>
          <p:cNvGrpSpPr/>
          <p:nvPr/>
        </p:nvGrpSpPr>
        <p:grpSpPr>
          <a:xfrm>
            <a:off x="4063438" y="1885721"/>
            <a:ext cx="4068000" cy="4068000"/>
            <a:chOff x="2514579" y="1730962"/>
            <a:chExt cx="4068000" cy="4068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821EC56-99B1-4F2B-A026-DFB5BA21CB7C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Pie 5">
              <a:extLst>
                <a:ext uri="{FF2B5EF4-FFF2-40B4-BE49-F238E27FC236}">
                  <a16:creationId xmlns:a16="http://schemas.microsoft.com/office/drawing/2014/main" id="{8A6A69D9-CD52-4B57-A16D-876D4972C148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name="adj1" fmla="val 10839137"/>
                <a:gd name="adj2" fmla="val 54131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9" name="Round Same Side Corner Rectangle 6">
            <a:extLst>
              <a:ext uri="{FF2B5EF4-FFF2-40B4-BE49-F238E27FC236}">
                <a16:creationId xmlns:a16="http://schemas.microsoft.com/office/drawing/2014/main" id="{DFC52528-2243-4E74-87C2-36BC90C60257}"/>
              </a:ext>
            </a:extLst>
          </p:cNvPr>
          <p:cNvSpPr/>
          <p:nvPr/>
        </p:nvSpPr>
        <p:spPr>
          <a:xfrm rot="16200000">
            <a:off x="3630245" y="500783"/>
            <a:ext cx="720000" cy="421200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1D5280BC-C4E4-442C-81D7-0C989C9D9296}"/>
              </a:ext>
            </a:extLst>
          </p:cNvPr>
          <p:cNvGrpSpPr/>
          <p:nvPr/>
        </p:nvGrpSpPr>
        <p:grpSpPr>
          <a:xfrm>
            <a:off x="4423438" y="2245721"/>
            <a:ext cx="3348000" cy="3348000"/>
            <a:chOff x="2514579" y="1730962"/>
            <a:chExt cx="4068000" cy="4068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21987F8-2BD6-4FA7-832B-75E9BB4292AE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Pie 9">
              <a:extLst>
                <a:ext uri="{FF2B5EF4-FFF2-40B4-BE49-F238E27FC236}">
                  <a16:creationId xmlns:a16="http://schemas.microsoft.com/office/drawing/2014/main" id="{EB35131A-4C70-4B80-B920-31625C6BDFBC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name="adj1" fmla="val 10816333"/>
                <a:gd name="adj2" fmla="val 1625867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3" name="Round Same Side Corner Rectangle 10">
            <a:extLst>
              <a:ext uri="{FF2B5EF4-FFF2-40B4-BE49-F238E27FC236}">
                <a16:creationId xmlns:a16="http://schemas.microsoft.com/office/drawing/2014/main" id="{E55ABEA2-20DA-413A-9C41-DD4024D557ED}"/>
              </a:ext>
            </a:extLst>
          </p:cNvPr>
          <p:cNvSpPr/>
          <p:nvPr/>
        </p:nvSpPr>
        <p:spPr>
          <a:xfrm rot="16200000">
            <a:off x="3159173" y="2303131"/>
            <a:ext cx="720000" cy="514800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Group 13">
            <a:extLst>
              <a:ext uri="{FF2B5EF4-FFF2-40B4-BE49-F238E27FC236}">
                <a16:creationId xmlns:a16="http://schemas.microsoft.com/office/drawing/2014/main" id="{FEED97BA-08D9-4861-A6D6-99C284431491}"/>
              </a:ext>
            </a:extLst>
          </p:cNvPr>
          <p:cNvGrpSpPr/>
          <p:nvPr/>
        </p:nvGrpSpPr>
        <p:grpSpPr>
          <a:xfrm>
            <a:off x="4783438" y="2605721"/>
            <a:ext cx="2628000" cy="2628000"/>
            <a:chOff x="2514579" y="1730962"/>
            <a:chExt cx="4068000" cy="4068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831EC4-F047-4528-A5B4-03767ECDB491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Pie 13">
              <a:extLst>
                <a:ext uri="{FF2B5EF4-FFF2-40B4-BE49-F238E27FC236}">
                  <a16:creationId xmlns:a16="http://schemas.microsoft.com/office/drawing/2014/main" id="{F1913605-1145-458B-8398-EAD991E314E0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name="adj1" fmla="val 10825139"/>
                <a:gd name="adj2" fmla="val 60950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Round Same Side Corner Rectangle 14">
            <a:extLst>
              <a:ext uri="{FF2B5EF4-FFF2-40B4-BE49-F238E27FC236}">
                <a16:creationId xmlns:a16="http://schemas.microsoft.com/office/drawing/2014/main" id="{D6CD9812-FBAE-4CD1-8364-A22842ECC4D1}"/>
              </a:ext>
            </a:extLst>
          </p:cNvPr>
          <p:cNvSpPr/>
          <p:nvPr/>
        </p:nvSpPr>
        <p:spPr>
          <a:xfrm rot="5400000">
            <a:off x="7742524" y="1320818"/>
            <a:ext cx="720000" cy="399600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Group 17">
            <a:extLst>
              <a:ext uri="{FF2B5EF4-FFF2-40B4-BE49-F238E27FC236}">
                <a16:creationId xmlns:a16="http://schemas.microsoft.com/office/drawing/2014/main" id="{F05964D4-9B85-4599-AD6D-F6E599A4027C}"/>
              </a:ext>
            </a:extLst>
          </p:cNvPr>
          <p:cNvGrpSpPr/>
          <p:nvPr/>
        </p:nvGrpSpPr>
        <p:grpSpPr>
          <a:xfrm>
            <a:off x="5143438" y="2965721"/>
            <a:ext cx="1908000" cy="1908000"/>
            <a:chOff x="2514579" y="1730962"/>
            <a:chExt cx="4068000" cy="40680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1DEB7F8-A178-46DA-8AFD-93944A4C95BF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Pie 17">
              <a:extLst>
                <a:ext uri="{FF2B5EF4-FFF2-40B4-BE49-F238E27FC236}">
                  <a16:creationId xmlns:a16="http://schemas.microsoft.com/office/drawing/2014/main" id="{E49B61BD-8776-47CD-B8F5-9C9CF20B9DC7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name="adj1" fmla="val 10858751"/>
                <a:gd name="adj2" fmla="val 207871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20">
            <a:extLst>
              <a:ext uri="{FF2B5EF4-FFF2-40B4-BE49-F238E27FC236}">
                <a16:creationId xmlns:a16="http://schemas.microsoft.com/office/drawing/2014/main" id="{8CE518F4-D228-495F-8EED-25166880CD20}"/>
              </a:ext>
            </a:extLst>
          </p:cNvPr>
          <p:cNvGrpSpPr/>
          <p:nvPr/>
        </p:nvGrpSpPr>
        <p:grpSpPr>
          <a:xfrm>
            <a:off x="5503438" y="3325721"/>
            <a:ext cx="1188000" cy="1188000"/>
            <a:chOff x="3861825" y="3078865"/>
            <a:chExt cx="1188000" cy="11880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306C189-2C11-4E85-AA8D-65E8BC456D76}"/>
                </a:ext>
              </a:extLst>
            </p:cNvPr>
            <p:cNvSpPr/>
            <p:nvPr/>
          </p:nvSpPr>
          <p:spPr>
            <a:xfrm>
              <a:off x="3861825" y="3078865"/>
              <a:ext cx="1188000" cy="1188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CB9990-B071-4382-B43E-47A938EA41F0}"/>
                </a:ext>
              </a:extLst>
            </p:cNvPr>
            <p:cNvSpPr/>
            <p:nvPr/>
          </p:nvSpPr>
          <p:spPr>
            <a:xfrm>
              <a:off x="3951825" y="3168865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8ACCA091-39AE-4FBE-AB70-19816FA48310}"/>
              </a:ext>
            </a:extLst>
          </p:cNvPr>
          <p:cNvSpPr/>
          <p:nvPr/>
        </p:nvSpPr>
        <p:spPr>
          <a:xfrm>
            <a:off x="9415738" y="3002240"/>
            <a:ext cx="633158" cy="6331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81540C7-4D9D-40CD-8173-1EAA76622694}"/>
              </a:ext>
            </a:extLst>
          </p:cNvPr>
          <p:cNvSpPr/>
          <p:nvPr/>
        </p:nvSpPr>
        <p:spPr>
          <a:xfrm>
            <a:off x="1002670" y="4560552"/>
            <a:ext cx="633158" cy="6331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C4083F9-0184-4E1A-8BF5-7417F98A1BF4}"/>
              </a:ext>
            </a:extLst>
          </p:cNvPr>
          <p:cNvSpPr/>
          <p:nvPr/>
        </p:nvSpPr>
        <p:spPr>
          <a:xfrm>
            <a:off x="10579982" y="5291562"/>
            <a:ext cx="633158" cy="6331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9626932-A4FC-49DC-8B92-8CCD174B05D6}"/>
              </a:ext>
            </a:extLst>
          </p:cNvPr>
          <p:cNvSpPr/>
          <p:nvPr/>
        </p:nvSpPr>
        <p:spPr>
          <a:xfrm>
            <a:off x="1936220" y="2290204"/>
            <a:ext cx="633158" cy="63315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51FA5C-5FFA-4748-A309-59B5043764CC}"/>
              </a:ext>
            </a:extLst>
          </p:cNvPr>
          <p:cNvSpPr txBox="1"/>
          <p:nvPr/>
        </p:nvSpPr>
        <p:spPr>
          <a:xfrm>
            <a:off x="2634911" y="2380258"/>
            <a:ext cx="2218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77"/>
                <a:cs typeface="Arial" pitchFamily="34" charset="0"/>
              </a:rPr>
              <a:t>Financial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77"/>
                <a:cs typeface="Arial" pitchFamily="34" charset="0"/>
              </a:rPr>
              <a:t>Sector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77"/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E9BADB-8791-433C-800B-7509C3B4CA1C}"/>
              </a:ext>
            </a:extLst>
          </p:cNvPr>
          <p:cNvSpPr txBox="1"/>
          <p:nvPr/>
        </p:nvSpPr>
        <p:spPr>
          <a:xfrm>
            <a:off x="4012377" y="3583834"/>
            <a:ext cx="447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8D974D-A00F-45E9-AAB1-73A7B0B235DC}"/>
              </a:ext>
            </a:extLst>
          </p:cNvPr>
          <p:cNvSpPr txBox="1"/>
          <p:nvPr/>
        </p:nvSpPr>
        <p:spPr>
          <a:xfrm>
            <a:off x="4382921" y="3583834"/>
            <a:ext cx="447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04D756-6636-42DA-A1C9-D15991AD8717}"/>
              </a:ext>
            </a:extLst>
          </p:cNvPr>
          <p:cNvSpPr txBox="1"/>
          <p:nvPr/>
        </p:nvSpPr>
        <p:spPr>
          <a:xfrm>
            <a:off x="4753465" y="3583834"/>
            <a:ext cx="447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8F1A5F-E798-4294-9C52-6ADF131C79F5}"/>
              </a:ext>
            </a:extLst>
          </p:cNvPr>
          <p:cNvSpPr txBox="1"/>
          <p:nvPr/>
        </p:nvSpPr>
        <p:spPr>
          <a:xfrm>
            <a:off x="5124009" y="3583834"/>
            <a:ext cx="447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Parallelogram 30">
            <a:extLst>
              <a:ext uri="{FF2B5EF4-FFF2-40B4-BE49-F238E27FC236}">
                <a16:creationId xmlns:a16="http://schemas.microsoft.com/office/drawing/2014/main" id="{9BA335B4-20FC-432F-8507-14962D0D6FD0}"/>
              </a:ext>
            </a:extLst>
          </p:cNvPr>
          <p:cNvSpPr/>
          <p:nvPr/>
        </p:nvSpPr>
        <p:spPr>
          <a:xfrm flipH="1">
            <a:off x="10730376" y="5461020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Oval 7">
            <a:extLst>
              <a:ext uri="{FF2B5EF4-FFF2-40B4-BE49-F238E27FC236}">
                <a16:creationId xmlns:a16="http://schemas.microsoft.com/office/drawing/2014/main" id="{E3909CAD-FBCC-4CBA-8746-903C2E74803D}"/>
              </a:ext>
            </a:extLst>
          </p:cNvPr>
          <p:cNvSpPr/>
          <p:nvPr/>
        </p:nvSpPr>
        <p:spPr>
          <a:xfrm>
            <a:off x="2064555" y="2428404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Block Arc 14">
            <a:extLst>
              <a:ext uri="{FF2B5EF4-FFF2-40B4-BE49-F238E27FC236}">
                <a16:creationId xmlns:a16="http://schemas.microsoft.com/office/drawing/2014/main" id="{0A34D918-47A2-4432-AC5A-599D6EE42BD9}"/>
              </a:ext>
            </a:extLst>
          </p:cNvPr>
          <p:cNvSpPr/>
          <p:nvPr/>
        </p:nvSpPr>
        <p:spPr>
          <a:xfrm rot="16200000">
            <a:off x="5819260" y="3656609"/>
            <a:ext cx="543998" cy="54435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118E08-D286-EC4C-815B-81218FB10FF9}"/>
              </a:ext>
            </a:extLst>
          </p:cNvPr>
          <p:cNvSpPr/>
          <p:nvPr/>
        </p:nvSpPr>
        <p:spPr>
          <a:xfrm>
            <a:off x="0" y="6306818"/>
            <a:ext cx="12192000" cy="55118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O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BB4D8A-5099-5044-BBA0-A7D79329DA94}"/>
              </a:ext>
            </a:extLst>
          </p:cNvPr>
          <p:cNvSpPr/>
          <p:nvPr/>
        </p:nvSpPr>
        <p:spPr>
          <a:xfrm>
            <a:off x="0" y="-107895"/>
            <a:ext cx="12296931" cy="2316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C1318DB-D5AF-354C-9167-3293148C51D5}"/>
              </a:ext>
            </a:extLst>
          </p:cNvPr>
          <p:cNvSpPr/>
          <p:nvPr/>
        </p:nvSpPr>
        <p:spPr>
          <a:xfrm>
            <a:off x="-104931" y="6735573"/>
            <a:ext cx="12296931" cy="2316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A17C31-F4F0-6A41-A110-FD14AF508B44}"/>
              </a:ext>
            </a:extLst>
          </p:cNvPr>
          <p:cNvSpPr txBox="1"/>
          <p:nvPr/>
        </p:nvSpPr>
        <p:spPr>
          <a:xfrm>
            <a:off x="465496" y="1363805"/>
            <a:ext cx="11365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cs typeface="Arial" pitchFamily="34" charset="0"/>
              </a:rPr>
              <a:t>Time Series has many applications such as: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C45DF5A-91F7-E54C-B66C-DC90F34B66B7}"/>
              </a:ext>
            </a:extLst>
          </p:cNvPr>
          <p:cNvSpPr txBox="1"/>
          <p:nvPr/>
        </p:nvSpPr>
        <p:spPr>
          <a:xfrm>
            <a:off x="1831443" y="4657741"/>
            <a:ext cx="2218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77"/>
                <a:cs typeface="Arial" pitchFamily="34" charset="0"/>
              </a:rPr>
              <a:t>Telecom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77"/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5D33D3-0FC6-B543-B7D4-292934687FFA}"/>
              </a:ext>
            </a:extLst>
          </p:cNvPr>
          <p:cNvSpPr txBox="1"/>
          <p:nvPr/>
        </p:nvSpPr>
        <p:spPr>
          <a:xfrm>
            <a:off x="7513060" y="5442854"/>
            <a:ext cx="2706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77"/>
                <a:cs typeface="Arial" pitchFamily="34" charset="0"/>
              </a:rPr>
              <a:t>Popular Grocery Stores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77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D2CCE3-CF41-DA48-A6C6-61C02E3E780E}"/>
              </a:ext>
            </a:extLst>
          </p:cNvPr>
          <p:cNvSpPr txBox="1"/>
          <p:nvPr/>
        </p:nvSpPr>
        <p:spPr>
          <a:xfrm>
            <a:off x="7019063" y="3118763"/>
            <a:ext cx="2706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77"/>
                <a:cs typeface="Arial" pitchFamily="34" charset="0"/>
              </a:rPr>
              <a:t>Ecommerce Sector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77"/>
              <a:cs typeface="Arial" pitchFamily="34" charset="0"/>
            </a:endParaRPr>
          </a:p>
        </p:txBody>
      </p:sp>
      <p:sp>
        <p:nvSpPr>
          <p:cNvPr id="37" name="Heart 36">
            <a:extLst>
              <a:ext uri="{FF2B5EF4-FFF2-40B4-BE49-F238E27FC236}">
                <a16:creationId xmlns:a16="http://schemas.microsoft.com/office/drawing/2014/main" id="{5F572441-CE58-3445-8255-A735592C0FF3}"/>
              </a:ext>
            </a:extLst>
          </p:cNvPr>
          <p:cNvSpPr/>
          <p:nvPr/>
        </p:nvSpPr>
        <p:spPr>
          <a:xfrm>
            <a:off x="9519452" y="3188366"/>
            <a:ext cx="434714" cy="315517"/>
          </a:xfrm>
          <a:prstGeom prst="hear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O"/>
          </a:p>
        </p:txBody>
      </p:sp>
      <p:pic>
        <p:nvPicPr>
          <p:cNvPr id="21" name="Picture 20" descr="Download Communication Tower Free Transparent Image HD HQ ...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00" y="4666618"/>
            <a:ext cx="470498" cy="47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7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4093316" y="3485579"/>
            <a:ext cx="828000" cy="828000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43A3B8-10D0-417B-B552-0C299F5AF5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39381" y="87668"/>
            <a:ext cx="8325511" cy="970450"/>
          </a:xfrm>
        </p:spPr>
        <p:txBody>
          <a:bodyPr/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itchFamily="34" charset="0"/>
                <a:cs typeface="+mn-cs"/>
              </a:rPr>
              <a:t>Churn Rate is the Most Important Factor for Business</a:t>
            </a:r>
          </a:p>
        </p:txBody>
      </p:sp>
      <p:sp>
        <p:nvSpPr>
          <p:cNvPr id="22" name="Oval 21"/>
          <p:cNvSpPr/>
          <p:nvPr/>
        </p:nvSpPr>
        <p:spPr>
          <a:xfrm>
            <a:off x="5729665" y="3485579"/>
            <a:ext cx="828000" cy="828000"/>
          </a:xfrm>
          <a:prstGeom prst="ellipse">
            <a:avLst/>
          </a:pr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366014" y="3485579"/>
            <a:ext cx="828000" cy="828000"/>
          </a:xfrm>
          <a:prstGeom prst="ellipse">
            <a:avLst/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9002363" y="3485579"/>
            <a:ext cx="828000" cy="828000"/>
          </a:xfrm>
          <a:prstGeom prst="ellipse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638711" y="3485579"/>
            <a:ext cx="828000" cy="828000"/>
          </a:xfrm>
          <a:prstGeom prst="ellipse">
            <a:avLst/>
          </a:prstGeom>
          <a:solidFill>
            <a:schemeClr val="accent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38" name="Oval 21">
            <a:extLst>
              <a:ext uri="{FF2B5EF4-FFF2-40B4-BE49-F238E27FC236}">
                <a16:creationId xmlns:a16="http://schemas.microsoft.com/office/drawing/2014/main" id="{08EEA71E-FE3C-4EA2-B818-C26F189197EB}"/>
              </a:ext>
            </a:extLst>
          </p:cNvPr>
          <p:cNvSpPr>
            <a:spLocks noChangeAspect="1"/>
          </p:cNvSpPr>
          <p:nvPr/>
        </p:nvSpPr>
        <p:spPr>
          <a:xfrm>
            <a:off x="5967244" y="3728656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9" name="Rounded Rectangle 27">
            <a:extLst>
              <a:ext uri="{FF2B5EF4-FFF2-40B4-BE49-F238E27FC236}">
                <a16:creationId xmlns:a16="http://schemas.microsoft.com/office/drawing/2014/main" id="{573FCC6E-68C8-439B-A434-A45950591A6D}"/>
              </a:ext>
            </a:extLst>
          </p:cNvPr>
          <p:cNvSpPr/>
          <p:nvPr/>
        </p:nvSpPr>
        <p:spPr>
          <a:xfrm>
            <a:off x="7598089" y="3743000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0" name="Rounded Rectangle 7">
            <a:extLst>
              <a:ext uri="{FF2B5EF4-FFF2-40B4-BE49-F238E27FC236}">
                <a16:creationId xmlns:a16="http://schemas.microsoft.com/office/drawing/2014/main" id="{6E5E5802-1B79-4C8D-A33C-AD8C8C881164}"/>
              </a:ext>
            </a:extLst>
          </p:cNvPr>
          <p:cNvSpPr/>
          <p:nvPr/>
        </p:nvSpPr>
        <p:spPr>
          <a:xfrm>
            <a:off x="4376650" y="3716576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Rectangle 16">
            <a:extLst>
              <a:ext uri="{FF2B5EF4-FFF2-40B4-BE49-F238E27FC236}">
                <a16:creationId xmlns:a16="http://schemas.microsoft.com/office/drawing/2014/main" id="{E974F343-1815-48F3-AFE2-F8BB4D1F9C3E}"/>
              </a:ext>
            </a:extLst>
          </p:cNvPr>
          <p:cNvSpPr/>
          <p:nvPr/>
        </p:nvSpPr>
        <p:spPr>
          <a:xfrm rot="2700000">
            <a:off x="10932909" y="3672735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4123A319-CC65-496F-9F05-23F24F27B162}"/>
              </a:ext>
            </a:extLst>
          </p:cNvPr>
          <p:cNvSpPr/>
          <p:nvPr/>
        </p:nvSpPr>
        <p:spPr>
          <a:xfrm>
            <a:off x="9247191" y="3738485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4BBDD6C-32AC-A044-B36A-61416245FBE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2" r="30802"/>
          <a:stretch>
            <a:fillRect/>
          </a:stretch>
        </p:blipFill>
        <p:spPr/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5A2EDB-BD52-8F48-AF01-E19F1499027A}"/>
              </a:ext>
            </a:extLst>
          </p:cNvPr>
          <p:cNvSpPr/>
          <p:nvPr/>
        </p:nvSpPr>
        <p:spPr>
          <a:xfrm>
            <a:off x="5317958" y="1063756"/>
            <a:ext cx="1600200" cy="35597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O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8FC765-A701-ED4A-9E6E-41E5A4460787}"/>
              </a:ext>
            </a:extLst>
          </p:cNvPr>
          <p:cNvSpPr txBox="1"/>
          <p:nvPr/>
        </p:nvSpPr>
        <p:spPr>
          <a:xfrm>
            <a:off x="3582931" y="1602707"/>
            <a:ext cx="8199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77"/>
              </a:rPr>
              <a:t>The higher the churn rate, the more your business profit affected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w Cen MT" panose="020B06020201040206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77"/>
              </a:rPr>
              <a:t>The Churn rate is most important factor for telecommunications, bank and Ecommerce companies </a:t>
            </a:r>
          </a:p>
        </p:txBody>
      </p:sp>
    </p:spTree>
    <p:extLst>
      <p:ext uri="{BB962C8B-B14F-4D97-AF65-F5344CB8AC3E}">
        <p14:creationId xmlns:p14="http://schemas.microsoft.com/office/powerpoint/2010/main" val="75479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itchFamily="34" charset="0"/>
              </a:rPr>
              <a:t>Importance of predicting Churn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itchFamily="34" charset="0"/>
            </a:endParaRPr>
          </a:p>
        </p:txBody>
      </p:sp>
      <p:graphicFrame>
        <p:nvGraphicFramePr>
          <p:cNvPr id="3" name="Chart 7">
            <a:extLst>
              <a:ext uri="{FF2B5EF4-FFF2-40B4-BE49-F238E27FC236}">
                <a16:creationId xmlns:a16="http://schemas.microsoft.com/office/drawing/2014/main" id="{0CCFD33C-0030-4289-9885-DB0AEDA8F2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7558605"/>
              </p:ext>
            </p:extLst>
          </p:nvPr>
        </p:nvGraphicFramePr>
        <p:xfrm>
          <a:off x="6429276" y="1898248"/>
          <a:ext cx="1077280" cy="1116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7">
            <a:extLst>
              <a:ext uri="{FF2B5EF4-FFF2-40B4-BE49-F238E27FC236}">
                <a16:creationId xmlns:a16="http://schemas.microsoft.com/office/drawing/2014/main" id="{3F02F3DB-394C-446E-9C3B-2B665F9936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607293"/>
              </p:ext>
            </p:extLst>
          </p:nvPr>
        </p:nvGraphicFramePr>
        <p:xfrm>
          <a:off x="6429050" y="3126552"/>
          <a:ext cx="1077280" cy="1116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7">
            <a:extLst>
              <a:ext uri="{FF2B5EF4-FFF2-40B4-BE49-F238E27FC236}">
                <a16:creationId xmlns:a16="http://schemas.microsoft.com/office/drawing/2014/main" id="{FBD2F77C-DDD3-44EC-812C-0AED7A6812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9079167"/>
              </p:ext>
            </p:extLst>
          </p:nvPr>
        </p:nvGraphicFramePr>
        <p:xfrm>
          <a:off x="6428759" y="4327592"/>
          <a:ext cx="1077280" cy="1116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0C3074A4-953E-472E-BF44-F53F26D72B78}"/>
              </a:ext>
            </a:extLst>
          </p:cNvPr>
          <p:cNvSpPr txBox="1"/>
          <p:nvPr/>
        </p:nvSpPr>
        <p:spPr>
          <a:xfrm>
            <a:off x="7506039" y="1498749"/>
            <a:ext cx="4561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losing the existing customers will cost more </a:t>
            </a:r>
            <a:r>
              <a:rPr lang="en-US" sz="2400" dirty="0" smtClean="0"/>
              <a:t>the organization.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6441C9-DFEC-4E77-9C4E-2DE2BD0AD6D6}"/>
              </a:ext>
            </a:extLst>
          </p:cNvPr>
          <p:cNvSpPr txBox="1"/>
          <p:nvPr/>
        </p:nvSpPr>
        <p:spPr>
          <a:xfrm>
            <a:off x="7572811" y="2483577"/>
            <a:ext cx="4494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competition in any market is rising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64A892-A395-4A96-91B7-D10B9F88BD19}"/>
              </a:ext>
            </a:extLst>
          </p:cNvPr>
          <p:cNvSpPr txBox="1"/>
          <p:nvPr/>
        </p:nvSpPr>
        <p:spPr>
          <a:xfrm>
            <a:off x="7572811" y="4790264"/>
            <a:ext cx="4428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 you want to find solutions to improve your churn rate you should know what is causing it in the first place</a:t>
            </a:r>
            <a:endParaRPr lang="en-US" sz="2400" dirty="0"/>
          </a:p>
        </p:txBody>
      </p:sp>
      <p:grpSp>
        <p:nvGrpSpPr>
          <p:cNvPr id="33" name="Group 35">
            <a:extLst>
              <a:ext uri="{FF2B5EF4-FFF2-40B4-BE49-F238E27FC236}">
                <a16:creationId xmlns:a16="http://schemas.microsoft.com/office/drawing/2014/main" id="{C3DFF33C-53C5-4CEE-82EC-2FE959C9DA78}"/>
              </a:ext>
            </a:extLst>
          </p:cNvPr>
          <p:cNvGrpSpPr/>
          <p:nvPr/>
        </p:nvGrpSpPr>
        <p:grpSpPr>
          <a:xfrm>
            <a:off x="6798070" y="2144084"/>
            <a:ext cx="339691" cy="565554"/>
            <a:chOff x="756338" y="2636912"/>
            <a:chExt cx="1152128" cy="1918185"/>
          </a:xfrm>
        </p:grpSpPr>
        <p:grpSp>
          <p:nvGrpSpPr>
            <p:cNvPr id="34" name="Group 36">
              <a:extLst>
                <a:ext uri="{FF2B5EF4-FFF2-40B4-BE49-F238E27FC236}">
                  <a16:creationId xmlns:a16="http://schemas.microsoft.com/office/drawing/2014/main" id="{A805C33F-0366-4416-8CAB-3349D6F846FA}"/>
                </a:ext>
              </a:extLst>
            </p:cNvPr>
            <p:cNvGrpSpPr/>
            <p:nvPr/>
          </p:nvGrpSpPr>
          <p:grpSpPr>
            <a:xfrm>
              <a:off x="756338" y="2636912"/>
              <a:ext cx="1152128" cy="1918185"/>
              <a:chOff x="3631246" y="4903910"/>
              <a:chExt cx="446244" cy="742954"/>
            </a:xfrm>
          </p:grpSpPr>
          <p:sp>
            <p:nvSpPr>
              <p:cNvPr id="40" name="Freeform 6">
                <a:extLst>
                  <a:ext uri="{FF2B5EF4-FFF2-40B4-BE49-F238E27FC236}">
                    <a16:creationId xmlns:a16="http://schemas.microsoft.com/office/drawing/2014/main" id="{33075D95-2203-4515-99D4-9124F50C5C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31246" y="4903910"/>
                <a:ext cx="446244" cy="742954"/>
              </a:xfrm>
              <a:custGeom>
                <a:avLst/>
                <a:gdLst>
                  <a:gd name="T0" fmla="*/ 530 w 566"/>
                  <a:gd name="T1" fmla="*/ 0 h 1053"/>
                  <a:gd name="T2" fmla="*/ 36 w 566"/>
                  <a:gd name="T3" fmla="*/ 0 h 1053"/>
                  <a:gd name="T4" fmla="*/ 0 w 566"/>
                  <a:gd name="T5" fmla="*/ 36 h 1053"/>
                  <a:gd name="T6" fmla="*/ 0 w 566"/>
                  <a:gd name="T7" fmla="*/ 1017 h 1053"/>
                  <a:gd name="T8" fmla="*/ 36 w 566"/>
                  <a:gd name="T9" fmla="*/ 1053 h 1053"/>
                  <a:gd name="T10" fmla="*/ 530 w 566"/>
                  <a:gd name="T11" fmla="*/ 1053 h 1053"/>
                  <a:gd name="T12" fmla="*/ 566 w 566"/>
                  <a:gd name="T13" fmla="*/ 1017 h 1053"/>
                  <a:gd name="T14" fmla="*/ 566 w 566"/>
                  <a:gd name="T15" fmla="*/ 36 h 1053"/>
                  <a:gd name="T16" fmla="*/ 530 w 566"/>
                  <a:gd name="T17" fmla="*/ 0 h 1053"/>
                  <a:gd name="T18" fmla="*/ 520 w 566"/>
                  <a:gd name="T19" fmla="*/ 911 h 1053"/>
                  <a:gd name="T20" fmla="*/ 48 w 566"/>
                  <a:gd name="T21" fmla="*/ 911 h 1053"/>
                  <a:gd name="T22" fmla="*/ 48 w 566"/>
                  <a:gd name="T23" fmla="*/ 108 h 1053"/>
                  <a:gd name="T24" fmla="*/ 520 w 566"/>
                  <a:gd name="T25" fmla="*/ 108 h 1053"/>
                  <a:gd name="T26" fmla="*/ 520 w 566"/>
                  <a:gd name="T27" fmla="*/ 911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6" h="1053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41" name="Rounded Rectangle 49">
                <a:extLst>
                  <a:ext uri="{FF2B5EF4-FFF2-40B4-BE49-F238E27FC236}">
                    <a16:creationId xmlns:a16="http://schemas.microsoft.com/office/drawing/2014/main" id="{4E15A2FF-93C6-48BF-87EA-3C45A368D49B}"/>
                  </a:ext>
                </a:extLst>
              </p:cNvPr>
              <p:cNvSpPr/>
              <p:nvPr/>
            </p:nvSpPr>
            <p:spPr>
              <a:xfrm>
                <a:off x="3802267" y="4938019"/>
                <a:ext cx="104202" cy="20042"/>
              </a:xfrm>
              <a:prstGeom prst="roundRect">
                <a:avLst>
                  <a:gd name="adj" fmla="val 50000"/>
                </a:avLst>
              </a:prstGeom>
              <a:solidFill>
                <a:srgbClr val="87BCE6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383AFA9-BDD6-4BC1-86BE-9A56258BA764}"/>
                  </a:ext>
                </a:extLst>
              </p:cNvPr>
              <p:cNvSpPr/>
              <p:nvPr/>
            </p:nvSpPr>
            <p:spPr>
              <a:xfrm>
                <a:off x="3822161" y="5563917"/>
                <a:ext cx="64414" cy="64414"/>
              </a:xfrm>
              <a:prstGeom prst="ellipse">
                <a:avLst/>
              </a:prstGeom>
              <a:solidFill>
                <a:srgbClr val="87BCE6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3" name="Right Triangle 3">
                <a:extLst>
                  <a:ext uri="{FF2B5EF4-FFF2-40B4-BE49-F238E27FC236}">
                    <a16:creationId xmlns:a16="http://schemas.microsoft.com/office/drawing/2014/main" id="{09EB53D5-0202-46CE-B88D-8CB34D3A009A}"/>
                  </a:ext>
                </a:extLst>
              </p:cNvPr>
              <p:cNvSpPr/>
              <p:nvPr/>
            </p:nvSpPr>
            <p:spPr>
              <a:xfrm flipV="1">
                <a:off x="3667586" y="4984405"/>
                <a:ext cx="353926" cy="561866"/>
              </a:xfrm>
              <a:custGeom>
                <a:avLst/>
                <a:gdLst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9070" h="660238">
                    <a:moveTo>
                      <a:pt x="0" y="660238"/>
                    </a:moveTo>
                    <a:lnTo>
                      <a:pt x="0" y="0"/>
                    </a:lnTo>
                    <a:cubicBezTo>
                      <a:pt x="179823" y="397879"/>
                      <a:pt x="710167" y="602719"/>
                      <a:pt x="1149070" y="660238"/>
                    </a:cubicBezTo>
                    <a:lnTo>
                      <a:pt x="0" y="660238"/>
                    </a:lnTo>
                    <a:close/>
                  </a:path>
                </a:pathLst>
              </a:custGeom>
              <a:solidFill>
                <a:schemeClr val="accent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38" name="Rounded Rectangle 6">
              <a:extLst>
                <a:ext uri="{FF2B5EF4-FFF2-40B4-BE49-F238E27FC236}">
                  <a16:creationId xmlns:a16="http://schemas.microsoft.com/office/drawing/2014/main" id="{CB3AD6D6-F996-4CE1-A30E-FE23708C30D4}"/>
                </a:ext>
              </a:extLst>
            </p:cNvPr>
            <p:cNvSpPr/>
            <p:nvPr/>
          </p:nvSpPr>
          <p:spPr>
            <a:xfrm>
              <a:off x="1141457" y="2704713"/>
              <a:ext cx="381891" cy="493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CEC9430-79BA-46B1-94A0-D78F4B0CEB91}"/>
                </a:ext>
              </a:extLst>
            </p:cNvPr>
            <p:cNvSpPr/>
            <p:nvPr/>
          </p:nvSpPr>
          <p:spPr>
            <a:xfrm>
              <a:off x="1260394" y="4352086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44" name="Rounded Rectangle 3">
            <a:extLst>
              <a:ext uri="{FF2B5EF4-FFF2-40B4-BE49-F238E27FC236}">
                <a16:creationId xmlns:a16="http://schemas.microsoft.com/office/drawing/2014/main" id="{1C3CB8D9-2767-4D36-B01A-5A605884347A}"/>
              </a:ext>
            </a:extLst>
          </p:cNvPr>
          <p:cNvSpPr/>
          <p:nvPr/>
        </p:nvSpPr>
        <p:spPr>
          <a:xfrm>
            <a:off x="6721397" y="4675356"/>
            <a:ext cx="492001" cy="400485"/>
          </a:xfrm>
          <a:custGeom>
            <a:avLst/>
            <a:gdLst/>
            <a:ahLst/>
            <a:cxnLst/>
            <a:rect l="l" t="t" r="r" b="b"/>
            <a:pathLst>
              <a:path w="2481182" h="2019660">
                <a:moveTo>
                  <a:pt x="1240591" y="1481245"/>
                </a:moveTo>
                <a:cubicBezTo>
                  <a:pt x="1201062" y="1481245"/>
                  <a:pt x="1169018" y="1511885"/>
                  <a:pt x="1169018" y="1549682"/>
                </a:cubicBezTo>
                <a:cubicBezTo>
                  <a:pt x="1169018" y="1587479"/>
                  <a:pt x="1201062" y="1618119"/>
                  <a:pt x="1240591" y="1618119"/>
                </a:cubicBezTo>
                <a:cubicBezTo>
                  <a:pt x="1280120" y="1618119"/>
                  <a:pt x="1312164" y="1587479"/>
                  <a:pt x="1312164" y="1549682"/>
                </a:cubicBezTo>
                <a:cubicBezTo>
                  <a:pt x="1312164" y="1511885"/>
                  <a:pt x="1280120" y="1481245"/>
                  <a:pt x="1240591" y="1481245"/>
                </a:cubicBezTo>
                <a:close/>
                <a:moveTo>
                  <a:pt x="95430" y="81527"/>
                </a:moveTo>
                <a:lnTo>
                  <a:pt x="95430" y="91249"/>
                </a:lnTo>
                <a:lnTo>
                  <a:pt x="95430" y="1336786"/>
                </a:lnTo>
                <a:lnTo>
                  <a:pt x="95430" y="1414360"/>
                </a:lnTo>
                <a:lnTo>
                  <a:pt x="2385752" y="1414360"/>
                </a:lnTo>
                <a:lnTo>
                  <a:pt x="2385752" y="1336786"/>
                </a:lnTo>
                <a:lnTo>
                  <a:pt x="2385752" y="91249"/>
                </a:lnTo>
                <a:lnTo>
                  <a:pt x="2385752" y="81527"/>
                </a:lnTo>
                <a:close/>
                <a:moveTo>
                  <a:pt x="82232" y="0"/>
                </a:moveTo>
                <a:lnTo>
                  <a:pt x="2398950" y="0"/>
                </a:lnTo>
                <a:cubicBezTo>
                  <a:pt x="2444366" y="0"/>
                  <a:pt x="2481182" y="33399"/>
                  <a:pt x="2481182" y="74597"/>
                </a:cubicBezTo>
                <a:lnTo>
                  <a:pt x="2481182" y="1613510"/>
                </a:lnTo>
                <a:cubicBezTo>
                  <a:pt x="2481182" y="1654709"/>
                  <a:pt x="2444366" y="1688107"/>
                  <a:pt x="2398950" y="1688107"/>
                </a:cubicBezTo>
                <a:lnTo>
                  <a:pt x="1569038" y="1688107"/>
                </a:lnTo>
                <a:lnTo>
                  <a:pt x="1643796" y="1974036"/>
                </a:lnTo>
                <a:lnTo>
                  <a:pt x="1876791" y="1974036"/>
                </a:lnTo>
                <a:cubicBezTo>
                  <a:pt x="1881184" y="1974036"/>
                  <a:pt x="1884744" y="1977440"/>
                  <a:pt x="1884744" y="1981640"/>
                </a:cubicBezTo>
                <a:lnTo>
                  <a:pt x="1884744" y="2012056"/>
                </a:lnTo>
                <a:cubicBezTo>
                  <a:pt x="1884744" y="2016256"/>
                  <a:pt x="1881184" y="2019660"/>
                  <a:pt x="1876791" y="2019660"/>
                </a:cubicBezTo>
                <a:lnTo>
                  <a:pt x="604391" y="2019660"/>
                </a:lnTo>
                <a:cubicBezTo>
                  <a:pt x="599998" y="2019660"/>
                  <a:pt x="596438" y="2016256"/>
                  <a:pt x="596438" y="2012056"/>
                </a:cubicBezTo>
                <a:lnTo>
                  <a:pt x="596438" y="1981640"/>
                </a:lnTo>
                <a:cubicBezTo>
                  <a:pt x="596438" y="1977440"/>
                  <a:pt x="599998" y="1974036"/>
                  <a:pt x="604391" y="1974036"/>
                </a:cubicBezTo>
                <a:lnTo>
                  <a:pt x="837388" y="1974036"/>
                </a:lnTo>
                <a:lnTo>
                  <a:pt x="912145" y="1688107"/>
                </a:lnTo>
                <a:lnTo>
                  <a:pt x="82232" y="1688107"/>
                </a:lnTo>
                <a:cubicBezTo>
                  <a:pt x="36817" y="1688107"/>
                  <a:pt x="0" y="1654709"/>
                  <a:pt x="0" y="1613510"/>
                </a:cubicBezTo>
                <a:lnTo>
                  <a:pt x="0" y="74597"/>
                </a:lnTo>
                <a:cubicBezTo>
                  <a:pt x="0" y="33399"/>
                  <a:pt x="36817" y="0"/>
                  <a:pt x="82232" y="0"/>
                </a:cubicBezTo>
                <a:close/>
              </a:path>
            </a:pathLst>
          </a:cu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/>
          </a:p>
        </p:txBody>
      </p:sp>
      <p:sp>
        <p:nvSpPr>
          <p:cNvPr id="45" name="Trapezoid 18">
            <a:extLst>
              <a:ext uri="{FF2B5EF4-FFF2-40B4-BE49-F238E27FC236}">
                <a16:creationId xmlns:a16="http://schemas.microsoft.com/office/drawing/2014/main" id="{1AC541D0-4F06-4617-8BC0-83F4CDAD178E}"/>
              </a:ext>
            </a:extLst>
          </p:cNvPr>
          <p:cNvSpPr/>
          <p:nvPr/>
        </p:nvSpPr>
        <p:spPr>
          <a:xfrm rot="10800000">
            <a:off x="6633597" y="3453073"/>
            <a:ext cx="704412" cy="389775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" y="6373505"/>
            <a:ext cx="12192000" cy="3383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0" y="-216774"/>
            <a:ext cx="12192000" cy="2624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0" y="6373506"/>
            <a:ext cx="12192000" cy="32754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921922" y="6264322"/>
            <a:ext cx="2270078" cy="5936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-104931" y="6605516"/>
            <a:ext cx="12296931" cy="3616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72811" y="3419882"/>
            <a:ext cx="46191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 entire customer journey leads to customer churn and not just a few incidents.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80" y="2136670"/>
            <a:ext cx="5981344" cy="341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0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5268036" y="968991"/>
            <a:ext cx="1692322" cy="450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3C04E05-9AE2-4EC2-B926-9B1DED92E394}"/>
              </a:ext>
            </a:extLst>
          </p:cNvPr>
          <p:cNvSpPr/>
          <p:nvPr/>
        </p:nvSpPr>
        <p:spPr>
          <a:xfrm>
            <a:off x="-44971" y="2348880"/>
            <a:ext cx="12306925" cy="46365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723D58-724C-49C3-A30A-21F060AAEE13}"/>
              </a:ext>
            </a:extLst>
          </p:cNvPr>
          <p:cNvGrpSpPr/>
          <p:nvPr/>
        </p:nvGrpSpPr>
        <p:grpSpPr>
          <a:xfrm>
            <a:off x="9064359" y="2723682"/>
            <a:ext cx="2303626" cy="2356922"/>
            <a:chOff x="9064359" y="2723682"/>
            <a:chExt cx="2303626" cy="2356922"/>
          </a:xfrm>
          <a:solidFill>
            <a:schemeClr val="bg1"/>
          </a:solidFill>
        </p:grpSpPr>
        <p:sp>
          <p:nvSpPr>
            <p:cNvPr id="8" name="Rounded Rectangle 7"/>
            <p:cNvSpPr/>
            <p:nvPr/>
          </p:nvSpPr>
          <p:spPr>
            <a:xfrm>
              <a:off x="9996243" y="4658697"/>
              <a:ext cx="433068" cy="7404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996243" y="4756832"/>
              <a:ext cx="433068" cy="7404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996243" y="4854966"/>
              <a:ext cx="433068" cy="7404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1" name="Chord 8"/>
            <p:cNvSpPr/>
            <p:nvPr/>
          </p:nvSpPr>
          <p:spPr>
            <a:xfrm rot="19366553">
              <a:off x="10081327" y="4849871"/>
              <a:ext cx="279977" cy="230733"/>
            </a:xfrm>
            <a:custGeom>
              <a:avLst/>
              <a:gdLst/>
              <a:ahLst/>
              <a:cxnLst/>
              <a:rect l="l" t="t" r="r" b="b"/>
              <a:pathLst>
                <a:path w="808567" h="666352">
                  <a:moveTo>
                    <a:pt x="11238" y="0"/>
                  </a:moveTo>
                  <a:lnTo>
                    <a:pt x="808567" y="605735"/>
                  </a:lnTo>
                  <a:cubicBezTo>
                    <a:pt x="631295" y="696452"/>
                    <a:pt x="413578" y="686352"/>
                    <a:pt x="241904" y="568647"/>
                  </a:cubicBezTo>
                  <a:cubicBezTo>
                    <a:pt x="54716" y="440307"/>
                    <a:pt x="-32876" y="214793"/>
                    <a:pt x="1123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2" name="Freeform 19"/>
            <p:cNvSpPr>
              <a:spLocks/>
            </p:cNvSpPr>
            <p:nvPr/>
          </p:nvSpPr>
          <p:spPr bwMode="auto">
            <a:xfrm>
              <a:off x="9693039" y="3410767"/>
              <a:ext cx="1039477" cy="1222506"/>
            </a:xfrm>
            <a:custGeom>
              <a:avLst/>
              <a:gdLst>
                <a:gd name="T0" fmla="*/ 1239 w 2141"/>
                <a:gd name="T1" fmla="*/ 16 h 2665"/>
                <a:gd name="T2" fmla="*/ 1465 w 2141"/>
                <a:gd name="T3" fmla="*/ 82 h 2665"/>
                <a:gd name="T4" fmla="*/ 1673 w 2141"/>
                <a:gd name="T5" fmla="*/ 194 h 2665"/>
                <a:gd name="T6" fmla="*/ 1855 w 2141"/>
                <a:gd name="T7" fmla="*/ 349 h 2665"/>
                <a:gd name="T8" fmla="*/ 2000 w 2141"/>
                <a:gd name="T9" fmla="*/ 546 h 2665"/>
                <a:gd name="T10" fmla="*/ 2099 w 2141"/>
                <a:gd name="T11" fmla="*/ 777 h 2665"/>
                <a:gd name="T12" fmla="*/ 2141 w 2141"/>
                <a:gd name="T13" fmla="*/ 1039 h 2665"/>
                <a:gd name="T14" fmla="*/ 2119 w 2141"/>
                <a:gd name="T15" fmla="*/ 1331 h 2665"/>
                <a:gd name="T16" fmla="*/ 2051 w 2141"/>
                <a:gd name="T17" fmla="*/ 1562 h 2665"/>
                <a:gd name="T18" fmla="*/ 1959 w 2141"/>
                <a:gd name="T19" fmla="*/ 1722 h 2665"/>
                <a:gd name="T20" fmla="*/ 1853 w 2141"/>
                <a:gd name="T21" fmla="*/ 1859 h 2665"/>
                <a:gd name="T22" fmla="*/ 1743 w 2141"/>
                <a:gd name="T23" fmla="*/ 1990 h 2665"/>
                <a:gd name="T24" fmla="*/ 1644 w 2141"/>
                <a:gd name="T25" fmla="*/ 2133 h 2665"/>
                <a:gd name="T26" fmla="*/ 1578 w 2141"/>
                <a:gd name="T27" fmla="*/ 2265 h 2665"/>
                <a:gd name="T28" fmla="*/ 1542 w 2141"/>
                <a:gd name="T29" fmla="*/ 2384 h 2665"/>
                <a:gd name="T30" fmla="*/ 1535 w 2141"/>
                <a:gd name="T31" fmla="*/ 2512 h 2665"/>
                <a:gd name="T32" fmla="*/ 1495 w 2141"/>
                <a:gd name="T33" fmla="*/ 2608 h 2665"/>
                <a:gd name="T34" fmla="*/ 1430 w 2141"/>
                <a:gd name="T35" fmla="*/ 2661 h 2665"/>
                <a:gd name="T36" fmla="*/ 1302 w 2141"/>
                <a:gd name="T37" fmla="*/ 2665 h 2665"/>
                <a:gd name="T38" fmla="*/ 1103 w 2141"/>
                <a:gd name="T39" fmla="*/ 2664 h 2665"/>
                <a:gd name="T40" fmla="*/ 893 w 2141"/>
                <a:gd name="T41" fmla="*/ 2664 h 2665"/>
                <a:gd name="T42" fmla="*/ 736 w 2141"/>
                <a:gd name="T43" fmla="*/ 2664 h 2665"/>
                <a:gd name="T44" fmla="*/ 668 w 2141"/>
                <a:gd name="T45" fmla="*/ 2629 h 2665"/>
                <a:gd name="T46" fmla="*/ 633 w 2141"/>
                <a:gd name="T47" fmla="*/ 2573 h 2665"/>
                <a:gd name="T48" fmla="*/ 621 w 2141"/>
                <a:gd name="T49" fmla="*/ 2514 h 2665"/>
                <a:gd name="T50" fmla="*/ 621 w 2141"/>
                <a:gd name="T51" fmla="*/ 2441 h 2665"/>
                <a:gd name="T52" fmla="*/ 615 w 2141"/>
                <a:gd name="T53" fmla="*/ 2358 h 2665"/>
                <a:gd name="T54" fmla="*/ 589 w 2141"/>
                <a:gd name="T55" fmla="*/ 2258 h 2665"/>
                <a:gd name="T56" fmla="*/ 522 w 2141"/>
                <a:gd name="T57" fmla="*/ 2136 h 2665"/>
                <a:gd name="T58" fmla="*/ 429 w 2141"/>
                <a:gd name="T59" fmla="*/ 2015 h 2665"/>
                <a:gd name="T60" fmla="*/ 351 w 2141"/>
                <a:gd name="T61" fmla="*/ 1917 h 2665"/>
                <a:gd name="T62" fmla="*/ 250 w 2141"/>
                <a:gd name="T63" fmla="*/ 1794 h 2665"/>
                <a:gd name="T64" fmla="*/ 145 w 2141"/>
                <a:gd name="T65" fmla="*/ 1641 h 2665"/>
                <a:gd name="T66" fmla="*/ 58 w 2141"/>
                <a:gd name="T67" fmla="*/ 1458 h 2665"/>
                <a:gd name="T68" fmla="*/ 6 w 2141"/>
                <a:gd name="T69" fmla="*/ 1244 h 2665"/>
                <a:gd name="T70" fmla="*/ 7 w 2141"/>
                <a:gd name="T71" fmla="*/ 988 h 2665"/>
                <a:gd name="T72" fmla="*/ 58 w 2141"/>
                <a:gd name="T73" fmla="*/ 742 h 2665"/>
                <a:gd name="T74" fmla="*/ 145 w 2141"/>
                <a:gd name="T75" fmla="*/ 540 h 2665"/>
                <a:gd name="T76" fmla="*/ 260 w 2141"/>
                <a:gd name="T77" fmla="*/ 376 h 2665"/>
                <a:gd name="T78" fmla="*/ 394 w 2141"/>
                <a:gd name="T79" fmla="*/ 249 h 2665"/>
                <a:gd name="T80" fmla="*/ 537 w 2141"/>
                <a:gd name="T81" fmla="*/ 152 h 2665"/>
                <a:gd name="T82" fmla="*/ 679 w 2141"/>
                <a:gd name="T83" fmla="*/ 83 h 2665"/>
                <a:gd name="T84" fmla="*/ 813 w 2141"/>
                <a:gd name="T85" fmla="*/ 37 h 2665"/>
                <a:gd name="T86" fmla="*/ 928 w 2141"/>
                <a:gd name="T87" fmla="*/ 9 h 2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1" h="2665">
                  <a:moveTo>
                    <a:pt x="1084" y="0"/>
                  </a:moveTo>
                  <a:lnTo>
                    <a:pt x="1162" y="6"/>
                  </a:lnTo>
                  <a:lnTo>
                    <a:pt x="1239" y="16"/>
                  </a:lnTo>
                  <a:lnTo>
                    <a:pt x="1316" y="32"/>
                  </a:lnTo>
                  <a:lnTo>
                    <a:pt x="1391" y="54"/>
                  </a:lnTo>
                  <a:lnTo>
                    <a:pt x="1465" y="82"/>
                  </a:lnTo>
                  <a:lnTo>
                    <a:pt x="1537" y="114"/>
                  </a:lnTo>
                  <a:lnTo>
                    <a:pt x="1606" y="152"/>
                  </a:lnTo>
                  <a:lnTo>
                    <a:pt x="1673" y="194"/>
                  </a:lnTo>
                  <a:lnTo>
                    <a:pt x="1737" y="242"/>
                  </a:lnTo>
                  <a:lnTo>
                    <a:pt x="1798" y="293"/>
                  </a:lnTo>
                  <a:lnTo>
                    <a:pt x="1855" y="349"/>
                  </a:lnTo>
                  <a:lnTo>
                    <a:pt x="1907" y="410"/>
                  </a:lnTo>
                  <a:lnTo>
                    <a:pt x="1956" y="476"/>
                  </a:lnTo>
                  <a:lnTo>
                    <a:pt x="2000" y="546"/>
                  </a:lnTo>
                  <a:lnTo>
                    <a:pt x="2038" y="618"/>
                  </a:lnTo>
                  <a:lnTo>
                    <a:pt x="2071" y="696"/>
                  </a:lnTo>
                  <a:lnTo>
                    <a:pt x="2099" y="777"/>
                  </a:lnTo>
                  <a:lnTo>
                    <a:pt x="2119" y="861"/>
                  </a:lnTo>
                  <a:lnTo>
                    <a:pt x="2134" y="949"/>
                  </a:lnTo>
                  <a:lnTo>
                    <a:pt x="2141" y="1039"/>
                  </a:lnTo>
                  <a:lnTo>
                    <a:pt x="2141" y="1133"/>
                  </a:lnTo>
                  <a:lnTo>
                    <a:pt x="2135" y="1231"/>
                  </a:lnTo>
                  <a:lnTo>
                    <a:pt x="2119" y="1331"/>
                  </a:lnTo>
                  <a:lnTo>
                    <a:pt x="2096" y="1433"/>
                  </a:lnTo>
                  <a:lnTo>
                    <a:pt x="2076" y="1500"/>
                  </a:lnTo>
                  <a:lnTo>
                    <a:pt x="2051" y="1562"/>
                  </a:lnTo>
                  <a:lnTo>
                    <a:pt x="2023" y="1619"/>
                  </a:lnTo>
                  <a:lnTo>
                    <a:pt x="1993" y="1672"/>
                  </a:lnTo>
                  <a:lnTo>
                    <a:pt x="1959" y="1722"/>
                  </a:lnTo>
                  <a:lnTo>
                    <a:pt x="1926" y="1769"/>
                  </a:lnTo>
                  <a:lnTo>
                    <a:pt x="1889" y="1816"/>
                  </a:lnTo>
                  <a:lnTo>
                    <a:pt x="1853" y="1859"/>
                  </a:lnTo>
                  <a:lnTo>
                    <a:pt x="1815" y="1903"/>
                  </a:lnTo>
                  <a:lnTo>
                    <a:pt x="1779" y="1945"/>
                  </a:lnTo>
                  <a:lnTo>
                    <a:pt x="1743" y="1990"/>
                  </a:lnTo>
                  <a:lnTo>
                    <a:pt x="1708" y="2035"/>
                  </a:lnTo>
                  <a:lnTo>
                    <a:pt x="1676" y="2082"/>
                  </a:lnTo>
                  <a:lnTo>
                    <a:pt x="1644" y="2133"/>
                  </a:lnTo>
                  <a:lnTo>
                    <a:pt x="1616" y="2185"/>
                  </a:lnTo>
                  <a:lnTo>
                    <a:pt x="1597" y="2226"/>
                  </a:lnTo>
                  <a:lnTo>
                    <a:pt x="1578" y="2265"/>
                  </a:lnTo>
                  <a:lnTo>
                    <a:pt x="1564" y="2304"/>
                  </a:lnTo>
                  <a:lnTo>
                    <a:pt x="1551" y="2344"/>
                  </a:lnTo>
                  <a:lnTo>
                    <a:pt x="1542" y="2384"/>
                  </a:lnTo>
                  <a:lnTo>
                    <a:pt x="1536" y="2428"/>
                  </a:lnTo>
                  <a:lnTo>
                    <a:pt x="1536" y="2473"/>
                  </a:lnTo>
                  <a:lnTo>
                    <a:pt x="1535" y="2512"/>
                  </a:lnTo>
                  <a:lnTo>
                    <a:pt x="1526" y="2549"/>
                  </a:lnTo>
                  <a:lnTo>
                    <a:pt x="1513" y="2581"/>
                  </a:lnTo>
                  <a:lnTo>
                    <a:pt x="1495" y="2608"/>
                  </a:lnTo>
                  <a:lnTo>
                    <a:pt x="1475" y="2632"/>
                  </a:lnTo>
                  <a:lnTo>
                    <a:pt x="1453" y="2649"/>
                  </a:lnTo>
                  <a:lnTo>
                    <a:pt x="1430" y="2661"/>
                  </a:lnTo>
                  <a:lnTo>
                    <a:pt x="1408" y="2665"/>
                  </a:lnTo>
                  <a:lnTo>
                    <a:pt x="1359" y="2665"/>
                  </a:lnTo>
                  <a:lnTo>
                    <a:pt x="1302" y="2665"/>
                  </a:lnTo>
                  <a:lnTo>
                    <a:pt x="1239" y="2665"/>
                  </a:lnTo>
                  <a:lnTo>
                    <a:pt x="1172" y="2665"/>
                  </a:lnTo>
                  <a:lnTo>
                    <a:pt x="1103" y="2664"/>
                  </a:lnTo>
                  <a:lnTo>
                    <a:pt x="1031" y="2664"/>
                  </a:lnTo>
                  <a:lnTo>
                    <a:pt x="961" y="2664"/>
                  </a:lnTo>
                  <a:lnTo>
                    <a:pt x="893" y="2664"/>
                  </a:lnTo>
                  <a:lnTo>
                    <a:pt x="828" y="2664"/>
                  </a:lnTo>
                  <a:lnTo>
                    <a:pt x="768" y="2665"/>
                  </a:lnTo>
                  <a:lnTo>
                    <a:pt x="736" y="2664"/>
                  </a:lnTo>
                  <a:lnTo>
                    <a:pt x="708" y="2656"/>
                  </a:lnTo>
                  <a:lnTo>
                    <a:pt x="687" y="2645"/>
                  </a:lnTo>
                  <a:lnTo>
                    <a:pt x="668" y="2629"/>
                  </a:lnTo>
                  <a:lnTo>
                    <a:pt x="652" y="2611"/>
                  </a:lnTo>
                  <a:lnTo>
                    <a:pt x="640" y="2592"/>
                  </a:lnTo>
                  <a:lnTo>
                    <a:pt x="633" y="2573"/>
                  </a:lnTo>
                  <a:lnTo>
                    <a:pt x="627" y="2554"/>
                  </a:lnTo>
                  <a:lnTo>
                    <a:pt x="624" y="2537"/>
                  </a:lnTo>
                  <a:lnTo>
                    <a:pt x="621" y="2514"/>
                  </a:lnTo>
                  <a:lnTo>
                    <a:pt x="621" y="2490"/>
                  </a:lnTo>
                  <a:lnTo>
                    <a:pt x="621" y="2467"/>
                  </a:lnTo>
                  <a:lnTo>
                    <a:pt x="621" y="2441"/>
                  </a:lnTo>
                  <a:lnTo>
                    <a:pt x="621" y="2415"/>
                  </a:lnTo>
                  <a:lnTo>
                    <a:pt x="620" y="2387"/>
                  </a:lnTo>
                  <a:lnTo>
                    <a:pt x="615" y="2358"/>
                  </a:lnTo>
                  <a:lnTo>
                    <a:pt x="609" y="2326"/>
                  </a:lnTo>
                  <a:lnTo>
                    <a:pt x="601" y="2293"/>
                  </a:lnTo>
                  <a:lnTo>
                    <a:pt x="589" y="2258"/>
                  </a:lnTo>
                  <a:lnTo>
                    <a:pt x="572" y="2220"/>
                  </a:lnTo>
                  <a:lnTo>
                    <a:pt x="550" y="2179"/>
                  </a:lnTo>
                  <a:lnTo>
                    <a:pt x="522" y="2136"/>
                  </a:lnTo>
                  <a:lnTo>
                    <a:pt x="489" y="2090"/>
                  </a:lnTo>
                  <a:lnTo>
                    <a:pt x="448" y="2041"/>
                  </a:lnTo>
                  <a:lnTo>
                    <a:pt x="429" y="2015"/>
                  </a:lnTo>
                  <a:lnTo>
                    <a:pt x="407" y="1984"/>
                  </a:lnTo>
                  <a:lnTo>
                    <a:pt x="380" y="1952"/>
                  </a:lnTo>
                  <a:lnTo>
                    <a:pt x="351" y="1917"/>
                  </a:lnTo>
                  <a:lnTo>
                    <a:pt x="319" y="1878"/>
                  </a:lnTo>
                  <a:lnTo>
                    <a:pt x="285" y="1837"/>
                  </a:lnTo>
                  <a:lnTo>
                    <a:pt x="250" y="1794"/>
                  </a:lnTo>
                  <a:lnTo>
                    <a:pt x="214" y="1746"/>
                  </a:lnTo>
                  <a:lnTo>
                    <a:pt x="179" y="1695"/>
                  </a:lnTo>
                  <a:lnTo>
                    <a:pt x="145" y="1641"/>
                  </a:lnTo>
                  <a:lnTo>
                    <a:pt x="113" y="1583"/>
                  </a:lnTo>
                  <a:lnTo>
                    <a:pt x="84" y="1523"/>
                  </a:lnTo>
                  <a:lnTo>
                    <a:pt x="58" y="1458"/>
                  </a:lnTo>
                  <a:lnTo>
                    <a:pt x="36" y="1391"/>
                  </a:lnTo>
                  <a:lnTo>
                    <a:pt x="19" y="1318"/>
                  </a:lnTo>
                  <a:lnTo>
                    <a:pt x="6" y="1244"/>
                  </a:lnTo>
                  <a:lnTo>
                    <a:pt x="0" y="1164"/>
                  </a:lnTo>
                  <a:lnTo>
                    <a:pt x="0" y="1081"/>
                  </a:lnTo>
                  <a:lnTo>
                    <a:pt x="7" y="988"/>
                  </a:lnTo>
                  <a:lnTo>
                    <a:pt x="19" y="901"/>
                  </a:lnTo>
                  <a:lnTo>
                    <a:pt x="36" y="819"/>
                  </a:lnTo>
                  <a:lnTo>
                    <a:pt x="58" y="742"/>
                  </a:lnTo>
                  <a:lnTo>
                    <a:pt x="83" y="669"/>
                  </a:lnTo>
                  <a:lnTo>
                    <a:pt x="112" y="602"/>
                  </a:lnTo>
                  <a:lnTo>
                    <a:pt x="145" y="540"/>
                  </a:lnTo>
                  <a:lnTo>
                    <a:pt x="180" y="480"/>
                  </a:lnTo>
                  <a:lnTo>
                    <a:pt x="220" y="426"/>
                  </a:lnTo>
                  <a:lnTo>
                    <a:pt x="260" y="376"/>
                  </a:lnTo>
                  <a:lnTo>
                    <a:pt x="304" y="330"/>
                  </a:lnTo>
                  <a:lnTo>
                    <a:pt x="348" y="287"/>
                  </a:lnTo>
                  <a:lnTo>
                    <a:pt x="394" y="249"/>
                  </a:lnTo>
                  <a:lnTo>
                    <a:pt x="441" y="213"/>
                  </a:lnTo>
                  <a:lnTo>
                    <a:pt x="489" y="181"/>
                  </a:lnTo>
                  <a:lnTo>
                    <a:pt x="537" y="152"/>
                  </a:lnTo>
                  <a:lnTo>
                    <a:pt x="585" y="125"/>
                  </a:lnTo>
                  <a:lnTo>
                    <a:pt x="633" y="104"/>
                  </a:lnTo>
                  <a:lnTo>
                    <a:pt x="679" y="83"/>
                  </a:lnTo>
                  <a:lnTo>
                    <a:pt x="726" y="64"/>
                  </a:lnTo>
                  <a:lnTo>
                    <a:pt x="769" y="50"/>
                  </a:lnTo>
                  <a:lnTo>
                    <a:pt x="813" y="37"/>
                  </a:lnTo>
                  <a:lnTo>
                    <a:pt x="854" y="25"/>
                  </a:lnTo>
                  <a:lnTo>
                    <a:pt x="892" y="16"/>
                  </a:lnTo>
                  <a:lnTo>
                    <a:pt x="928" y="9"/>
                  </a:lnTo>
                  <a:lnTo>
                    <a:pt x="1007" y="2"/>
                  </a:lnTo>
                  <a:lnTo>
                    <a:pt x="10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4103" name="Rectangle 4102"/>
            <p:cNvSpPr/>
            <p:nvPr/>
          </p:nvSpPr>
          <p:spPr>
            <a:xfrm>
              <a:off x="10176254" y="2723682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7" name="Rectangle 116"/>
            <p:cNvSpPr/>
            <p:nvPr/>
          </p:nvSpPr>
          <p:spPr>
            <a:xfrm rot="8100000">
              <a:off x="9590460" y="2929530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9" name="Rectangle 118"/>
            <p:cNvSpPr/>
            <p:nvPr/>
          </p:nvSpPr>
          <p:spPr>
            <a:xfrm rot="16800000">
              <a:off x="9271325" y="3430622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0" name="Rectangle 116">
              <a:extLst>
                <a:ext uri="{FF2B5EF4-FFF2-40B4-BE49-F238E27FC236}">
                  <a16:creationId xmlns:a16="http://schemas.microsoft.com/office/drawing/2014/main" id="{023B7A02-BB74-4406-8404-695F73C715E0}"/>
                </a:ext>
              </a:extLst>
            </p:cNvPr>
            <p:cNvSpPr/>
            <p:nvPr/>
          </p:nvSpPr>
          <p:spPr>
            <a:xfrm rot="13500000" flipH="1">
              <a:off x="10768836" y="2929530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1" name="Rectangle 118">
              <a:extLst>
                <a:ext uri="{FF2B5EF4-FFF2-40B4-BE49-F238E27FC236}">
                  <a16:creationId xmlns:a16="http://schemas.microsoft.com/office/drawing/2014/main" id="{6A7C8EC1-F683-4341-B17C-D9DB4B351232}"/>
                </a:ext>
              </a:extLst>
            </p:cNvPr>
            <p:cNvSpPr/>
            <p:nvPr/>
          </p:nvSpPr>
          <p:spPr>
            <a:xfrm rot="4800000" flipH="1">
              <a:off x="11087971" y="3430622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022F22-CE64-4CDD-972E-55EEDC4A7E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94101"/>
            <a:ext cx="11573197" cy="72424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5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itchFamily="34" charset="0"/>
              </a:rPr>
              <a:t>How we will Predict ?</a:t>
            </a:r>
            <a:endParaRPr lang="en-US" altLang="ko-KR" sz="5600" dirty="0">
              <a:solidFill>
                <a:prstClr val="black">
                  <a:lumMod val="75000"/>
                  <a:lumOff val="25000"/>
                </a:prstClr>
              </a:solidFill>
              <a:latin typeface="Arial Rounded MT Bold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925" y="1693301"/>
            <a:ext cx="11365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cs typeface="Arial" pitchFamily="34" charset="0"/>
              </a:rPr>
              <a:t>We used multi open source tools to analyze the data set and get the needed info from it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cs typeface="Arial" pitchFamily="34" charset="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2B9EC7A-33DA-4560-96B6-A5F8711D2E42}"/>
              </a:ext>
            </a:extLst>
          </p:cNvPr>
          <p:cNvGrpSpPr/>
          <p:nvPr/>
        </p:nvGrpSpPr>
        <p:grpSpPr>
          <a:xfrm>
            <a:off x="6174012" y="3062633"/>
            <a:ext cx="1145946" cy="1726055"/>
            <a:chOff x="6150565" y="3254095"/>
            <a:chExt cx="979312" cy="1475068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E5829E9F-EEBF-44AB-B0CE-04938A32F259}"/>
                </a:ext>
              </a:extLst>
            </p:cNvPr>
            <p:cNvSpPr/>
            <p:nvPr/>
          </p:nvSpPr>
          <p:spPr>
            <a:xfrm>
              <a:off x="6154072" y="3254095"/>
              <a:ext cx="734589" cy="517434"/>
            </a:xfrm>
            <a:custGeom>
              <a:avLst/>
              <a:gdLst>
                <a:gd name="connsiteX0" fmla="*/ 182319 w 931229"/>
                <a:gd name="connsiteY0" fmla="*/ 476834 h 617079"/>
                <a:gd name="connsiteX1" fmla="*/ 423541 w 931229"/>
                <a:gd name="connsiteY1" fmla="*/ 339394 h 617079"/>
                <a:gd name="connsiteX2" fmla="*/ 516103 w 931229"/>
                <a:gd name="connsiteY2" fmla="*/ 617079 h 617079"/>
                <a:gd name="connsiteX3" fmla="*/ 0 w 931229"/>
                <a:gd name="connsiteY3" fmla="*/ 448785 h 617079"/>
                <a:gd name="connsiteX4" fmla="*/ 274881 w 931229"/>
                <a:gd name="connsiteY4" fmla="*/ 0 h 617079"/>
                <a:gd name="connsiteX5" fmla="*/ 504883 w 931229"/>
                <a:gd name="connsiteY5" fmla="*/ 235612 h 617079"/>
                <a:gd name="connsiteX6" fmla="*/ 765740 w 931229"/>
                <a:gd name="connsiteY6" fmla="*/ 159879 h 617079"/>
                <a:gd name="connsiteX7" fmla="*/ 931229 w 931229"/>
                <a:gd name="connsiteY7" fmla="*/ 403906 h 617079"/>
                <a:gd name="connsiteX0" fmla="*/ 182319 w 931922"/>
                <a:gd name="connsiteY0" fmla="*/ 476834 h 617079"/>
                <a:gd name="connsiteX1" fmla="*/ 423541 w 931922"/>
                <a:gd name="connsiteY1" fmla="*/ 339394 h 617079"/>
                <a:gd name="connsiteX2" fmla="*/ 516103 w 931922"/>
                <a:gd name="connsiteY2" fmla="*/ 617079 h 617079"/>
                <a:gd name="connsiteX3" fmla="*/ 0 w 931922"/>
                <a:gd name="connsiteY3" fmla="*/ 448785 h 617079"/>
                <a:gd name="connsiteX4" fmla="*/ 274881 w 931922"/>
                <a:gd name="connsiteY4" fmla="*/ 0 h 617079"/>
                <a:gd name="connsiteX5" fmla="*/ 504883 w 931922"/>
                <a:gd name="connsiteY5" fmla="*/ 235612 h 617079"/>
                <a:gd name="connsiteX6" fmla="*/ 765740 w 931922"/>
                <a:gd name="connsiteY6" fmla="*/ 159879 h 617079"/>
                <a:gd name="connsiteX7" fmla="*/ 931229 w 931922"/>
                <a:gd name="connsiteY7" fmla="*/ 403906 h 617079"/>
                <a:gd name="connsiteX0" fmla="*/ 182319 w 931922"/>
                <a:gd name="connsiteY0" fmla="*/ 476834 h 617079"/>
                <a:gd name="connsiteX1" fmla="*/ 423541 w 931922"/>
                <a:gd name="connsiteY1" fmla="*/ 339394 h 617079"/>
                <a:gd name="connsiteX2" fmla="*/ 516103 w 931922"/>
                <a:gd name="connsiteY2" fmla="*/ 617079 h 617079"/>
                <a:gd name="connsiteX3" fmla="*/ 0 w 931922"/>
                <a:gd name="connsiteY3" fmla="*/ 448785 h 617079"/>
                <a:gd name="connsiteX4" fmla="*/ 274881 w 931922"/>
                <a:gd name="connsiteY4" fmla="*/ 0 h 617079"/>
                <a:gd name="connsiteX5" fmla="*/ 504883 w 931922"/>
                <a:gd name="connsiteY5" fmla="*/ 235612 h 617079"/>
                <a:gd name="connsiteX6" fmla="*/ 765740 w 931922"/>
                <a:gd name="connsiteY6" fmla="*/ 159879 h 617079"/>
                <a:gd name="connsiteX7" fmla="*/ 931229 w 931922"/>
                <a:gd name="connsiteY7" fmla="*/ 403906 h 617079"/>
                <a:gd name="connsiteX0" fmla="*/ 182319 w 931968"/>
                <a:gd name="connsiteY0" fmla="*/ 476834 h 617079"/>
                <a:gd name="connsiteX1" fmla="*/ 423541 w 931968"/>
                <a:gd name="connsiteY1" fmla="*/ 339394 h 617079"/>
                <a:gd name="connsiteX2" fmla="*/ 516103 w 931968"/>
                <a:gd name="connsiteY2" fmla="*/ 617079 h 617079"/>
                <a:gd name="connsiteX3" fmla="*/ 0 w 931968"/>
                <a:gd name="connsiteY3" fmla="*/ 448785 h 617079"/>
                <a:gd name="connsiteX4" fmla="*/ 274881 w 931968"/>
                <a:gd name="connsiteY4" fmla="*/ 0 h 617079"/>
                <a:gd name="connsiteX5" fmla="*/ 504883 w 931968"/>
                <a:gd name="connsiteY5" fmla="*/ 235612 h 617079"/>
                <a:gd name="connsiteX6" fmla="*/ 765740 w 931968"/>
                <a:gd name="connsiteY6" fmla="*/ 159879 h 617079"/>
                <a:gd name="connsiteX7" fmla="*/ 931229 w 93196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504883 w 932698"/>
                <a:gd name="connsiteY5" fmla="*/ 235612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504883 w 932698"/>
                <a:gd name="connsiteY5" fmla="*/ 235612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477341 w 932698"/>
                <a:gd name="connsiteY5" fmla="*/ 243874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477341 w 932698"/>
                <a:gd name="connsiteY5" fmla="*/ 243874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477341 w 932698"/>
                <a:gd name="connsiteY5" fmla="*/ 243874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3062"/>
                <a:gd name="connsiteY0" fmla="*/ 476834 h 617079"/>
                <a:gd name="connsiteX1" fmla="*/ 423541 w 933062"/>
                <a:gd name="connsiteY1" fmla="*/ 339394 h 617079"/>
                <a:gd name="connsiteX2" fmla="*/ 516103 w 933062"/>
                <a:gd name="connsiteY2" fmla="*/ 617079 h 617079"/>
                <a:gd name="connsiteX3" fmla="*/ 0 w 933062"/>
                <a:gd name="connsiteY3" fmla="*/ 448785 h 617079"/>
                <a:gd name="connsiteX4" fmla="*/ 274881 w 933062"/>
                <a:gd name="connsiteY4" fmla="*/ 0 h 617079"/>
                <a:gd name="connsiteX5" fmla="*/ 477341 w 933062"/>
                <a:gd name="connsiteY5" fmla="*/ 243874 h 617079"/>
                <a:gd name="connsiteX6" fmla="*/ 765740 w 933062"/>
                <a:gd name="connsiteY6" fmla="*/ 159879 h 617079"/>
                <a:gd name="connsiteX7" fmla="*/ 931229 w 933062"/>
                <a:gd name="connsiteY7" fmla="*/ 403906 h 617079"/>
                <a:gd name="connsiteX0" fmla="*/ 182319 w 933062"/>
                <a:gd name="connsiteY0" fmla="*/ 476834 h 617079"/>
                <a:gd name="connsiteX1" fmla="*/ 423541 w 933062"/>
                <a:gd name="connsiteY1" fmla="*/ 339394 h 617079"/>
                <a:gd name="connsiteX2" fmla="*/ 516103 w 933062"/>
                <a:gd name="connsiteY2" fmla="*/ 617079 h 617079"/>
                <a:gd name="connsiteX3" fmla="*/ 0 w 933062"/>
                <a:gd name="connsiteY3" fmla="*/ 448785 h 617079"/>
                <a:gd name="connsiteX4" fmla="*/ 274881 w 933062"/>
                <a:gd name="connsiteY4" fmla="*/ 0 h 617079"/>
                <a:gd name="connsiteX5" fmla="*/ 477341 w 933062"/>
                <a:gd name="connsiteY5" fmla="*/ 243874 h 617079"/>
                <a:gd name="connsiteX6" fmla="*/ 765740 w 933062"/>
                <a:gd name="connsiteY6" fmla="*/ 159879 h 617079"/>
                <a:gd name="connsiteX7" fmla="*/ 931229 w 933062"/>
                <a:gd name="connsiteY7" fmla="*/ 403906 h 617079"/>
                <a:gd name="connsiteX0" fmla="*/ 182319 w 934161"/>
                <a:gd name="connsiteY0" fmla="*/ 476834 h 617079"/>
                <a:gd name="connsiteX1" fmla="*/ 423541 w 934161"/>
                <a:gd name="connsiteY1" fmla="*/ 339394 h 617079"/>
                <a:gd name="connsiteX2" fmla="*/ 516103 w 934161"/>
                <a:gd name="connsiteY2" fmla="*/ 617079 h 617079"/>
                <a:gd name="connsiteX3" fmla="*/ 0 w 934161"/>
                <a:gd name="connsiteY3" fmla="*/ 448785 h 617079"/>
                <a:gd name="connsiteX4" fmla="*/ 274881 w 934161"/>
                <a:gd name="connsiteY4" fmla="*/ 0 h 617079"/>
                <a:gd name="connsiteX5" fmla="*/ 477341 w 934161"/>
                <a:gd name="connsiteY5" fmla="*/ 243874 h 617079"/>
                <a:gd name="connsiteX6" fmla="*/ 787773 w 934161"/>
                <a:gd name="connsiteY6" fmla="*/ 162633 h 617079"/>
                <a:gd name="connsiteX7" fmla="*/ 931229 w 934161"/>
                <a:gd name="connsiteY7" fmla="*/ 403906 h 617079"/>
                <a:gd name="connsiteX0" fmla="*/ 182319 w 933800"/>
                <a:gd name="connsiteY0" fmla="*/ 476834 h 617079"/>
                <a:gd name="connsiteX1" fmla="*/ 423541 w 933800"/>
                <a:gd name="connsiteY1" fmla="*/ 339394 h 617079"/>
                <a:gd name="connsiteX2" fmla="*/ 516103 w 933800"/>
                <a:gd name="connsiteY2" fmla="*/ 617079 h 617079"/>
                <a:gd name="connsiteX3" fmla="*/ 0 w 933800"/>
                <a:gd name="connsiteY3" fmla="*/ 448785 h 617079"/>
                <a:gd name="connsiteX4" fmla="*/ 274881 w 933800"/>
                <a:gd name="connsiteY4" fmla="*/ 0 h 617079"/>
                <a:gd name="connsiteX5" fmla="*/ 477341 w 933800"/>
                <a:gd name="connsiteY5" fmla="*/ 243874 h 617079"/>
                <a:gd name="connsiteX6" fmla="*/ 782265 w 933800"/>
                <a:gd name="connsiteY6" fmla="*/ 143353 h 617079"/>
                <a:gd name="connsiteX7" fmla="*/ 931229 w 933800"/>
                <a:gd name="connsiteY7" fmla="*/ 403906 h 617079"/>
                <a:gd name="connsiteX0" fmla="*/ 182319 w 933800"/>
                <a:gd name="connsiteY0" fmla="*/ 476834 h 617079"/>
                <a:gd name="connsiteX1" fmla="*/ 423541 w 933800"/>
                <a:gd name="connsiteY1" fmla="*/ 339394 h 617079"/>
                <a:gd name="connsiteX2" fmla="*/ 516103 w 933800"/>
                <a:gd name="connsiteY2" fmla="*/ 617079 h 617079"/>
                <a:gd name="connsiteX3" fmla="*/ 0 w 933800"/>
                <a:gd name="connsiteY3" fmla="*/ 448785 h 617079"/>
                <a:gd name="connsiteX4" fmla="*/ 274881 w 933800"/>
                <a:gd name="connsiteY4" fmla="*/ 0 h 617079"/>
                <a:gd name="connsiteX5" fmla="*/ 477341 w 933800"/>
                <a:gd name="connsiteY5" fmla="*/ 243874 h 617079"/>
                <a:gd name="connsiteX6" fmla="*/ 782265 w 933800"/>
                <a:gd name="connsiteY6" fmla="*/ 143353 h 617079"/>
                <a:gd name="connsiteX7" fmla="*/ 931229 w 933800"/>
                <a:gd name="connsiteY7" fmla="*/ 403906 h 617079"/>
                <a:gd name="connsiteX0" fmla="*/ 182319 w 935016"/>
                <a:gd name="connsiteY0" fmla="*/ 476834 h 617079"/>
                <a:gd name="connsiteX1" fmla="*/ 423541 w 935016"/>
                <a:gd name="connsiteY1" fmla="*/ 339394 h 617079"/>
                <a:gd name="connsiteX2" fmla="*/ 516103 w 935016"/>
                <a:gd name="connsiteY2" fmla="*/ 617079 h 617079"/>
                <a:gd name="connsiteX3" fmla="*/ 0 w 935016"/>
                <a:gd name="connsiteY3" fmla="*/ 448785 h 617079"/>
                <a:gd name="connsiteX4" fmla="*/ 274881 w 935016"/>
                <a:gd name="connsiteY4" fmla="*/ 0 h 617079"/>
                <a:gd name="connsiteX5" fmla="*/ 477341 w 935016"/>
                <a:gd name="connsiteY5" fmla="*/ 243874 h 617079"/>
                <a:gd name="connsiteX6" fmla="*/ 782265 w 935016"/>
                <a:gd name="connsiteY6" fmla="*/ 143353 h 617079"/>
                <a:gd name="connsiteX7" fmla="*/ 931229 w 935016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74881 w 932773"/>
                <a:gd name="connsiteY4" fmla="*/ 0 h 617079"/>
                <a:gd name="connsiteX5" fmla="*/ 477341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74881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74881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39076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39076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39076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8537 h 618782"/>
                <a:gd name="connsiteX1" fmla="*/ 423541 w 932773"/>
                <a:gd name="connsiteY1" fmla="*/ 341097 h 618782"/>
                <a:gd name="connsiteX2" fmla="*/ 516103 w 932773"/>
                <a:gd name="connsiteY2" fmla="*/ 618782 h 618782"/>
                <a:gd name="connsiteX3" fmla="*/ 0 w 932773"/>
                <a:gd name="connsiteY3" fmla="*/ 450488 h 618782"/>
                <a:gd name="connsiteX4" fmla="*/ 239076 w 932773"/>
                <a:gd name="connsiteY4" fmla="*/ 1703 h 618782"/>
                <a:gd name="connsiteX5" fmla="*/ 491112 w 932773"/>
                <a:gd name="connsiteY5" fmla="*/ 245577 h 618782"/>
                <a:gd name="connsiteX6" fmla="*/ 782265 w 932773"/>
                <a:gd name="connsiteY6" fmla="*/ 145056 h 618782"/>
                <a:gd name="connsiteX7" fmla="*/ 931229 w 932773"/>
                <a:gd name="connsiteY7" fmla="*/ 405609 h 618782"/>
                <a:gd name="connsiteX0" fmla="*/ 182319 w 932773"/>
                <a:gd name="connsiteY0" fmla="*/ 478537 h 618782"/>
                <a:gd name="connsiteX1" fmla="*/ 423541 w 932773"/>
                <a:gd name="connsiteY1" fmla="*/ 341097 h 618782"/>
                <a:gd name="connsiteX2" fmla="*/ 516103 w 932773"/>
                <a:gd name="connsiteY2" fmla="*/ 618782 h 618782"/>
                <a:gd name="connsiteX3" fmla="*/ 0 w 932773"/>
                <a:gd name="connsiteY3" fmla="*/ 450488 h 618782"/>
                <a:gd name="connsiteX4" fmla="*/ 239076 w 932773"/>
                <a:gd name="connsiteY4" fmla="*/ 1703 h 618782"/>
                <a:gd name="connsiteX5" fmla="*/ 491112 w 932773"/>
                <a:gd name="connsiteY5" fmla="*/ 245577 h 618782"/>
                <a:gd name="connsiteX6" fmla="*/ 782265 w 932773"/>
                <a:gd name="connsiteY6" fmla="*/ 145056 h 618782"/>
                <a:gd name="connsiteX7" fmla="*/ 931229 w 932773"/>
                <a:gd name="connsiteY7" fmla="*/ 405609 h 618782"/>
                <a:gd name="connsiteX0" fmla="*/ 160286 w 910740"/>
                <a:gd name="connsiteY0" fmla="*/ 478537 h 618782"/>
                <a:gd name="connsiteX1" fmla="*/ 401508 w 910740"/>
                <a:gd name="connsiteY1" fmla="*/ 341097 h 618782"/>
                <a:gd name="connsiteX2" fmla="*/ 494070 w 910740"/>
                <a:gd name="connsiteY2" fmla="*/ 618782 h 618782"/>
                <a:gd name="connsiteX3" fmla="*/ 0 w 910740"/>
                <a:gd name="connsiteY3" fmla="*/ 450488 h 618782"/>
                <a:gd name="connsiteX4" fmla="*/ 217043 w 910740"/>
                <a:gd name="connsiteY4" fmla="*/ 1703 h 618782"/>
                <a:gd name="connsiteX5" fmla="*/ 469079 w 910740"/>
                <a:gd name="connsiteY5" fmla="*/ 245577 h 618782"/>
                <a:gd name="connsiteX6" fmla="*/ 760232 w 910740"/>
                <a:gd name="connsiteY6" fmla="*/ 145056 h 618782"/>
                <a:gd name="connsiteX7" fmla="*/ 909196 w 910740"/>
                <a:gd name="connsiteY7" fmla="*/ 405609 h 618782"/>
                <a:gd name="connsiteX0" fmla="*/ 205095 w 955549"/>
                <a:gd name="connsiteY0" fmla="*/ 478537 h 618782"/>
                <a:gd name="connsiteX1" fmla="*/ 446317 w 955549"/>
                <a:gd name="connsiteY1" fmla="*/ 341097 h 618782"/>
                <a:gd name="connsiteX2" fmla="*/ 538879 w 955549"/>
                <a:gd name="connsiteY2" fmla="*/ 618782 h 618782"/>
                <a:gd name="connsiteX3" fmla="*/ 44809 w 955549"/>
                <a:gd name="connsiteY3" fmla="*/ 450488 h 618782"/>
                <a:gd name="connsiteX4" fmla="*/ 261852 w 955549"/>
                <a:gd name="connsiteY4" fmla="*/ 1703 h 618782"/>
                <a:gd name="connsiteX5" fmla="*/ 513888 w 955549"/>
                <a:gd name="connsiteY5" fmla="*/ 245577 h 618782"/>
                <a:gd name="connsiteX6" fmla="*/ 805041 w 955549"/>
                <a:gd name="connsiteY6" fmla="*/ 145056 h 618782"/>
                <a:gd name="connsiteX7" fmla="*/ 954005 w 955549"/>
                <a:gd name="connsiteY7" fmla="*/ 405609 h 618782"/>
                <a:gd name="connsiteX0" fmla="*/ 205095 w 955549"/>
                <a:gd name="connsiteY0" fmla="*/ 478537 h 618782"/>
                <a:gd name="connsiteX1" fmla="*/ 446317 w 955549"/>
                <a:gd name="connsiteY1" fmla="*/ 341097 h 618782"/>
                <a:gd name="connsiteX2" fmla="*/ 538879 w 955549"/>
                <a:gd name="connsiteY2" fmla="*/ 618782 h 618782"/>
                <a:gd name="connsiteX3" fmla="*/ 44809 w 955549"/>
                <a:gd name="connsiteY3" fmla="*/ 450488 h 618782"/>
                <a:gd name="connsiteX4" fmla="*/ 261852 w 955549"/>
                <a:gd name="connsiteY4" fmla="*/ 1703 h 618782"/>
                <a:gd name="connsiteX5" fmla="*/ 513888 w 955549"/>
                <a:gd name="connsiteY5" fmla="*/ 245577 h 618782"/>
                <a:gd name="connsiteX6" fmla="*/ 805041 w 955549"/>
                <a:gd name="connsiteY6" fmla="*/ 145056 h 618782"/>
                <a:gd name="connsiteX7" fmla="*/ 954005 w 955549"/>
                <a:gd name="connsiteY7" fmla="*/ 405609 h 618782"/>
                <a:gd name="connsiteX0" fmla="*/ 205095 w 955549"/>
                <a:gd name="connsiteY0" fmla="*/ 478537 h 607765"/>
                <a:gd name="connsiteX1" fmla="*/ 446317 w 955549"/>
                <a:gd name="connsiteY1" fmla="*/ 341097 h 607765"/>
                <a:gd name="connsiteX2" fmla="*/ 527862 w 955549"/>
                <a:gd name="connsiteY2" fmla="*/ 607765 h 607765"/>
                <a:gd name="connsiteX3" fmla="*/ 44809 w 955549"/>
                <a:gd name="connsiteY3" fmla="*/ 450488 h 607765"/>
                <a:gd name="connsiteX4" fmla="*/ 261852 w 955549"/>
                <a:gd name="connsiteY4" fmla="*/ 1703 h 607765"/>
                <a:gd name="connsiteX5" fmla="*/ 513888 w 955549"/>
                <a:gd name="connsiteY5" fmla="*/ 245577 h 607765"/>
                <a:gd name="connsiteX6" fmla="*/ 805041 w 955549"/>
                <a:gd name="connsiteY6" fmla="*/ 145056 h 607765"/>
                <a:gd name="connsiteX7" fmla="*/ 954005 w 955549"/>
                <a:gd name="connsiteY7" fmla="*/ 405609 h 607765"/>
                <a:gd name="connsiteX0" fmla="*/ 205095 w 955549"/>
                <a:gd name="connsiteY0" fmla="*/ 478537 h 664635"/>
                <a:gd name="connsiteX1" fmla="*/ 446317 w 955549"/>
                <a:gd name="connsiteY1" fmla="*/ 34109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46317 w 955549"/>
                <a:gd name="connsiteY1" fmla="*/ 34109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6793"/>
                <a:gd name="connsiteX1" fmla="*/ 396740 w 955549"/>
                <a:gd name="connsiteY1" fmla="*/ 327327 h 666793"/>
                <a:gd name="connsiteX2" fmla="*/ 478286 w 955549"/>
                <a:gd name="connsiteY2" fmla="*/ 610520 h 666793"/>
                <a:gd name="connsiteX3" fmla="*/ 44809 w 955549"/>
                <a:gd name="connsiteY3" fmla="*/ 450488 h 666793"/>
                <a:gd name="connsiteX4" fmla="*/ 261852 w 955549"/>
                <a:gd name="connsiteY4" fmla="*/ 1703 h 666793"/>
                <a:gd name="connsiteX5" fmla="*/ 513888 w 955549"/>
                <a:gd name="connsiteY5" fmla="*/ 245577 h 666793"/>
                <a:gd name="connsiteX6" fmla="*/ 805041 w 955549"/>
                <a:gd name="connsiteY6" fmla="*/ 145056 h 666793"/>
                <a:gd name="connsiteX7" fmla="*/ 954005 w 955549"/>
                <a:gd name="connsiteY7" fmla="*/ 405609 h 666793"/>
                <a:gd name="connsiteX0" fmla="*/ 221620 w 955549"/>
                <a:gd name="connsiteY0" fmla="*/ 500570 h 666793"/>
                <a:gd name="connsiteX1" fmla="*/ 396740 w 955549"/>
                <a:gd name="connsiteY1" fmla="*/ 327327 h 666793"/>
                <a:gd name="connsiteX2" fmla="*/ 478286 w 955549"/>
                <a:gd name="connsiteY2" fmla="*/ 610520 h 666793"/>
                <a:gd name="connsiteX3" fmla="*/ 44809 w 955549"/>
                <a:gd name="connsiteY3" fmla="*/ 450488 h 666793"/>
                <a:gd name="connsiteX4" fmla="*/ 261852 w 955549"/>
                <a:gd name="connsiteY4" fmla="*/ 1703 h 666793"/>
                <a:gd name="connsiteX5" fmla="*/ 513888 w 955549"/>
                <a:gd name="connsiteY5" fmla="*/ 245577 h 666793"/>
                <a:gd name="connsiteX6" fmla="*/ 805041 w 955549"/>
                <a:gd name="connsiteY6" fmla="*/ 145056 h 666793"/>
                <a:gd name="connsiteX7" fmla="*/ 954005 w 955549"/>
                <a:gd name="connsiteY7" fmla="*/ 405609 h 666793"/>
                <a:gd name="connsiteX0" fmla="*/ 228696 w 962625"/>
                <a:gd name="connsiteY0" fmla="*/ 500570 h 673975"/>
                <a:gd name="connsiteX1" fmla="*/ 403816 w 962625"/>
                <a:gd name="connsiteY1" fmla="*/ 327327 h 673975"/>
                <a:gd name="connsiteX2" fmla="*/ 485362 w 962625"/>
                <a:gd name="connsiteY2" fmla="*/ 610520 h 673975"/>
                <a:gd name="connsiteX3" fmla="*/ 43623 w 962625"/>
                <a:gd name="connsiteY3" fmla="*/ 480784 h 673975"/>
                <a:gd name="connsiteX4" fmla="*/ 268928 w 962625"/>
                <a:gd name="connsiteY4" fmla="*/ 1703 h 673975"/>
                <a:gd name="connsiteX5" fmla="*/ 520964 w 962625"/>
                <a:gd name="connsiteY5" fmla="*/ 245577 h 673975"/>
                <a:gd name="connsiteX6" fmla="*/ 812117 w 962625"/>
                <a:gd name="connsiteY6" fmla="*/ 145056 h 673975"/>
                <a:gd name="connsiteX7" fmla="*/ 961081 w 962625"/>
                <a:gd name="connsiteY7" fmla="*/ 405609 h 673975"/>
                <a:gd name="connsiteX0" fmla="*/ 238218 w 972147"/>
                <a:gd name="connsiteY0" fmla="*/ 500570 h 681004"/>
                <a:gd name="connsiteX1" fmla="*/ 413338 w 972147"/>
                <a:gd name="connsiteY1" fmla="*/ 327327 h 681004"/>
                <a:gd name="connsiteX2" fmla="*/ 494884 w 972147"/>
                <a:gd name="connsiteY2" fmla="*/ 610520 h 681004"/>
                <a:gd name="connsiteX3" fmla="*/ 42128 w 972147"/>
                <a:gd name="connsiteY3" fmla="*/ 505572 h 681004"/>
                <a:gd name="connsiteX4" fmla="*/ 278450 w 972147"/>
                <a:gd name="connsiteY4" fmla="*/ 1703 h 681004"/>
                <a:gd name="connsiteX5" fmla="*/ 530486 w 972147"/>
                <a:gd name="connsiteY5" fmla="*/ 245577 h 681004"/>
                <a:gd name="connsiteX6" fmla="*/ 821639 w 972147"/>
                <a:gd name="connsiteY6" fmla="*/ 145056 h 681004"/>
                <a:gd name="connsiteX7" fmla="*/ 970603 w 972147"/>
                <a:gd name="connsiteY7" fmla="*/ 405609 h 681004"/>
                <a:gd name="connsiteX0" fmla="*/ 238218 w 972147"/>
                <a:gd name="connsiteY0" fmla="*/ 500570 h 684851"/>
                <a:gd name="connsiteX1" fmla="*/ 413338 w 972147"/>
                <a:gd name="connsiteY1" fmla="*/ 327327 h 684851"/>
                <a:gd name="connsiteX2" fmla="*/ 483867 w 972147"/>
                <a:gd name="connsiteY2" fmla="*/ 616028 h 684851"/>
                <a:gd name="connsiteX3" fmla="*/ 42128 w 972147"/>
                <a:gd name="connsiteY3" fmla="*/ 505572 h 684851"/>
                <a:gd name="connsiteX4" fmla="*/ 278450 w 972147"/>
                <a:gd name="connsiteY4" fmla="*/ 1703 h 684851"/>
                <a:gd name="connsiteX5" fmla="*/ 530486 w 972147"/>
                <a:gd name="connsiteY5" fmla="*/ 245577 h 684851"/>
                <a:gd name="connsiteX6" fmla="*/ 821639 w 972147"/>
                <a:gd name="connsiteY6" fmla="*/ 145056 h 684851"/>
                <a:gd name="connsiteX7" fmla="*/ 970603 w 972147"/>
                <a:gd name="connsiteY7" fmla="*/ 405609 h 684851"/>
                <a:gd name="connsiteX0" fmla="*/ 238218 w 972147"/>
                <a:gd name="connsiteY0" fmla="*/ 500570 h 678763"/>
                <a:gd name="connsiteX1" fmla="*/ 413338 w 972147"/>
                <a:gd name="connsiteY1" fmla="*/ 327327 h 678763"/>
                <a:gd name="connsiteX2" fmla="*/ 483867 w 972147"/>
                <a:gd name="connsiteY2" fmla="*/ 616028 h 678763"/>
                <a:gd name="connsiteX3" fmla="*/ 42128 w 972147"/>
                <a:gd name="connsiteY3" fmla="*/ 505572 h 678763"/>
                <a:gd name="connsiteX4" fmla="*/ 278450 w 972147"/>
                <a:gd name="connsiteY4" fmla="*/ 1703 h 678763"/>
                <a:gd name="connsiteX5" fmla="*/ 530486 w 972147"/>
                <a:gd name="connsiteY5" fmla="*/ 245577 h 678763"/>
                <a:gd name="connsiteX6" fmla="*/ 821639 w 972147"/>
                <a:gd name="connsiteY6" fmla="*/ 145056 h 678763"/>
                <a:gd name="connsiteX7" fmla="*/ 970603 w 972147"/>
                <a:gd name="connsiteY7" fmla="*/ 405609 h 678763"/>
                <a:gd name="connsiteX0" fmla="*/ 238218 w 972147"/>
                <a:gd name="connsiteY0" fmla="*/ 501130 h 679323"/>
                <a:gd name="connsiteX1" fmla="*/ 413338 w 972147"/>
                <a:gd name="connsiteY1" fmla="*/ 327887 h 679323"/>
                <a:gd name="connsiteX2" fmla="*/ 483867 w 972147"/>
                <a:gd name="connsiteY2" fmla="*/ 616588 h 679323"/>
                <a:gd name="connsiteX3" fmla="*/ 42128 w 972147"/>
                <a:gd name="connsiteY3" fmla="*/ 506132 h 679323"/>
                <a:gd name="connsiteX4" fmla="*/ 278450 w 972147"/>
                <a:gd name="connsiteY4" fmla="*/ 2263 h 679323"/>
                <a:gd name="connsiteX5" fmla="*/ 535994 w 972147"/>
                <a:gd name="connsiteY5" fmla="*/ 210332 h 679323"/>
                <a:gd name="connsiteX6" fmla="*/ 821639 w 972147"/>
                <a:gd name="connsiteY6" fmla="*/ 145616 h 679323"/>
                <a:gd name="connsiteX7" fmla="*/ 970603 w 972147"/>
                <a:gd name="connsiteY7" fmla="*/ 406169 h 679323"/>
                <a:gd name="connsiteX0" fmla="*/ 238218 w 972147"/>
                <a:gd name="connsiteY0" fmla="*/ 501130 h 679323"/>
                <a:gd name="connsiteX1" fmla="*/ 413338 w 972147"/>
                <a:gd name="connsiteY1" fmla="*/ 327887 h 679323"/>
                <a:gd name="connsiteX2" fmla="*/ 483867 w 972147"/>
                <a:gd name="connsiteY2" fmla="*/ 616588 h 679323"/>
                <a:gd name="connsiteX3" fmla="*/ 42128 w 972147"/>
                <a:gd name="connsiteY3" fmla="*/ 506132 h 679323"/>
                <a:gd name="connsiteX4" fmla="*/ 278450 w 972147"/>
                <a:gd name="connsiteY4" fmla="*/ 2263 h 679323"/>
                <a:gd name="connsiteX5" fmla="*/ 535994 w 972147"/>
                <a:gd name="connsiteY5" fmla="*/ 210332 h 679323"/>
                <a:gd name="connsiteX6" fmla="*/ 821639 w 972147"/>
                <a:gd name="connsiteY6" fmla="*/ 145616 h 679323"/>
                <a:gd name="connsiteX7" fmla="*/ 970603 w 972147"/>
                <a:gd name="connsiteY7" fmla="*/ 406169 h 679323"/>
                <a:gd name="connsiteX0" fmla="*/ 238218 w 972147"/>
                <a:gd name="connsiteY0" fmla="*/ 501584 h 679777"/>
                <a:gd name="connsiteX1" fmla="*/ 413338 w 972147"/>
                <a:gd name="connsiteY1" fmla="*/ 328341 h 679777"/>
                <a:gd name="connsiteX2" fmla="*/ 483867 w 972147"/>
                <a:gd name="connsiteY2" fmla="*/ 617042 h 679777"/>
                <a:gd name="connsiteX3" fmla="*/ 42128 w 972147"/>
                <a:gd name="connsiteY3" fmla="*/ 506586 h 679777"/>
                <a:gd name="connsiteX4" fmla="*/ 278450 w 972147"/>
                <a:gd name="connsiteY4" fmla="*/ 2717 h 679777"/>
                <a:gd name="connsiteX5" fmla="*/ 535994 w 972147"/>
                <a:gd name="connsiteY5" fmla="*/ 210786 h 679777"/>
                <a:gd name="connsiteX6" fmla="*/ 821639 w 972147"/>
                <a:gd name="connsiteY6" fmla="*/ 146070 h 679777"/>
                <a:gd name="connsiteX7" fmla="*/ 970603 w 972147"/>
                <a:gd name="connsiteY7" fmla="*/ 406623 h 679777"/>
                <a:gd name="connsiteX0" fmla="*/ 238218 w 972147"/>
                <a:gd name="connsiteY0" fmla="*/ 501584 h 679777"/>
                <a:gd name="connsiteX1" fmla="*/ 413338 w 972147"/>
                <a:gd name="connsiteY1" fmla="*/ 328341 h 679777"/>
                <a:gd name="connsiteX2" fmla="*/ 483867 w 972147"/>
                <a:gd name="connsiteY2" fmla="*/ 617042 h 679777"/>
                <a:gd name="connsiteX3" fmla="*/ 42128 w 972147"/>
                <a:gd name="connsiteY3" fmla="*/ 506586 h 679777"/>
                <a:gd name="connsiteX4" fmla="*/ 278450 w 972147"/>
                <a:gd name="connsiteY4" fmla="*/ 2717 h 679777"/>
                <a:gd name="connsiteX5" fmla="*/ 535994 w 972147"/>
                <a:gd name="connsiteY5" fmla="*/ 210786 h 679777"/>
                <a:gd name="connsiteX6" fmla="*/ 821639 w 972147"/>
                <a:gd name="connsiteY6" fmla="*/ 146070 h 679777"/>
                <a:gd name="connsiteX7" fmla="*/ 970603 w 972147"/>
                <a:gd name="connsiteY7" fmla="*/ 406623 h 679777"/>
                <a:gd name="connsiteX0" fmla="*/ 238218 w 972147"/>
                <a:gd name="connsiteY0" fmla="*/ 501584 h 679777"/>
                <a:gd name="connsiteX1" fmla="*/ 413338 w 972147"/>
                <a:gd name="connsiteY1" fmla="*/ 328341 h 679777"/>
                <a:gd name="connsiteX2" fmla="*/ 483867 w 972147"/>
                <a:gd name="connsiteY2" fmla="*/ 617042 h 679777"/>
                <a:gd name="connsiteX3" fmla="*/ 42128 w 972147"/>
                <a:gd name="connsiteY3" fmla="*/ 506586 h 679777"/>
                <a:gd name="connsiteX4" fmla="*/ 278450 w 972147"/>
                <a:gd name="connsiteY4" fmla="*/ 2717 h 679777"/>
                <a:gd name="connsiteX5" fmla="*/ 535994 w 972147"/>
                <a:gd name="connsiteY5" fmla="*/ 210786 h 679777"/>
                <a:gd name="connsiteX6" fmla="*/ 821639 w 972147"/>
                <a:gd name="connsiteY6" fmla="*/ 146070 h 679777"/>
                <a:gd name="connsiteX7" fmla="*/ 970603 w 972147"/>
                <a:gd name="connsiteY7" fmla="*/ 406623 h 679777"/>
                <a:gd name="connsiteX0" fmla="*/ 238218 w 972147"/>
                <a:gd name="connsiteY0" fmla="*/ 502590 h 680783"/>
                <a:gd name="connsiteX1" fmla="*/ 413338 w 972147"/>
                <a:gd name="connsiteY1" fmla="*/ 329347 h 680783"/>
                <a:gd name="connsiteX2" fmla="*/ 483867 w 972147"/>
                <a:gd name="connsiteY2" fmla="*/ 618048 h 680783"/>
                <a:gd name="connsiteX3" fmla="*/ 42128 w 972147"/>
                <a:gd name="connsiteY3" fmla="*/ 507592 h 680783"/>
                <a:gd name="connsiteX4" fmla="*/ 278450 w 972147"/>
                <a:gd name="connsiteY4" fmla="*/ 3723 h 680783"/>
                <a:gd name="connsiteX5" fmla="*/ 535994 w 972147"/>
                <a:gd name="connsiteY5" fmla="*/ 211792 h 680783"/>
                <a:gd name="connsiteX6" fmla="*/ 821639 w 972147"/>
                <a:gd name="connsiteY6" fmla="*/ 147076 h 680783"/>
                <a:gd name="connsiteX7" fmla="*/ 970603 w 972147"/>
                <a:gd name="connsiteY7" fmla="*/ 407629 h 680783"/>
                <a:gd name="connsiteX0" fmla="*/ 238218 w 972381"/>
                <a:gd name="connsiteY0" fmla="*/ 502590 h 680783"/>
                <a:gd name="connsiteX1" fmla="*/ 413338 w 972381"/>
                <a:gd name="connsiteY1" fmla="*/ 329347 h 680783"/>
                <a:gd name="connsiteX2" fmla="*/ 483867 w 972381"/>
                <a:gd name="connsiteY2" fmla="*/ 618048 h 680783"/>
                <a:gd name="connsiteX3" fmla="*/ 42128 w 972381"/>
                <a:gd name="connsiteY3" fmla="*/ 507592 h 680783"/>
                <a:gd name="connsiteX4" fmla="*/ 278450 w 972381"/>
                <a:gd name="connsiteY4" fmla="*/ 3723 h 680783"/>
                <a:gd name="connsiteX5" fmla="*/ 535994 w 972381"/>
                <a:gd name="connsiteY5" fmla="*/ 211792 h 680783"/>
                <a:gd name="connsiteX6" fmla="*/ 829902 w 972381"/>
                <a:gd name="connsiteY6" fmla="*/ 119534 h 680783"/>
                <a:gd name="connsiteX7" fmla="*/ 970603 w 972381"/>
                <a:gd name="connsiteY7" fmla="*/ 407629 h 680783"/>
                <a:gd name="connsiteX0" fmla="*/ 238218 w 972381"/>
                <a:gd name="connsiteY0" fmla="*/ 502590 h 680783"/>
                <a:gd name="connsiteX1" fmla="*/ 413338 w 972381"/>
                <a:gd name="connsiteY1" fmla="*/ 329347 h 680783"/>
                <a:gd name="connsiteX2" fmla="*/ 483867 w 972381"/>
                <a:gd name="connsiteY2" fmla="*/ 618048 h 680783"/>
                <a:gd name="connsiteX3" fmla="*/ 42128 w 972381"/>
                <a:gd name="connsiteY3" fmla="*/ 507592 h 680783"/>
                <a:gd name="connsiteX4" fmla="*/ 278450 w 972381"/>
                <a:gd name="connsiteY4" fmla="*/ 3723 h 680783"/>
                <a:gd name="connsiteX5" fmla="*/ 535994 w 972381"/>
                <a:gd name="connsiteY5" fmla="*/ 211792 h 680783"/>
                <a:gd name="connsiteX6" fmla="*/ 829902 w 972381"/>
                <a:gd name="connsiteY6" fmla="*/ 119534 h 680783"/>
                <a:gd name="connsiteX7" fmla="*/ 970603 w 972381"/>
                <a:gd name="connsiteY7" fmla="*/ 407629 h 680783"/>
                <a:gd name="connsiteX0" fmla="*/ 238218 w 973905"/>
                <a:gd name="connsiteY0" fmla="*/ 502590 h 680783"/>
                <a:gd name="connsiteX1" fmla="*/ 413338 w 973905"/>
                <a:gd name="connsiteY1" fmla="*/ 329347 h 680783"/>
                <a:gd name="connsiteX2" fmla="*/ 483867 w 973905"/>
                <a:gd name="connsiteY2" fmla="*/ 618048 h 680783"/>
                <a:gd name="connsiteX3" fmla="*/ 42128 w 973905"/>
                <a:gd name="connsiteY3" fmla="*/ 507592 h 680783"/>
                <a:gd name="connsiteX4" fmla="*/ 278450 w 973905"/>
                <a:gd name="connsiteY4" fmla="*/ 3723 h 680783"/>
                <a:gd name="connsiteX5" fmla="*/ 535994 w 973905"/>
                <a:gd name="connsiteY5" fmla="*/ 211792 h 680783"/>
                <a:gd name="connsiteX6" fmla="*/ 857444 w 973905"/>
                <a:gd name="connsiteY6" fmla="*/ 144322 h 680783"/>
                <a:gd name="connsiteX7" fmla="*/ 970603 w 973905"/>
                <a:gd name="connsiteY7" fmla="*/ 407629 h 680783"/>
                <a:gd name="connsiteX0" fmla="*/ 238218 w 973905"/>
                <a:gd name="connsiteY0" fmla="*/ 502590 h 680783"/>
                <a:gd name="connsiteX1" fmla="*/ 413338 w 973905"/>
                <a:gd name="connsiteY1" fmla="*/ 329347 h 680783"/>
                <a:gd name="connsiteX2" fmla="*/ 483867 w 973905"/>
                <a:gd name="connsiteY2" fmla="*/ 618048 h 680783"/>
                <a:gd name="connsiteX3" fmla="*/ 42128 w 973905"/>
                <a:gd name="connsiteY3" fmla="*/ 507592 h 680783"/>
                <a:gd name="connsiteX4" fmla="*/ 278450 w 973905"/>
                <a:gd name="connsiteY4" fmla="*/ 3723 h 680783"/>
                <a:gd name="connsiteX5" fmla="*/ 535994 w 973905"/>
                <a:gd name="connsiteY5" fmla="*/ 211792 h 680783"/>
                <a:gd name="connsiteX6" fmla="*/ 857444 w 973905"/>
                <a:gd name="connsiteY6" fmla="*/ 144322 h 680783"/>
                <a:gd name="connsiteX7" fmla="*/ 970603 w 973905"/>
                <a:gd name="connsiteY7" fmla="*/ 407629 h 680783"/>
                <a:gd name="connsiteX0" fmla="*/ 238218 w 975028"/>
                <a:gd name="connsiteY0" fmla="*/ 502590 h 680783"/>
                <a:gd name="connsiteX1" fmla="*/ 413338 w 975028"/>
                <a:gd name="connsiteY1" fmla="*/ 329347 h 680783"/>
                <a:gd name="connsiteX2" fmla="*/ 483867 w 975028"/>
                <a:gd name="connsiteY2" fmla="*/ 618048 h 680783"/>
                <a:gd name="connsiteX3" fmla="*/ 42128 w 975028"/>
                <a:gd name="connsiteY3" fmla="*/ 507592 h 680783"/>
                <a:gd name="connsiteX4" fmla="*/ 278450 w 975028"/>
                <a:gd name="connsiteY4" fmla="*/ 3723 h 680783"/>
                <a:gd name="connsiteX5" fmla="*/ 535994 w 975028"/>
                <a:gd name="connsiteY5" fmla="*/ 211792 h 680783"/>
                <a:gd name="connsiteX6" fmla="*/ 857444 w 975028"/>
                <a:gd name="connsiteY6" fmla="*/ 144322 h 680783"/>
                <a:gd name="connsiteX7" fmla="*/ 970603 w 975028"/>
                <a:gd name="connsiteY7" fmla="*/ 407629 h 680783"/>
                <a:gd name="connsiteX0" fmla="*/ 238218 w 975028"/>
                <a:gd name="connsiteY0" fmla="*/ 502590 h 680783"/>
                <a:gd name="connsiteX1" fmla="*/ 413338 w 975028"/>
                <a:gd name="connsiteY1" fmla="*/ 329347 h 680783"/>
                <a:gd name="connsiteX2" fmla="*/ 483867 w 975028"/>
                <a:gd name="connsiteY2" fmla="*/ 618048 h 680783"/>
                <a:gd name="connsiteX3" fmla="*/ 42128 w 975028"/>
                <a:gd name="connsiteY3" fmla="*/ 507592 h 680783"/>
                <a:gd name="connsiteX4" fmla="*/ 278450 w 975028"/>
                <a:gd name="connsiteY4" fmla="*/ 3723 h 680783"/>
                <a:gd name="connsiteX5" fmla="*/ 535994 w 975028"/>
                <a:gd name="connsiteY5" fmla="*/ 211792 h 680783"/>
                <a:gd name="connsiteX6" fmla="*/ 857444 w 975028"/>
                <a:gd name="connsiteY6" fmla="*/ 144322 h 680783"/>
                <a:gd name="connsiteX7" fmla="*/ 970603 w 975028"/>
                <a:gd name="connsiteY7" fmla="*/ 407629 h 680783"/>
                <a:gd name="connsiteX0" fmla="*/ 238218 w 975375"/>
                <a:gd name="connsiteY0" fmla="*/ 502590 h 680783"/>
                <a:gd name="connsiteX1" fmla="*/ 413338 w 975375"/>
                <a:gd name="connsiteY1" fmla="*/ 329347 h 680783"/>
                <a:gd name="connsiteX2" fmla="*/ 483867 w 975375"/>
                <a:gd name="connsiteY2" fmla="*/ 618048 h 680783"/>
                <a:gd name="connsiteX3" fmla="*/ 42128 w 975375"/>
                <a:gd name="connsiteY3" fmla="*/ 507592 h 680783"/>
                <a:gd name="connsiteX4" fmla="*/ 278450 w 975375"/>
                <a:gd name="connsiteY4" fmla="*/ 3723 h 680783"/>
                <a:gd name="connsiteX5" fmla="*/ 535994 w 975375"/>
                <a:gd name="connsiteY5" fmla="*/ 211792 h 680783"/>
                <a:gd name="connsiteX6" fmla="*/ 857444 w 975375"/>
                <a:gd name="connsiteY6" fmla="*/ 144322 h 680783"/>
                <a:gd name="connsiteX7" fmla="*/ 970603 w 975375"/>
                <a:gd name="connsiteY7" fmla="*/ 407629 h 680783"/>
                <a:gd name="connsiteX0" fmla="*/ 238218 w 975375"/>
                <a:gd name="connsiteY0" fmla="*/ 502590 h 680783"/>
                <a:gd name="connsiteX1" fmla="*/ 413338 w 975375"/>
                <a:gd name="connsiteY1" fmla="*/ 329347 h 680783"/>
                <a:gd name="connsiteX2" fmla="*/ 483867 w 975375"/>
                <a:gd name="connsiteY2" fmla="*/ 618048 h 680783"/>
                <a:gd name="connsiteX3" fmla="*/ 42128 w 975375"/>
                <a:gd name="connsiteY3" fmla="*/ 507592 h 680783"/>
                <a:gd name="connsiteX4" fmla="*/ 278450 w 975375"/>
                <a:gd name="connsiteY4" fmla="*/ 3723 h 680783"/>
                <a:gd name="connsiteX5" fmla="*/ 535994 w 975375"/>
                <a:gd name="connsiteY5" fmla="*/ 211792 h 680783"/>
                <a:gd name="connsiteX6" fmla="*/ 857444 w 975375"/>
                <a:gd name="connsiteY6" fmla="*/ 144322 h 680783"/>
                <a:gd name="connsiteX7" fmla="*/ 970603 w 975375"/>
                <a:gd name="connsiteY7" fmla="*/ 407629 h 680783"/>
                <a:gd name="connsiteX0" fmla="*/ 238218 w 973301"/>
                <a:gd name="connsiteY0" fmla="*/ 502590 h 680783"/>
                <a:gd name="connsiteX1" fmla="*/ 413338 w 973301"/>
                <a:gd name="connsiteY1" fmla="*/ 329347 h 680783"/>
                <a:gd name="connsiteX2" fmla="*/ 483867 w 973301"/>
                <a:gd name="connsiteY2" fmla="*/ 618048 h 680783"/>
                <a:gd name="connsiteX3" fmla="*/ 42128 w 973301"/>
                <a:gd name="connsiteY3" fmla="*/ 507592 h 680783"/>
                <a:gd name="connsiteX4" fmla="*/ 278450 w 973301"/>
                <a:gd name="connsiteY4" fmla="*/ 3723 h 680783"/>
                <a:gd name="connsiteX5" fmla="*/ 535994 w 973301"/>
                <a:gd name="connsiteY5" fmla="*/ 211792 h 680783"/>
                <a:gd name="connsiteX6" fmla="*/ 857444 w 973301"/>
                <a:gd name="connsiteY6" fmla="*/ 144322 h 680783"/>
                <a:gd name="connsiteX7" fmla="*/ 970603 w 973301"/>
                <a:gd name="connsiteY7" fmla="*/ 407629 h 680783"/>
                <a:gd name="connsiteX0" fmla="*/ 238218 w 973301"/>
                <a:gd name="connsiteY0" fmla="*/ 502590 h 680783"/>
                <a:gd name="connsiteX1" fmla="*/ 413338 w 973301"/>
                <a:gd name="connsiteY1" fmla="*/ 329347 h 680783"/>
                <a:gd name="connsiteX2" fmla="*/ 483867 w 973301"/>
                <a:gd name="connsiteY2" fmla="*/ 618048 h 680783"/>
                <a:gd name="connsiteX3" fmla="*/ 42128 w 973301"/>
                <a:gd name="connsiteY3" fmla="*/ 507592 h 680783"/>
                <a:gd name="connsiteX4" fmla="*/ 278450 w 973301"/>
                <a:gd name="connsiteY4" fmla="*/ 3723 h 680783"/>
                <a:gd name="connsiteX5" fmla="*/ 535994 w 973301"/>
                <a:gd name="connsiteY5" fmla="*/ 211792 h 680783"/>
                <a:gd name="connsiteX6" fmla="*/ 857444 w 973301"/>
                <a:gd name="connsiteY6" fmla="*/ 144322 h 680783"/>
                <a:gd name="connsiteX7" fmla="*/ 970603 w 973301"/>
                <a:gd name="connsiteY7" fmla="*/ 407629 h 680783"/>
                <a:gd name="connsiteX0" fmla="*/ 238218 w 973301"/>
                <a:gd name="connsiteY0" fmla="*/ 502590 h 680783"/>
                <a:gd name="connsiteX1" fmla="*/ 413338 w 973301"/>
                <a:gd name="connsiteY1" fmla="*/ 329347 h 680783"/>
                <a:gd name="connsiteX2" fmla="*/ 483867 w 973301"/>
                <a:gd name="connsiteY2" fmla="*/ 618048 h 680783"/>
                <a:gd name="connsiteX3" fmla="*/ 42128 w 973301"/>
                <a:gd name="connsiteY3" fmla="*/ 507592 h 680783"/>
                <a:gd name="connsiteX4" fmla="*/ 278450 w 973301"/>
                <a:gd name="connsiteY4" fmla="*/ 3723 h 680783"/>
                <a:gd name="connsiteX5" fmla="*/ 558028 w 973301"/>
                <a:gd name="connsiteY5" fmla="*/ 211792 h 680783"/>
                <a:gd name="connsiteX6" fmla="*/ 857444 w 973301"/>
                <a:gd name="connsiteY6" fmla="*/ 144322 h 680783"/>
                <a:gd name="connsiteX7" fmla="*/ 970603 w 973301"/>
                <a:gd name="connsiteY7" fmla="*/ 407629 h 680783"/>
                <a:gd name="connsiteX0" fmla="*/ 238218 w 973301"/>
                <a:gd name="connsiteY0" fmla="*/ 503717 h 681910"/>
                <a:gd name="connsiteX1" fmla="*/ 413338 w 973301"/>
                <a:gd name="connsiteY1" fmla="*/ 330474 h 681910"/>
                <a:gd name="connsiteX2" fmla="*/ 483867 w 973301"/>
                <a:gd name="connsiteY2" fmla="*/ 619175 h 681910"/>
                <a:gd name="connsiteX3" fmla="*/ 42128 w 973301"/>
                <a:gd name="connsiteY3" fmla="*/ 508719 h 681910"/>
                <a:gd name="connsiteX4" fmla="*/ 278450 w 973301"/>
                <a:gd name="connsiteY4" fmla="*/ 4850 h 681910"/>
                <a:gd name="connsiteX5" fmla="*/ 558028 w 973301"/>
                <a:gd name="connsiteY5" fmla="*/ 212919 h 681910"/>
                <a:gd name="connsiteX6" fmla="*/ 857444 w 973301"/>
                <a:gd name="connsiteY6" fmla="*/ 145449 h 681910"/>
                <a:gd name="connsiteX7" fmla="*/ 970603 w 973301"/>
                <a:gd name="connsiteY7" fmla="*/ 408756 h 681910"/>
                <a:gd name="connsiteX0" fmla="*/ 238218 w 973301"/>
                <a:gd name="connsiteY0" fmla="*/ 503717 h 681910"/>
                <a:gd name="connsiteX1" fmla="*/ 413338 w 973301"/>
                <a:gd name="connsiteY1" fmla="*/ 330474 h 681910"/>
                <a:gd name="connsiteX2" fmla="*/ 483867 w 973301"/>
                <a:gd name="connsiteY2" fmla="*/ 619175 h 681910"/>
                <a:gd name="connsiteX3" fmla="*/ 42128 w 973301"/>
                <a:gd name="connsiteY3" fmla="*/ 508719 h 681910"/>
                <a:gd name="connsiteX4" fmla="*/ 278450 w 973301"/>
                <a:gd name="connsiteY4" fmla="*/ 4850 h 681910"/>
                <a:gd name="connsiteX5" fmla="*/ 558028 w 973301"/>
                <a:gd name="connsiteY5" fmla="*/ 212919 h 681910"/>
                <a:gd name="connsiteX6" fmla="*/ 857444 w 973301"/>
                <a:gd name="connsiteY6" fmla="*/ 145449 h 681910"/>
                <a:gd name="connsiteX7" fmla="*/ 970603 w 973301"/>
                <a:gd name="connsiteY7" fmla="*/ 408756 h 681910"/>
                <a:gd name="connsiteX0" fmla="*/ 238218 w 973301"/>
                <a:gd name="connsiteY0" fmla="*/ 506290 h 684483"/>
                <a:gd name="connsiteX1" fmla="*/ 413338 w 973301"/>
                <a:gd name="connsiteY1" fmla="*/ 333047 h 684483"/>
                <a:gd name="connsiteX2" fmla="*/ 483867 w 973301"/>
                <a:gd name="connsiteY2" fmla="*/ 621748 h 684483"/>
                <a:gd name="connsiteX3" fmla="*/ 42128 w 973301"/>
                <a:gd name="connsiteY3" fmla="*/ 511292 h 684483"/>
                <a:gd name="connsiteX4" fmla="*/ 278450 w 973301"/>
                <a:gd name="connsiteY4" fmla="*/ 7423 h 684483"/>
                <a:gd name="connsiteX5" fmla="*/ 549765 w 973301"/>
                <a:gd name="connsiteY5" fmla="*/ 190704 h 684483"/>
                <a:gd name="connsiteX6" fmla="*/ 857444 w 973301"/>
                <a:gd name="connsiteY6" fmla="*/ 148022 h 684483"/>
                <a:gd name="connsiteX7" fmla="*/ 970603 w 973301"/>
                <a:gd name="connsiteY7" fmla="*/ 411329 h 684483"/>
                <a:gd name="connsiteX0" fmla="*/ 238218 w 973301"/>
                <a:gd name="connsiteY0" fmla="*/ 503104 h 681297"/>
                <a:gd name="connsiteX1" fmla="*/ 413338 w 973301"/>
                <a:gd name="connsiteY1" fmla="*/ 329861 h 681297"/>
                <a:gd name="connsiteX2" fmla="*/ 483867 w 973301"/>
                <a:gd name="connsiteY2" fmla="*/ 618562 h 681297"/>
                <a:gd name="connsiteX3" fmla="*/ 42128 w 973301"/>
                <a:gd name="connsiteY3" fmla="*/ 508106 h 681297"/>
                <a:gd name="connsiteX4" fmla="*/ 278450 w 973301"/>
                <a:gd name="connsiteY4" fmla="*/ 4237 h 681297"/>
                <a:gd name="connsiteX5" fmla="*/ 549765 w 973301"/>
                <a:gd name="connsiteY5" fmla="*/ 187518 h 681297"/>
                <a:gd name="connsiteX6" fmla="*/ 857444 w 973301"/>
                <a:gd name="connsiteY6" fmla="*/ 144836 h 681297"/>
                <a:gd name="connsiteX7" fmla="*/ 970603 w 973301"/>
                <a:gd name="connsiteY7" fmla="*/ 408143 h 681297"/>
                <a:gd name="connsiteX0" fmla="*/ 238218 w 973301"/>
                <a:gd name="connsiteY0" fmla="*/ 503104 h 681297"/>
                <a:gd name="connsiteX1" fmla="*/ 413338 w 973301"/>
                <a:gd name="connsiteY1" fmla="*/ 329861 h 681297"/>
                <a:gd name="connsiteX2" fmla="*/ 483867 w 973301"/>
                <a:gd name="connsiteY2" fmla="*/ 618562 h 681297"/>
                <a:gd name="connsiteX3" fmla="*/ 42128 w 973301"/>
                <a:gd name="connsiteY3" fmla="*/ 508106 h 681297"/>
                <a:gd name="connsiteX4" fmla="*/ 278450 w 973301"/>
                <a:gd name="connsiteY4" fmla="*/ 4237 h 681297"/>
                <a:gd name="connsiteX5" fmla="*/ 549765 w 973301"/>
                <a:gd name="connsiteY5" fmla="*/ 187518 h 681297"/>
                <a:gd name="connsiteX6" fmla="*/ 857444 w 973301"/>
                <a:gd name="connsiteY6" fmla="*/ 144836 h 681297"/>
                <a:gd name="connsiteX7" fmla="*/ 970603 w 973301"/>
                <a:gd name="connsiteY7" fmla="*/ 408143 h 681297"/>
                <a:gd name="connsiteX0" fmla="*/ 238218 w 973301"/>
                <a:gd name="connsiteY0" fmla="*/ 503104 h 681297"/>
                <a:gd name="connsiteX1" fmla="*/ 413338 w 973301"/>
                <a:gd name="connsiteY1" fmla="*/ 329861 h 681297"/>
                <a:gd name="connsiteX2" fmla="*/ 483867 w 973301"/>
                <a:gd name="connsiteY2" fmla="*/ 618562 h 681297"/>
                <a:gd name="connsiteX3" fmla="*/ 42128 w 973301"/>
                <a:gd name="connsiteY3" fmla="*/ 508106 h 681297"/>
                <a:gd name="connsiteX4" fmla="*/ 278450 w 973301"/>
                <a:gd name="connsiteY4" fmla="*/ 4237 h 681297"/>
                <a:gd name="connsiteX5" fmla="*/ 549765 w 973301"/>
                <a:gd name="connsiteY5" fmla="*/ 187518 h 681297"/>
                <a:gd name="connsiteX6" fmla="*/ 857444 w 973301"/>
                <a:gd name="connsiteY6" fmla="*/ 144836 h 681297"/>
                <a:gd name="connsiteX7" fmla="*/ 970603 w 973301"/>
                <a:gd name="connsiteY7" fmla="*/ 408143 h 681297"/>
                <a:gd name="connsiteX0" fmla="*/ 238218 w 973301"/>
                <a:gd name="connsiteY0" fmla="*/ 501535 h 679728"/>
                <a:gd name="connsiteX1" fmla="*/ 413338 w 973301"/>
                <a:gd name="connsiteY1" fmla="*/ 328292 h 679728"/>
                <a:gd name="connsiteX2" fmla="*/ 483867 w 973301"/>
                <a:gd name="connsiteY2" fmla="*/ 616993 h 679728"/>
                <a:gd name="connsiteX3" fmla="*/ 42128 w 973301"/>
                <a:gd name="connsiteY3" fmla="*/ 506537 h 679728"/>
                <a:gd name="connsiteX4" fmla="*/ 278450 w 973301"/>
                <a:gd name="connsiteY4" fmla="*/ 2668 h 679728"/>
                <a:gd name="connsiteX5" fmla="*/ 549765 w 973301"/>
                <a:gd name="connsiteY5" fmla="*/ 185949 h 679728"/>
                <a:gd name="connsiteX6" fmla="*/ 857444 w 973301"/>
                <a:gd name="connsiteY6" fmla="*/ 143267 h 679728"/>
                <a:gd name="connsiteX7" fmla="*/ 970603 w 973301"/>
                <a:gd name="connsiteY7" fmla="*/ 406574 h 679728"/>
                <a:gd name="connsiteX0" fmla="*/ 239713 w 974796"/>
                <a:gd name="connsiteY0" fmla="*/ 509581 h 687774"/>
                <a:gd name="connsiteX1" fmla="*/ 414833 w 974796"/>
                <a:gd name="connsiteY1" fmla="*/ 336338 h 687774"/>
                <a:gd name="connsiteX2" fmla="*/ 485362 w 974796"/>
                <a:gd name="connsiteY2" fmla="*/ 625039 h 687774"/>
                <a:gd name="connsiteX3" fmla="*/ 43623 w 974796"/>
                <a:gd name="connsiteY3" fmla="*/ 514583 h 687774"/>
                <a:gd name="connsiteX4" fmla="*/ 268928 w 974796"/>
                <a:gd name="connsiteY4" fmla="*/ 2452 h 687774"/>
                <a:gd name="connsiteX5" fmla="*/ 551260 w 974796"/>
                <a:gd name="connsiteY5" fmla="*/ 193995 h 687774"/>
                <a:gd name="connsiteX6" fmla="*/ 858939 w 974796"/>
                <a:gd name="connsiteY6" fmla="*/ 151313 h 687774"/>
                <a:gd name="connsiteX7" fmla="*/ 972098 w 974796"/>
                <a:gd name="connsiteY7" fmla="*/ 414620 h 687774"/>
                <a:gd name="connsiteX0" fmla="*/ 239713 w 974796"/>
                <a:gd name="connsiteY0" fmla="*/ 508440 h 686633"/>
                <a:gd name="connsiteX1" fmla="*/ 414833 w 974796"/>
                <a:gd name="connsiteY1" fmla="*/ 335197 h 686633"/>
                <a:gd name="connsiteX2" fmla="*/ 485362 w 974796"/>
                <a:gd name="connsiteY2" fmla="*/ 623898 h 686633"/>
                <a:gd name="connsiteX3" fmla="*/ 43623 w 974796"/>
                <a:gd name="connsiteY3" fmla="*/ 513442 h 686633"/>
                <a:gd name="connsiteX4" fmla="*/ 268928 w 974796"/>
                <a:gd name="connsiteY4" fmla="*/ 1311 h 686633"/>
                <a:gd name="connsiteX5" fmla="*/ 551260 w 974796"/>
                <a:gd name="connsiteY5" fmla="*/ 192854 h 686633"/>
                <a:gd name="connsiteX6" fmla="*/ 858939 w 974796"/>
                <a:gd name="connsiteY6" fmla="*/ 150172 h 686633"/>
                <a:gd name="connsiteX7" fmla="*/ 972098 w 974796"/>
                <a:gd name="connsiteY7" fmla="*/ 413479 h 686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4796" h="686633">
                  <a:moveTo>
                    <a:pt x="239713" y="508440"/>
                  </a:moveTo>
                  <a:cubicBezTo>
                    <a:pt x="220051" y="400199"/>
                    <a:pt x="313311" y="308483"/>
                    <a:pt x="414833" y="335197"/>
                  </a:cubicBezTo>
                  <a:cubicBezTo>
                    <a:pt x="568709" y="355231"/>
                    <a:pt x="571103" y="526747"/>
                    <a:pt x="485362" y="623898"/>
                  </a:cubicBezTo>
                  <a:cubicBezTo>
                    <a:pt x="359231" y="741315"/>
                    <a:pt x="103653" y="687971"/>
                    <a:pt x="43623" y="513442"/>
                  </a:cubicBezTo>
                  <a:cubicBezTo>
                    <a:pt x="-86006" y="165544"/>
                    <a:pt x="98347" y="15949"/>
                    <a:pt x="268928" y="1311"/>
                  </a:cubicBezTo>
                  <a:cubicBezTo>
                    <a:pt x="423631" y="-11041"/>
                    <a:pt x="534267" y="64743"/>
                    <a:pt x="551260" y="192854"/>
                  </a:cubicBezTo>
                  <a:cubicBezTo>
                    <a:pt x="632704" y="84983"/>
                    <a:pt x="783005" y="98296"/>
                    <a:pt x="858939" y="150172"/>
                  </a:cubicBezTo>
                  <a:cubicBezTo>
                    <a:pt x="963678" y="201219"/>
                    <a:pt x="983037" y="310103"/>
                    <a:pt x="972098" y="413479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AABA4A63-10AF-427A-8A61-3708FC789AE5}"/>
                </a:ext>
              </a:extLst>
            </p:cNvPr>
            <p:cNvSpPr/>
            <p:nvPr/>
          </p:nvSpPr>
          <p:spPr>
            <a:xfrm>
              <a:off x="6646452" y="3560646"/>
              <a:ext cx="483425" cy="783120"/>
            </a:xfrm>
            <a:custGeom>
              <a:avLst/>
              <a:gdLst>
                <a:gd name="connsiteX0" fmla="*/ 0 w 647934"/>
                <a:gd name="connsiteY0" fmla="*/ 277685 h 1051840"/>
                <a:gd name="connsiteX1" fmla="*/ 330979 w 647934"/>
                <a:gd name="connsiteY1" fmla="*/ 0 h 1051840"/>
                <a:gd name="connsiteX2" fmla="*/ 560982 w 647934"/>
                <a:gd name="connsiteY2" fmla="*/ 171099 h 1051840"/>
                <a:gd name="connsiteX3" fmla="*/ 468420 w 647934"/>
                <a:gd name="connsiteY3" fmla="*/ 493663 h 1051840"/>
                <a:gd name="connsiteX4" fmla="*/ 647934 w 647934"/>
                <a:gd name="connsiteY4" fmla="*/ 793789 h 1051840"/>
                <a:gd name="connsiteX5" fmla="*/ 468420 w 647934"/>
                <a:gd name="connsiteY5" fmla="*/ 1051840 h 1051840"/>
                <a:gd name="connsiteX0" fmla="*/ 0 w 647934"/>
                <a:gd name="connsiteY0" fmla="*/ 277685 h 1051840"/>
                <a:gd name="connsiteX1" fmla="*/ 330979 w 647934"/>
                <a:gd name="connsiteY1" fmla="*/ 0 h 1051840"/>
                <a:gd name="connsiteX2" fmla="*/ 560982 w 647934"/>
                <a:gd name="connsiteY2" fmla="*/ 171099 h 1051840"/>
                <a:gd name="connsiteX3" fmla="*/ 468420 w 647934"/>
                <a:gd name="connsiteY3" fmla="*/ 493663 h 1051840"/>
                <a:gd name="connsiteX4" fmla="*/ 647934 w 647934"/>
                <a:gd name="connsiteY4" fmla="*/ 793789 h 1051840"/>
                <a:gd name="connsiteX5" fmla="*/ 468420 w 647934"/>
                <a:gd name="connsiteY5" fmla="*/ 1051840 h 1051840"/>
                <a:gd name="connsiteX0" fmla="*/ 0 w 647937"/>
                <a:gd name="connsiteY0" fmla="*/ 277685 h 1051840"/>
                <a:gd name="connsiteX1" fmla="*/ 330979 w 647937"/>
                <a:gd name="connsiteY1" fmla="*/ 0 h 1051840"/>
                <a:gd name="connsiteX2" fmla="*/ 560982 w 647937"/>
                <a:gd name="connsiteY2" fmla="*/ 171099 h 1051840"/>
                <a:gd name="connsiteX3" fmla="*/ 468420 w 647937"/>
                <a:gd name="connsiteY3" fmla="*/ 493663 h 1051840"/>
                <a:gd name="connsiteX4" fmla="*/ 647934 w 647937"/>
                <a:gd name="connsiteY4" fmla="*/ 793789 h 1051840"/>
                <a:gd name="connsiteX5" fmla="*/ 468420 w 647937"/>
                <a:gd name="connsiteY5" fmla="*/ 1051840 h 1051840"/>
                <a:gd name="connsiteX0" fmla="*/ 0 w 647937"/>
                <a:gd name="connsiteY0" fmla="*/ 277685 h 1051840"/>
                <a:gd name="connsiteX1" fmla="*/ 330979 w 647937"/>
                <a:gd name="connsiteY1" fmla="*/ 0 h 1051840"/>
                <a:gd name="connsiteX2" fmla="*/ 560982 w 647937"/>
                <a:gd name="connsiteY2" fmla="*/ 171099 h 1051840"/>
                <a:gd name="connsiteX3" fmla="*/ 468420 w 647937"/>
                <a:gd name="connsiteY3" fmla="*/ 493663 h 1051840"/>
                <a:gd name="connsiteX4" fmla="*/ 647934 w 647937"/>
                <a:gd name="connsiteY4" fmla="*/ 793789 h 1051840"/>
                <a:gd name="connsiteX5" fmla="*/ 468420 w 647937"/>
                <a:gd name="connsiteY5" fmla="*/ 1051840 h 1051840"/>
                <a:gd name="connsiteX0" fmla="*/ 0 w 647937"/>
                <a:gd name="connsiteY0" fmla="*/ 277685 h 1035314"/>
                <a:gd name="connsiteX1" fmla="*/ 330979 w 647937"/>
                <a:gd name="connsiteY1" fmla="*/ 0 h 1035314"/>
                <a:gd name="connsiteX2" fmla="*/ 560982 w 647937"/>
                <a:gd name="connsiteY2" fmla="*/ 171099 h 1035314"/>
                <a:gd name="connsiteX3" fmla="*/ 468420 w 647937"/>
                <a:gd name="connsiteY3" fmla="*/ 493663 h 1035314"/>
                <a:gd name="connsiteX4" fmla="*/ 647934 w 647937"/>
                <a:gd name="connsiteY4" fmla="*/ 793789 h 1035314"/>
                <a:gd name="connsiteX5" fmla="*/ 465665 w 647937"/>
                <a:gd name="connsiteY5" fmla="*/ 1035314 h 1035314"/>
                <a:gd name="connsiteX0" fmla="*/ 0 w 642428"/>
                <a:gd name="connsiteY0" fmla="*/ 277685 h 1035314"/>
                <a:gd name="connsiteX1" fmla="*/ 330979 w 642428"/>
                <a:gd name="connsiteY1" fmla="*/ 0 h 1035314"/>
                <a:gd name="connsiteX2" fmla="*/ 560982 w 642428"/>
                <a:gd name="connsiteY2" fmla="*/ 171099 h 1035314"/>
                <a:gd name="connsiteX3" fmla="*/ 468420 w 642428"/>
                <a:gd name="connsiteY3" fmla="*/ 493663 h 1035314"/>
                <a:gd name="connsiteX4" fmla="*/ 642425 w 642428"/>
                <a:gd name="connsiteY4" fmla="*/ 769001 h 1035314"/>
                <a:gd name="connsiteX5" fmla="*/ 465665 w 642428"/>
                <a:gd name="connsiteY5" fmla="*/ 1035314 h 1035314"/>
                <a:gd name="connsiteX0" fmla="*/ 0 w 642428"/>
                <a:gd name="connsiteY0" fmla="*/ 277685 h 1035314"/>
                <a:gd name="connsiteX1" fmla="*/ 330979 w 642428"/>
                <a:gd name="connsiteY1" fmla="*/ 0 h 1035314"/>
                <a:gd name="connsiteX2" fmla="*/ 560982 w 642428"/>
                <a:gd name="connsiteY2" fmla="*/ 171099 h 1035314"/>
                <a:gd name="connsiteX3" fmla="*/ 468420 w 642428"/>
                <a:gd name="connsiteY3" fmla="*/ 493663 h 1035314"/>
                <a:gd name="connsiteX4" fmla="*/ 642425 w 642428"/>
                <a:gd name="connsiteY4" fmla="*/ 769001 h 1035314"/>
                <a:gd name="connsiteX5" fmla="*/ 465665 w 642428"/>
                <a:gd name="connsiteY5" fmla="*/ 1035314 h 1035314"/>
                <a:gd name="connsiteX0" fmla="*/ 0 w 642501"/>
                <a:gd name="connsiteY0" fmla="*/ 277685 h 1035314"/>
                <a:gd name="connsiteX1" fmla="*/ 330979 w 642501"/>
                <a:gd name="connsiteY1" fmla="*/ 0 h 1035314"/>
                <a:gd name="connsiteX2" fmla="*/ 560982 w 642501"/>
                <a:gd name="connsiteY2" fmla="*/ 171099 h 1035314"/>
                <a:gd name="connsiteX3" fmla="*/ 468420 w 642501"/>
                <a:gd name="connsiteY3" fmla="*/ 493663 h 1035314"/>
                <a:gd name="connsiteX4" fmla="*/ 642425 w 642501"/>
                <a:gd name="connsiteY4" fmla="*/ 769001 h 1035314"/>
                <a:gd name="connsiteX5" fmla="*/ 465665 w 642501"/>
                <a:gd name="connsiteY5" fmla="*/ 1035314 h 1035314"/>
                <a:gd name="connsiteX0" fmla="*/ 0 w 642501"/>
                <a:gd name="connsiteY0" fmla="*/ 277685 h 1035314"/>
                <a:gd name="connsiteX1" fmla="*/ 330979 w 642501"/>
                <a:gd name="connsiteY1" fmla="*/ 0 h 1035314"/>
                <a:gd name="connsiteX2" fmla="*/ 560982 w 642501"/>
                <a:gd name="connsiteY2" fmla="*/ 171099 h 1035314"/>
                <a:gd name="connsiteX3" fmla="*/ 468420 w 642501"/>
                <a:gd name="connsiteY3" fmla="*/ 493663 h 1035314"/>
                <a:gd name="connsiteX4" fmla="*/ 642425 w 642501"/>
                <a:gd name="connsiteY4" fmla="*/ 769001 h 1035314"/>
                <a:gd name="connsiteX5" fmla="*/ 465665 w 642501"/>
                <a:gd name="connsiteY5" fmla="*/ 1035314 h 1035314"/>
                <a:gd name="connsiteX0" fmla="*/ 0 w 642501"/>
                <a:gd name="connsiteY0" fmla="*/ 277685 h 1035314"/>
                <a:gd name="connsiteX1" fmla="*/ 330979 w 642501"/>
                <a:gd name="connsiteY1" fmla="*/ 0 h 1035314"/>
                <a:gd name="connsiteX2" fmla="*/ 560982 w 642501"/>
                <a:gd name="connsiteY2" fmla="*/ 171099 h 1035314"/>
                <a:gd name="connsiteX3" fmla="*/ 468420 w 642501"/>
                <a:gd name="connsiteY3" fmla="*/ 493663 h 1035314"/>
                <a:gd name="connsiteX4" fmla="*/ 642425 w 642501"/>
                <a:gd name="connsiteY4" fmla="*/ 769001 h 1035314"/>
                <a:gd name="connsiteX5" fmla="*/ 465665 w 642501"/>
                <a:gd name="connsiteY5" fmla="*/ 1035314 h 1035314"/>
                <a:gd name="connsiteX0" fmla="*/ 0 w 642489"/>
                <a:gd name="connsiteY0" fmla="*/ 277685 h 1035314"/>
                <a:gd name="connsiteX1" fmla="*/ 330979 w 642489"/>
                <a:gd name="connsiteY1" fmla="*/ 0 h 1035314"/>
                <a:gd name="connsiteX2" fmla="*/ 560982 w 642489"/>
                <a:gd name="connsiteY2" fmla="*/ 171099 h 1035314"/>
                <a:gd name="connsiteX3" fmla="*/ 446386 w 642489"/>
                <a:gd name="connsiteY3" fmla="*/ 490909 h 1035314"/>
                <a:gd name="connsiteX4" fmla="*/ 642425 w 642489"/>
                <a:gd name="connsiteY4" fmla="*/ 769001 h 1035314"/>
                <a:gd name="connsiteX5" fmla="*/ 465665 w 642489"/>
                <a:gd name="connsiteY5" fmla="*/ 1035314 h 1035314"/>
                <a:gd name="connsiteX0" fmla="*/ 0 w 642733"/>
                <a:gd name="connsiteY0" fmla="*/ 277685 h 1035314"/>
                <a:gd name="connsiteX1" fmla="*/ 330979 w 642733"/>
                <a:gd name="connsiteY1" fmla="*/ 0 h 1035314"/>
                <a:gd name="connsiteX2" fmla="*/ 560982 w 642733"/>
                <a:gd name="connsiteY2" fmla="*/ 171099 h 1035314"/>
                <a:gd name="connsiteX3" fmla="*/ 446386 w 642733"/>
                <a:gd name="connsiteY3" fmla="*/ 490909 h 1035314"/>
                <a:gd name="connsiteX4" fmla="*/ 642425 w 642733"/>
                <a:gd name="connsiteY4" fmla="*/ 769001 h 1035314"/>
                <a:gd name="connsiteX5" fmla="*/ 465665 w 642733"/>
                <a:gd name="connsiteY5" fmla="*/ 1035314 h 1035314"/>
                <a:gd name="connsiteX0" fmla="*/ 0 w 642733"/>
                <a:gd name="connsiteY0" fmla="*/ 277685 h 1035314"/>
                <a:gd name="connsiteX1" fmla="*/ 330979 w 642733"/>
                <a:gd name="connsiteY1" fmla="*/ 0 h 1035314"/>
                <a:gd name="connsiteX2" fmla="*/ 560982 w 642733"/>
                <a:gd name="connsiteY2" fmla="*/ 171099 h 1035314"/>
                <a:gd name="connsiteX3" fmla="*/ 446386 w 642733"/>
                <a:gd name="connsiteY3" fmla="*/ 490909 h 1035314"/>
                <a:gd name="connsiteX4" fmla="*/ 642425 w 642733"/>
                <a:gd name="connsiteY4" fmla="*/ 769001 h 1035314"/>
                <a:gd name="connsiteX5" fmla="*/ 465665 w 642733"/>
                <a:gd name="connsiteY5" fmla="*/ 1035314 h 1035314"/>
                <a:gd name="connsiteX0" fmla="*/ 0 w 642564"/>
                <a:gd name="connsiteY0" fmla="*/ 277685 h 1035314"/>
                <a:gd name="connsiteX1" fmla="*/ 330979 w 642564"/>
                <a:gd name="connsiteY1" fmla="*/ 0 h 1035314"/>
                <a:gd name="connsiteX2" fmla="*/ 560982 w 642564"/>
                <a:gd name="connsiteY2" fmla="*/ 171099 h 1035314"/>
                <a:gd name="connsiteX3" fmla="*/ 446386 w 642564"/>
                <a:gd name="connsiteY3" fmla="*/ 490909 h 1035314"/>
                <a:gd name="connsiteX4" fmla="*/ 642425 w 642564"/>
                <a:gd name="connsiteY4" fmla="*/ 769001 h 1035314"/>
                <a:gd name="connsiteX5" fmla="*/ 465665 w 642564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80359 h 1037988"/>
                <a:gd name="connsiteX1" fmla="*/ 330979 w 639815"/>
                <a:gd name="connsiteY1" fmla="*/ 2674 h 1037988"/>
                <a:gd name="connsiteX2" fmla="*/ 560982 w 639815"/>
                <a:gd name="connsiteY2" fmla="*/ 173773 h 1037988"/>
                <a:gd name="connsiteX3" fmla="*/ 446386 w 639815"/>
                <a:gd name="connsiteY3" fmla="*/ 493583 h 1037988"/>
                <a:gd name="connsiteX4" fmla="*/ 639670 w 639815"/>
                <a:gd name="connsiteY4" fmla="*/ 763412 h 1037988"/>
                <a:gd name="connsiteX5" fmla="*/ 465665 w 639815"/>
                <a:gd name="connsiteY5" fmla="*/ 1037988 h 1037988"/>
                <a:gd name="connsiteX0" fmla="*/ 0 w 639815"/>
                <a:gd name="connsiteY0" fmla="*/ 284735 h 1042364"/>
                <a:gd name="connsiteX1" fmla="*/ 330979 w 639815"/>
                <a:gd name="connsiteY1" fmla="*/ 7050 h 1042364"/>
                <a:gd name="connsiteX2" fmla="*/ 560982 w 639815"/>
                <a:gd name="connsiteY2" fmla="*/ 178149 h 1042364"/>
                <a:gd name="connsiteX3" fmla="*/ 446386 w 639815"/>
                <a:gd name="connsiteY3" fmla="*/ 497959 h 1042364"/>
                <a:gd name="connsiteX4" fmla="*/ 639670 w 639815"/>
                <a:gd name="connsiteY4" fmla="*/ 767788 h 1042364"/>
                <a:gd name="connsiteX5" fmla="*/ 465665 w 639815"/>
                <a:gd name="connsiteY5" fmla="*/ 1042364 h 1042364"/>
                <a:gd name="connsiteX0" fmla="*/ 0 w 639815"/>
                <a:gd name="connsiteY0" fmla="*/ 284735 h 1042364"/>
                <a:gd name="connsiteX1" fmla="*/ 330979 w 639815"/>
                <a:gd name="connsiteY1" fmla="*/ 7050 h 1042364"/>
                <a:gd name="connsiteX2" fmla="*/ 560982 w 639815"/>
                <a:gd name="connsiteY2" fmla="*/ 178149 h 1042364"/>
                <a:gd name="connsiteX3" fmla="*/ 446386 w 639815"/>
                <a:gd name="connsiteY3" fmla="*/ 497959 h 1042364"/>
                <a:gd name="connsiteX4" fmla="*/ 639670 w 639815"/>
                <a:gd name="connsiteY4" fmla="*/ 767788 h 1042364"/>
                <a:gd name="connsiteX5" fmla="*/ 465665 w 639815"/>
                <a:gd name="connsiteY5" fmla="*/ 1042364 h 1042364"/>
                <a:gd name="connsiteX0" fmla="*/ 0 w 639815"/>
                <a:gd name="connsiteY0" fmla="*/ 278763 h 1036392"/>
                <a:gd name="connsiteX1" fmla="*/ 330979 w 639815"/>
                <a:gd name="connsiteY1" fmla="*/ 1078 h 1036392"/>
                <a:gd name="connsiteX2" fmla="*/ 560982 w 639815"/>
                <a:gd name="connsiteY2" fmla="*/ 172177 h 1036392"/>
                <a:gd name="connsiteX3" fmla="*/ 446386 w 639815"/>
                <a:gd name="connsiteY3" fmla="*/ 491987 h 1036392"/>
                <a:gd name="connsiteX4" fmla="*/ 639670 w 639815"/>
                <a:gd name="connsiteY4" fmla="*/ 761816 h 1036392"/>
                <a:gd name="connsiteX5" fmla="*/ 465665 w 639815"/>
                <a:gd name="connsiteY5" fmla="*/ 1036392 h 1036392"/>
                <a:gd name="connsiteX0" fmla="*/ 0 w 639815"/>
                <a:gd name="connsiteY0" fmla="*/ 280192 h 1037821"/>
                <a:gd name="connsiteX1" fmla="*/ 330979 w 639815"/>
                <a:gd name="connsiteY1" fmla="*/ 2507 h 1037821"/>
                <a:gd name="connsiteX2" fmla="*/ 560982 w 639815"/>
                <a:gd name="connsiteY2" fmla="*/ 173606 h 1037821"/>
                <a:gd name="connsiteX3" fmla="*/ 446386 w 639815"/>
                <a:gd name="connsiteY3" fmla="*/ 493416 h 1037821"/>
                <a:gd name="connsiteX4" fmla="*/ 639670 w 639815"/>
                <a:gd name="connsiteY4" fmla="*/ 763245 h 1037821"/>
                <a:gd name="connsiteX5" fmla="*/ 465665 w 639815"/>
                <a:gd name="connsiteY5" fmla="*/ 1037821 h 1037821"/>
                <a:gd name="connsiteX0" fmla="*/ 32 w 639847"/>
                <a:gd name="connsiteY0" fmla="*/ 279537 h 1037166"/>
                <a:gd name="connsiteX1" fmla="*/ 331011 w 639847"/>
                <a:gd name="connsiteY1" fmla="*/ 1852 h 1037166"/>
                <a:gd name="connsiteX2" fmla="*/ 561014 w 639847"/>
                <a:gd name="connsiteY2" fmla="*/ 172951 h 1037166"/>
                <a:gd name="connsiteX3" fmla="*/ 446418 w 639847"/>
                <a:gd name="connsiteY3" fmla="*/ 492761 h 1037166"/>
                <a:gd name="connsiteX4" fmla="*/ 639702 w 639847"/>
                <a:gd name="connsiteY4" fmla="*/ 762590 h 1037166"/>
                <a:gd name="connsiteX5" fmla="*/ 465697 w 639847"/>
                <a:gd name="connsiteY5" fmla="*/ 1037166 h 1037166"/>
                <a:gd name="connsiteX0" fmla="*/ 32 w 639847"/>
                <a:gd name="connsiteY0" fmla="*/ 279537 h 1037166"/>
                <a:gd name="connsiteX1" fmla="*/ 331011 w 639847"/>
                <a:gd name="connsiteY1" fmla="*/ 1852 h 1037166"/>
                <a:gd name="connsiteX2" fmla="*/ 561014 w 639847"/>
                <a:gd name="connsiteY2" fmla="*/ 172951 h 1037166"/>
                <a:gd name="connsiteX3" fmla="*/ 446418 w 639847"/>
                <a:gd name="connsiteY3" fmla="*/ 492761 h 1037166"/>
                <a:gd name="connsiteX4" fmla="*/ 639702 w 639847"/>
                <a:gd name="connsiteY4" fmla="*/ 762590 h 1037166"/>
                <a:gd name="connsiteX5" fmla="*/ 465697 w 639847"/>
                <a:gd name="connsiteY5" fmla="*/ 1037166 h 1037166"/>
                <a:gd name="connsiteX0" fmla="*/ 32 w 639847"/>
                <a:gd name="connsiteY0" fmla="*/ 279537 h 1037166"/>
                <a:gd name="connsiteX1" fmla="*/ 331011 w 639847"/>
                <a:gd name="connsiteY1" fmla="*/ 1852 h 1037166"/>
                <a:gd name="connsiteX2" fmla="*/ 561014 w 639847"/>
                <a:gd name="connsiteY2" fmla="*/ 172951 h 1037166"/>
                <a:gd name="connsiteX3" fmla="*/ 446418 w 639847"/>
                <a:gd name="connsiteY3" fmla="*/ 492761 h 1037166"/>
                <a:gd name="connsiteX4" fmla="*/ 639702 w 639847"/>
                <a:gd name="connsiteY4" fmla="*/ 762590 h 1037166"/>
                <a:gd name="connsiteX5" fmla="*/ 465697 w 639847"/>
                <a:gd name="connsiteY5" fmla="*/ 1037166 h 1037166"/>
                <a:gd name="connsiteX0" fmla="*/ 26 w 639841"/>
                <a:gd name="connsiteY0" fmla="*/ 279060 h 1036689"/>
                <a:gd name="connsiteX1" fmla="*/ 331005 w 639841"/>
                <a:gd name="connsiteY1" fmla="*/ 1375 h 1036689"/>
                <a:gd name="connsiteX2" fmla="*/ 561008 w 639841"/>
                <a:gd name="connsiteY2" fmla="*/ 172474 h 1036689"/>
                <a:gd name="connsiteX3" fmla="*/ 446412 w 639841"/>
                <a:gd name="connsiteY3" fmla="*/ 492284 h 1036689"/>
                <a:gd name="connsiteX4" fmla="*/ 639696 w 639841"/>
                <a:gd name="connsiteY4" fmla="*/ 762113 h 1036689"/>
                <a:gd name="connsiteX5" fmla="*/ 465691 w 639841"/>
                <a:gd name="connsiteY5" fmla="*/ 1036689 h 1036689"/>
                <a:gd name="connsiteX0" fmla="*/ 26 w 639841"/>
                <a:gd name="connsiteY0" fmla="*/ 279103 h 1036732"/>
                <a:gd name="connsiteX1" fmla="*/ 331005 w 639841"/>
                <a:gd name="connsiteY1" fmla="*/ 1418 h 1036732"/>
                <a:gd name="connsiteX2" fmla="*/ 561008 w 639841"/>
                <a:gd name="connsiteY2" fmla="*/ 172517 h 1036732"/>
                <a:gd name="connsiteX3" fmla="*/ 446412 w 639841"/>
                <a:gd name="connsiteY3" fmla="*/ 492327 h 1036732"/>
                <a:gd name="connsiteX4" fmla="*/ 639696 w 639841"/>
                <a:gd name="connsiteY4" fmla="*/ 762156 h 1036732"/>
                <a:gd name="connsiteX5" fmla="*/ 465691 w 639841"/>
                <a:gd name="connsiteY5" fmla="*/ 1036732 h 1036732"/>
                <a:gd name="connsiteX0" fmla="*/ 26 w 639841"/>
                <a:gd name="connsiteY0" fmla="*/ 279060 h 1036689"/>
                <a:gd name="connsiteX1" fmla="*/ 331005 w 639841"/>
                <a:gd name="connsiteY1" fmla="*/ 1375 h 1036689"/>
                <a:gd name="connsiteX2" fmla="*/ 561008 w 639841"/>
                <a:gd name="connsiteY2" fmla="*/ 172474 h 1036689"/>
                <a:gd name="connsiteX3" fmla="*/ 446412 w 639841"/>
                <a:gd name="connsiteY3" fmla="*/ 492284 h 1036689"/>
                <a:gd name="connsiteX4" fmla="*/ 639696 w 639841"/>
                <a:gd name="connsiteY4" fmla="*/ 762113 h 1036689"/>
                <a:gd name="connsiteX5" fmla="*/ 465691 w 639841"/>
                <a:gd name="connsiteY5" fmla="*/ 1036689 h 1036689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40 w 620576"/>
                <a:gd name="connsiteY0" fmla="*/ 296331 h 1037435"/>
                <a:gd name="connsiteX1" fmla="*/ 311740 w 620576"/>
                <a:gd name="connsiteY1" fmla="*/ 2121 h 1037435"/>
                <a:gd name="connsiteX2" fmla="*/ 541743 w 620576"/>
                <a:gd name="connsiteY2" fmla="*/ 173220 h 1037435"/>
                <a:gd name="connsiteX3" fmla="*/ 427147 w 620576"/>
                <a:gd name="connsiteY3" fmla="*/ 493030 h 1037435"/>
                <a:gd name="connsiteX4" fmla="*/ 620431 w 620576"/>
                <a:gd name="connsiteY4" fmla="*/ 762859 h 1037435"/>
                <a:gd name="connsiteX5" fmla="*/ 446426 w 620576"/>
                <a:gd name="connsiteY5" fmla="*/ 1037435 h 1037435"/>
                <a:gd name="connsiteX0" fmla="*/ 5008 w 625544"/>
                <a:gd name="connsiteY0" fmla="*/ 297012 h 1038116"/>
                <a:gd name="connsiteX1" fmla="*/ 316708 w 625544"/>
                <a:gd name="connsiteY1" fmla="*/ 2802 h 1038116"/>
                <a:gd name="connsiteX2" fmla="*/ 546711 w 625544"/>
                <a:gd name="connsiteY2" fmla="*/ 173901 h 1038116"/>
                <a:gd name="connsiteX3" fmla="*/ 432115 w 625544"/>
                <a:gd name="connsiteY3" fmla="*/ 493711 h 1038116"/>
                <a:gd name="connsiteX4" fmla="*/ 625399 w 625544"/>
                <a:gd name="connsiteY4" fmla="*/ 763540 h 1038116"/>
                <a:gd name="connsiteX5" fmla="*/ 451394 w 625544"/>
                <a:gd name="connsiteY5" fmla="*/ 1038116 h 1038116"/>
                <a:gd name="connsiteX0" fmla="*/ 5008 w 625544"/>
                <a:gd name="connsiteY0" fmla="*/ 299704 h 1040808"/>
                <a:gd name="connsiteX1" fmla="*/ 316708 w 625544"/>
                <a:gd name="connsiteY1" fmla="*/ 2739 h 1040808"/>
                <a:gd name="connsiteX2" fmla="*/ 546711 w 625544"/>
                <a:gd name="connsiteY2" fmla="*/ 176593 h 1040808"/>
                <a:gd name="connsiteX3" fmla="*/ 432115 w 625544"/>
                <a:gd name="connsiteY3" fmla="*/ 496403 h 1040808"/>
                <a:gd name="connsiteX4" fmla="*/ 625399 w 625544"/>
                <a:gd name="connsiteY4" fmla="*/ 766232 h 1040808"/>
                <a:gd name="connsiteX5" fmla="*/ 451394 w 625544"/>
                <a:gd name="connsiteY5" fmla="*/ 1040808 h 1040808"/>
                <a:gd name="connsiteX0" fmla="*/ 4206 w 624742"/>
                <a:gd name="connsiteY0" fmla="*/ 298093 h 1039197"/>
                <a:gd name="connsiteX1" fmla="*/ 315906 w 624742"/>
                <a:gd name="connsiteY1" fmla="*/ 1128 h 1039197"/>
                <a:gd name="connsiteX2" fmla="*/ 545909 w 624742"/>
                <a:gd name="connsiteY2" fmla="*/ 174982 h 1039197"/>
                <a:gd name="connsiteX3" fmla="*/ 431313 w 624742"/>
                <a:gd name="connsiteY3" fmla="*/ 494792 h 1039197"/>
                <a:gd name="connsiteX4" fmla="*/ 624597 w 624742"/>
                <a:gd name="connsiteY4" fmla="*/ 764621 h 1039197"/>
                <a:gd name="connsiteX5" fmla="*/ 450592 w 624742"/>
                <a:gd name="connsiteY5" fmla="*/ 1039197 h 1039197"/>
                <a:gd name="connsiteX0" fmla="*/ 4206 w 624742"/>
                <a:gd name="connsiteY0" fmla="*/ 298093 h 1039197"/>
                <a:gd name="connsiteX1" fmla="*/ 315906 w 624742"/>
                <a:gd name="connsiteY1" fmla="*/ 1128 h 1039197"/>
                <a:gd name="connsiteX2" fmla="*/ 545909 w 624742"/>
                <a:gd name="connsiteY2" fmla="*/ 174982 h 1039197"/>
                <a:gd name="connsiteX3" fmla="*/ 431313 w 624742"/>
                <a:gd name="connsiteY3" fmla="*/ 494792 h 1039197"/>
                <a:gd name="connsiteX4" fmla="*/ 624597 w 624742"/>
                <a:gd name="connsiteY4" fmla="*/ 764621 h 1039197"/>
                <a:gd name="connsiteX5" fmla="*/ 450592 w 624742"/>
                <a:gd name="connsiteY5" fmla="*/ 1039197 h 1039197"/>
                <a:gd name="connsiteX0" fmla="*/ 4206 w 625023"/>
                <a:gd name="connsiteY0" fmla="*/ 298093 h 1039197"/>
                <a:gd name="connsiteX1" fmla="*/ 315906 w 625023"/>
                <a:gd name="connsiteY1" fmla="*/ 1128 h 1039197"/>
                <a:gd name="connsiteX2" fmla="*/ 545909 w 625023"/>
                <a:gd name="connsiteY2" fmla="*/ 174982 h 1039197"/>
                <a:gd name="connsiteX3" fmla="*/ 431313 w 625023"/>
                <a:gd name="connsiteY3" fmla="*/ 494792 h 1039197"/>
                <a:gd name="connsiteX4" fmla="*/ 624597 w 625023"/>
                <a:gd name="connsiteY4" fmla="*/ 764621 h 1039197"/>
                <a:gd name="connsiteX5" fmla="*/ 450592 w 625023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5059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5059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25804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417542 w 641503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417542 w 641503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399268 w 641503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399268 w 641503"/>
                <a:gd name="connsiteY5" fmla="*/ 1039197 h 103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1503" h="1039197">
                  <a:moveTo>
                    <a:pt x="4206" y="298093"/>
                  </a:moveTo>
                  <a:cubicBezTo>
                    <a:pt x="-31441" y="73328"/>
                    <a:pt x="167021" y="-10969"/>
                    <a:pt x="315906" y="1128"/>
                  </a:cubicBezTo>
                  <a:cubicBezTo>
                    <a:pt x="428380" y="8585"/>
                    <a:pt x="527080" y="95916"/>
                    <a:pt x="545909" y="174982"/>
                  </a:cubicBezTo>
                  <a:cubicBezTo>
                    <a:pt x="579319" y="262305"/>
                    <a:pt x="557648" y="418486"/>
                    <a:pt x="431313" y="494792"/>
                  </a:cubicBezTo>
                  <a:cubicBezTo>
                    <a:pt x="576532" y="548013"/>
                    <a:pt x="647384" y="650808"/>
                    <a:pt x="641122" y="764621"/>
                  </a:cubicBezTo>
                  <a:cubicBezTo>
                    <a:pt x="633615" y="919493"/>
                    <a:pt x="546235" y="1010014"/>
                    <a:pt x="399268" y="1039197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49DA29CD-BDBD-41E9-96ED-B77E12D327BD}"/>
                </a:ext>
              </a:extLst>
            </p:cNvPr>
            <p:cNvSpPr/>
            <p:nvPr/>
          </p:nvSpPr>
          <p:spPr>
            <a:xfrm>
              <a:off x="6153240" y="3948272"/>
              <a:ext cx="785355" cy="780891"/>
            </a:xfrm>
            <a:custGeom>
              <a:avLst/>
              <a:gdLst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25244 w 970498"/>
                <a:gd name="connsiteY6" fmla="*/ 384272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25244 w 970498"/>
                <a:gd name="connsiteY6" fmla="*/ 384272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25244 w 970498"/>
                <a:gd name="connsiteY6" fmla="*/ 384272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379321 w 970498"/>
                <a:gd name="connsiteY7" fmla="*/ 59964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379321 w 970498"/>
                <a:gd name="connsiteY7" fmla="*/ 599641 h 925619"/>
                <a:gd name="connsiteX0" fmla="*/ 344345 w 1031548"/>
                <a:gd name="connsiteY0" fmla="*/ 213173 h 925619"/>
                <a:gd name="connsiteX1" fmla="*/ 532274 w 1031548"/>
                <a:gd name="connsiteY1" fmla="*/ 0 h 925619"/>
                <a:gd name="connsiteX2" fmla="*/ 672519 w 1031548"/>
                <a:gd name="connsiteY2" fmla="*/ 311345 h 925619"/>
                <a:gd name="connsiteX3" fmla="*/ 1031548 w 1031548"/>
                <a:gd name="connsiteY3" fmla="*/ 535737 h 925619"/>
                <a:gd name="connsiteX4" fmla="*/ 599592 w 1031548"/>
                <a:gd name="connsiteY4" fmla="*/ 925619 h 925619"/>
                <a:gd name="connsiteX5" fmla="*/ 61050 w 1031548"/>
                <a:gd name="connsiteY5" fmla="*/ 852692 h 925619"/>
                <a:gd name="connsiteX6" fmla="*/ 102819 w 1031548"/>
                <a:gd name="connsiteY6" fmla="*/ 395289 h 925619"/>
                <a:gd name="connsiteX7" fmla="*/ 440371 w 1031548"/>
                <a:gd name="connsiteY7" fmla="*/ 599641 h 925619"/>
                <a:gd name="connsiteX0" fmla="*/ 344345 w 1031548"/>
                <a:gd name="connsiteY0" fmla="*/ 213173 h 925619"/>
                <a:gd name="connsiteX1" fmla="*/ 532274 w 1031548"/>
                <a:gd name="connsiteY1" fmla="*/ 0 h 925619"/>
                <a:gd name="connsiteX2" fmla="*/ 672519 w 1031548"/>
                <a:gd name="connsiteY2" fmla="*/ 311345 h 925619"/>
                <a:gd name="connsiteX3" fmla="*/ 1031548 w 1031548"/>
                <a:gd name="connsiteY3" fmla="*/ 535737 h 925619"/>
                <a:gd name="connsiteX4" fmla="*/ 599592 w 1031548"/>
                <a:gd name="connsiteY4" fmla="*/ 925619 h 925619"/>
                <a:gd name="connsiteX5" fmla="*/ 61050 w 1031548"/>
                <a:gd name="connsiteY5" fmla="*/ 852692 h 925619"/>
                <a:gd name="connsiteX6" fmla="*/ 102819 w 1031548"/>
                <a:gd name="connsiteY6" fmla="*/ 395289 h 925619"/>
                <a:gd name="connsiteX7" fmla="*/ 440371 w 1031548"/>
                <a:gd name="connsiteY7" fmla="*/ 599641 h 925619"/>
                <a:gd name="connsiteX0" fmla="*/ 347877 w 1035080"/>
                <a:gd name="connsiteY0" fmla="*/ 213173 h 925619"/>
                <a:gd name="connsiteX1" fmla="*/ 535806 w 1035080"/>
                <a:gd name="connsiteY1" fmla="*/ 0 h 925619"/>
                <a:gd name="connsiteX2" fmla="*/ 676051 w 1035080"/>
                <a:gd name="connsiteY2" fmla="*/ 311345 h 925619"/>
                <a:gd name="connsiteX3" fmla="*/ 1035080 w 1035080"/>
                <a:gd name="connsiteY3" fmla="*/ 535737 h 925619"/>
                <a:gd name="connsiteX4" fmla="*/ 603124 w 1035080"/>
                <a:gd name="connsiteY4" fmla="*/ 925619 h 925619"/>
                <a:gd name="connsiteX5" fmla="*/ 53565 w 1035080"/>
                <a:gd name="connsiteY5" fmla="*/ 871971 h 925619"/>
                <a:gd name="connsiteX6" fmla="*/ 106351 w 1035080"/>
                <a:gd name="connsiteY6" fmla="*/ 395289 h 925619"/>
                <a:gd name="connsiteX7" fmla="*/ 443903 w 1035080"/>
                <a:gd name="connsiteY7" fmla="*/ 599641 h 925619"/>
                <a:gd name="connsiteX0" fmla="*/ 375671 w 1062874"/>
                <a:gd name="connsiteY0" fmla="*/ 213173 h 925619"/>
                <a:gd name="connsiteX1" fmla="*/ 563600 w 1062874"/>
                <a:gd name="connsiteY1" fmla="*/ 0 h 925619"/>
                <a:gd name="connsiteX2" fmla="*/ 703845 w 1062874"/>
                <a:gd name="connsiteY2" fmla="*/ 311345 h 925619"/>
                <a:gd name="connsiteX3" fmla="*/ 1062874 w 1062874"/>
                <a:gd name="connsiteY3" fmla="*/ 535737 h 925619"/>
                <a:gd name="connsiteX4" fmla="*/ 630918 w 1062874"/>
                <a:gd name="connsiteY4" fmla="*/ 925619 h 925619"/>
                <a:gd name="connsiteX5" fmla="*/ 81359 w 1062874"/>
                <a:gd name="connsiteY5" fmla="*/ 871971 h 925619"/>
                <a:gd name="connsiteX6" fmla="*/ 134145 w 1062874"/>
                <a:gd name="connsiteY6" fmla="*/ 395289 h 925619"/>
                <a:gd name="connsiteX7" fmla="*/ 471697 w 1062874"/>
                <a:gd name="connsiteY7" fmla="*/ 599641 h 925619"/>
                <a:gd name="connsiteX0" fmla="*/ 375671 w 1062874"/>
                <a:gd name="connsiteY0" fmla="*/ 213173 h 973239"/>
                <a:gd name="connsiteX1" fmla="*/ 563600 w 1062874"/>
                <a:gd name="connsiteY1" fmla="*/ 0 h 973239"/>
                <a:gd name="connsiteX2" fmla="*/ 703845 w 1062874"/>
                <a:gd name="connsiteY2" fmla="*/ 311345 h 973239"/>
                <a:gd name="connsiteX3" fmla="*/ 1062874 w 1062874"/>
                <a:gd name="connsiteY3" fmla="*/ 535737 h 973239"/>
                <a:gd name="connsiteX4" fmla="*/ 630918 w 1062874"/>
                <a:gd name="connsiteY4" fmla="*/ 925619 h 973239"/>
                <a:gd name="connsiteX5" fmla="*/ 81359 w 1062874"/>
                <a:gd name="connsiteY5" fmla="*/ 871971 h 973239"/>
                <a:gd name="connsiteX6" fmla="*/ 134145 w 1062874"/>
                <a:gd name="connsiteY6" fmla="*/ 395289 h 973239"/>
                <a:gd name="connsiteX7" fmla="*/ 471697 w 1062874"/>
                <a:gd name="connsiteY7" fmla="*/ 599641 h 973239"/>
                <a:gd name="connsiteX0" fmla="*/ 375671 w 1062874"/>
                <a:gd name="connsiteY0" fmla="*/ 213173 h 973239"/>
                <a:gd name="connsiteX1" fmla="*/ 563600 w 1062874"/>
                <a:gd name="connsiteY1" fmla="*/ 0 h 973239"/>
                <a:gd name="connsiteX2" fmla="*/ 703845 w 1062874"/>
                <a:gd name="connsiteY2" fmla="*/ 311345 h 973239"/>
                <a:gd name="connsiteX3" fmla="*/ 1062874 w 1062874"/>
                <a:gd name="connsiteY3" fmla="*/ 535737 h 973239"/>
                <a:gd name="connsiteX4" fmla="*/ 606130 w 1062874"/>
                <a:gd name="connsiteY4" fmla="*/ 925619 h 973239"/>
                <a:gd name="connsiteX5" fmla="*/ 81359 w 1062874"/>
                <a:gd name="connsiteY5" fmla="*/ 871971 h 973239"/>
                <a:gd name="connsiteX6" fmla="*/ 134145 w 1062874"/>
                <a:gd name="connsiteY6" fmla="*/ 395289 h 973239"/>
                <a:gd name="connsiteX7" fmla="*/ 471697 w 1062874"/>
                <a:gd name="connsiteY7" fmla="*/ 599641 h 973239"/>
                <a:gd name="connsiteX0" fmla="*/ 375671 w 1062874"/>
                <a:gd name="connsiteY0" fmla="*/ 213173 h 979036"/>
                <a:gd name="connsiteX1" fmla="*/ 563600 w 1062874"/>
                <a:gd name="connsiteY1" fmla="*/ 0 h 979036"/>
                <a:gd name="connsiteX2" fmla="*/ 703845 w 1062874"/>
                <a:gd name="connsiteY2" fmla="*/ 311345 h 979036"/>
                <a:gd name="connsiteX3" fmla="*/ 1062874 w 1062874"/>
                <a:gd name="connsiteY3" fmla="*/ 535737 h 979036"/>
                <a:gd name="connsiteX4" fmla="*/ 597867 w 1062874"/>
                <a:gd name="connsiteY4" fmla="*/ 942144 h 979036"/>
                <a:gd name="connsiteX5" fmla="*/ 81359 w 1062874"/>
                <a:gd name="connsiteY5" fmla="*/ 871971 h 979036"/>
                <a:gd name="connsiteX6" fmla="*/ 134145 w 1062874"/>
                <a:gd name="connsiteY6" fmla="*/ 395289 h 979036"/>
                <a:gd name="connsiteX7" fmla="*/ 471697 w 1062874"/>
                <a:gd name="connsiteY7" fmla="*/ 599641 h 979036"/>
                <a:gd name="connsiteX0" fmla="*/ 375671 w 1062874"/>
                <a:gd name="connsiteY0" fmla="*/ 213173 h 1049379"/>
                <a:gd name="connsiteX1" fmla="*/ 563600 w 1062874"/>
                <a:gd name="connsiteY1" fmla="*/ 0 h 1049379"/>
                <a:gd name="connsiteX2" fmla="*/ 703845 w 1062874"/>
                <a:gd name="connsiteY2" fmla="*/ 311345 h 1049379"/>
                <a:gd name="connsiteX3" fmla="*/ 1062874 w 1062874"/>
                <a:gd name="connsiteY3" fmla="*/ 535737 h 1049379"/>
                <a:gd name="connsiteX4" fmla="*/ 597867 w 1062874"/>
                <a:gd name="connsiteY4" fmla="*/ 942144 h 1049379"/>
                <a:gd name="connsiteX5" fmla="*/ 81359 w 1062874"/>
                <a:gd name="connsiteY5" fmla="*/ 871971 h 1049379"/>
                <a:gd name="connsiteX6" fmla="*/ 134145 w 1062874"/>
                <a:gd name="connsiteY6" fmla="*/ 395289 h 1049379"/>
                <a:gd name="connsiteX7" fmla="*/ 471697 w 1062874"/>
                <a:gd name="connsiteY7" fmla="*/ 599641 h 1049379"/>
                <a:gd name="connsiteX0" fmla="*/ 375671 w 1062874"/>
                <a:gd name="connsiteY0" fmla="*/ 213173 h 1049379"/>
                <a:gd name="connsiteX1" fmla="*/ 563600 w 1062874"/>
                <a:gd name="connsiteY1" fmla="*/ 0 h 1049379"/>
                <a:gd name="connsiteX2" fmla="*/ 703845 w 1062874"/>
                <a:gd name="connsiteY2" fmla="*/ 311345 h 1049379"/>
                <a:gd name="connsiteX3" fmla="*/ 1062874 w 1062874"/>
                <a:gd name="connsiteY3" fmla="*/ 535737 h 1049379"/>
                <a:gd name="connsiteX4" fmla="*/ 597867 w 1062874"/>
                <a:gd name="connsiteY4" fmla="*/ 942144 h 1049379"/>
                <a:gd name="connsiteX5" fmla="*/ 81359 w 1062874"/>
                <a:gd name="connsiteY5" fmla="*/ 871971 h 1049379"/>
                <a:gd name="connsiteX6" fmla="*/ 134145 w 1062874"/>
                <a:gd name="connsiteY6" fmla="*/ 395289 h 1049379"/>
                <a:gd name="connsiteX7" fmla="*/ 471697 w 1062874"/>
                <a:gd name="connsiteY7" fmla="*/ 599641 h 1049379"/>
                <a:gd name="connsiteX0" fmla="*/ 375671 w 1062874"/>
                <a:gd name="connsiteY0" fmla="*/ 213173 h 1049379"/>
                <a:gd name="connsiteX1" fmla="*/ 563600 w 1062874"/>
                <a:gd name="connsiteY1" fmla="*/ 0 h 1049379"/>
                <a:gd name="connsiteX2" fmla="*/ 703845 w 1062874"/>
                <a:gd name="connsiteY2" fmla="*/ 311345 h 1049379"/>
                <a:gd name="connsiteX3" fmla="*/ 1062874 w 1062874"/>
                <a:gd name="connsiteY3" fmla="*/ 535737 h 1049379"/>
                <a:gd name="connsiteX4" fmla="*/ 597867 w 1062874"/>
                <a:gd name="connsiteY4" fmla="*/ 942144 h 1049379"/>
                <a:gd name="connsiteX5" fmla="*/ 81359 w 1062874"/>
                <a:gd name="connsiteY5" fmla="*/ 871971 h 1049379"/>
                <a:gd name="connsiteX6" fmla="*/ 134145 w 1062874"/>
                <a:gd name="connsiteY6" fmla="*/ 395289 h 1049379"/>
                <a:gd name="connsiteX7" fmla="*/ 471697 w 1062874"/>
                <a:gd name="connsiteY7" fmla="*/ 599641 h 1049379"/>
                <a:gd name="connsiteX0" fmla="*/ 375671 w 1062874"/>
                <a:gd name="connsiteY0" fmla="*/ 213173 h 1033999"/>
                <a:gd name="connsiteX1" fmla="*/ 563600 w 1062874"/>
                <a:gd name="connsiteY1" fmla="*/ 0 h 1033999"/>
                <a:gd name="connsiteX2" fmla="*/ 703845 w 1062874"/>
                <a:gd name="connsiteY2" fmla="*/ 311345 h 1033999"/>
                <a:gd name="connsiteX3" fmla="*/ 1062874 w 1062874"/>
                <a:gd name="connsiteY3" fmla="*/ 535737 h 1033999"/>
                <a:gd name="connsiteX4" fmla="*/ 597867 w 1062874"/>
                <a:gd name="connsiteY4" fmla="*/ 942144 h 1033999"/>
                <a:gd name="connsiteX5" fmla="*/ 81359 w 1062874"/>
                <a:gd name="connsiteY5" fmla="*/ 871971 h 1033999"/>
                <a:gd name="connsiteX6" fmla="*/ 134145 w 1062874"/>
                <a:gd name="connsiteY6" fmla="*/ 395289 h 1033999"/>
                <a:gd name="connsiteX7" fmla="*/ 471697 w 1062874"/>
                <a:gd name="connsiteY7" fmla="*/ 599641 h 1033999"/>
                <a:gd name="connsiteX0" fmla="*/ 363975 w 1051178"/>
                <a:gd name="connsiteY0" fmla="*/ 213173 h 1033999"/>
                <a:gd name="connsiteX1" fmla="*/ 551904 w 1051178"/>
                <a:gd name="connsiteY1" fmla="*/ 0 h 1033999"/>
                <a:gd name="connsiteX2" fmla="*/ 692149 w 1051178"/>
                <a:gd name="connsiteY2" fmla="*/ 311345 h 1033999"/>
                <a:gd name="connsiteX3" fmla="*/ 1051178 w 1051178"/>
                <a:gd name="connsiteY3" fmla="*/ 535737 h 1033999"/>
                <a:gd name="connsiteX4" fmla="*/ 586171 w 1051178"/>
                <a:gd name="connsiteY4" fmla="*/ 942144 h 1033999"/>
                <a:gd name="connsiteX5" fmla="*/ 69663 w 1051178"/>
                <a:gd name="connsiteY5" fmla="*/ 871971 h 1033999"/>
                <a:gd name="connsiteX6" fmla="*/ 122449 w 1051178"/>
                <a:gd name="connsiteY6" fmla="*/ 395289 h 1033999"/>
                <a:gd name="connsiteX7" fmla="*/ 460001 w 1051178"/>
                <a:gd name="connsiteY7" fmla="*/ 599641 h 1033999"/>
                <a:gd name="connsiteX0" fmla="*/ 363975 w 1051178"/>
                <a:gd name="connsiteY0" fmla="*/ 213173 h 1030327"/>
                <a:gd name="connsiteX1" fmla="*/ 551904 w 1051178"/>
                <a:gd name="connsiteY1" fmla="*/ 0 h 1030327"/>
                <a:gd name="connsiteX2" fmla="*/ 692149 w 1051178"/>
                <a:gd name="connsiteY2" fmla="*/ 311345 h 1030327"/>
                <a:gd name="connsiteX3" fmla="*/ 1051178 w 1051178"/>
                <a:gd name="connsiteY3" fmla="*/ 535737 h 1030327"/>
                <a:gd name="connsiteX4" fmla="*/ 613713 w 1051178"/>
                <a:gd name="connsiteY4" fmla="*/ 936636 h 1030327"/>
                <a:gd name="connsiteX5" fmla="*/ 69663 w 1051178"/>
                <a:gd name="connsiteY5" fmla="*/ 871971 h 1030327"/>
                <a:gd name="connsiteX6" fmla="*/ 122449 w 1051178"/>
                <a:gd name="connsiteY6" fmla="*/ 395289 h 1030327"/>
                <a:gd name="connsiteX7" fmla="*/ 460001 w 1051178"/>
                <a:gd name="connsiteY7" fmla="*/ 599641 h 1030327"/>
                <a:gd name="connsiteX0" fmla="*/ 363975 w 1051178"/>
                <a:gd name="connsiteY0" fmla="*/ 213173 h 1030327"/>
                <a:gd name="connsiteX1" fmla="*/ 551904 w 1051178"/>
                <a:gd name="connsiteY1" fmla="*/ 0 h 1030327"/>
                <a:gd name="connsiteX2" fmla="*/ 692149 w 1051178"/>
                <a:gd name="connsiteY2" fmla="*/ 311345 h 1030327"/>
                <a:gd name="connsiteX3" fmla="*/ 1051178 w 1051178"/>
                <a:gd name="connsiteY3" fmla="*/ 535737 h 1030327"/>
                <a:gd name="connsiteX4" fmla="*/ 613713 w 1051178"/>
                <a:gd name="connsiteY4" fmla="*/ 936636 h 1030327"/>
                <a:gd name="connsiteX5" fmla="*/ 69663 w 1051178"/>
                <a:gd name="connsiteY5" fmla="*/ 871971 h 1030327"/>
                <a:gd name="connsiteX6" fmla="*/ 122449 w 1051178"/>
                <a:gd name="connsiteY6" fmla="*/ 395289 h 1030327"/>
                <a:gd name="connsiteX7" fmla="*/ 460001 w 1051178"/>
                <a:gd name="connsiteY7" fmla="*/ 599641 h 1030327"/>
                <a:gd name="connsiteX0" fmla="*/ 363975 w 1034653"/>
                <a:gd name="connsiteY0" fmla="*/ 213173 h 1030327"/>
                <a:gd name="connsiteX1" fmla="*/ 551904 w 1034653"/>
                <a:gd name="connsiteY1" fmla="*/ 0 h 1030327"/>
                <a:gd name="connsiteX2" fmla="*/ 692149 w 1034653"/>
                <a:gd name="connsiteY2" fmla="*/ 311345 h 1030327"/>
                <a:gd name="connsiteX3" fmla="*/ 1034653 w 1034653"/>
                <a:gd name="connsiteY3" fmla="*/ 538491 h 1030327"/>
                <a:gd name="connsiteX4" fmla="*/ 613713 w 1034653"/>
                <a:gd name="connsiteY4" fmla="*/ 936636 h 1030327"/>
                <a:gd name="connsiteX5" fmla="*/ 69663 w 1034653"/>
                <a:gd name="connsiteY5" fmla="*/ 871971 h 1030327"/>
                <a:gd name="connsiteX6" fmla="*/ 122449 w 1034653"/>
                <a:gd name="connsiteY6" fmla="*/ 395289 h 1030327"/>
                <a:gd name="connsiteX7" fmla="*/ 460001 w 1034653"/>
                <a:gd name="connsiteY7" fmla="*/ 599641 h 1030327"/>
                <a:gd name="connsiteX0" fmla="*/ 363975 w 1037690"/>
                <a:gd name="connsiteY0" fmla="*/ 213173 h 1030327"/>
                <a:gd name="connsiteX1" fmla="*/ 551904 w 1037690"/>
                <a:gd name="connsiteY1" fmla="*/ 0 h 1030327"/>
                <a:gd name="connsiteX2" fmla="*/ 692149 w 1037690"/>
                <a:gd name="connsiteY2" fmla="*/ 311345 h 1030327"/>
                <a:gd name="connsiteX3" fmla="*/ 1034653 w 1037690"/>
                <a:gd name="connsiteY3" fmla="*/ 538491 h 1030327"/>
                <a:gd name="connsiteX4" fmla="*/ 613713 w 1037690"/>
                <a:gd name="connsiteY4" fmla="*/ 936636 h 1030327"/>
                <a:gd name="connsiteX5" fmla="*/ 69663 w 1037690"/>
                <a:gd name="connsiteY5" fmla="*/ 871971 h 1030327"/>
                <a:gd name="connsiteX6" fmla="*/ 122449 w 1037690"/>
                <a:gd name="connsiteY6" fmla="*/ 395289 h 1030327"/>
                <a:gd name="connsiteX7" fmla="*/ 460001 w 1037690"/>
                <a:gd name="connsiteY7" fmla="*/ 599641 h 1030327"/>
                <a:gd name="connsiteX0" fmla="*/ 363975 w 1037917"/>
                <a:gd name="connsiteY0" fmla="*/ 213173 h 1030327"/>
                <a:gd name="connsiteX1" fmla="*/ 551904 w 1037917"/>
                <a:gd name="connsiteY1" fmla="*/ 0 h 1030327"/>
                <a:gd name="connsiteX2" fmla="*/ 692149 w 1037917"/>
                <a:gd name="connsiteY2" fmla="*/ 311345 h 1030327"/>
                <a:gd name="connsiteX3" fmla="*/ 1034653 w 1037917"/>
                <a:gd name="connsiteY3" fmla="*/ 538491 h 1030327"/>
                <a:gd name="connsiteX4" fmla="*/ 613713 w 1037917"/>
                <a:gd name="connsiteY4" fmla="*/ 936636 h 1030327"/>
                <a:gd name="connsiteX5" fmla="*/ 69663 w 1037917"/>
                <a:gd name="connsiteY5" fmla="*/ 871971 h 1030327"/>
                <a:gd name="connsiteX6" fmla="*/ 122449 w 1037917"/>
                <a:gd name="connsiteY6" fmla="*/ 395289 h 1030327"/>
                <a:gd name="connsiteX7" fmla="*/ 460001 w 1037917"/>
                <a:gd name="connsiteY7" fmla="*/ 599641 h 1030327"/>
                <a:gd name="connsiteX0" fmla="*/ 363975 w 1046257"/>
                <a:gd name="connsiteY0" fmla="*/ 213173 h 1030327"/>
                <a:gd name="connsiteX1" fmla="*/ 551904 w 1046257"/>
                <a:gd name="connsiteY1" fmla="*/ 0 h 1030327"/>
                <a:gd name="connsiteX2" fmla="*/ 692149 w 1046257"/>
                <a:gd name="connsiteY2" fmla="*/ 311345 h 1030327"/>
                <a:gd name="connsiteX3" fmla="*/ 1034653 w 1046257"/>
                <a:gd name="connsiteY3" fmla="*/ 538491 h 1030327"/>
                <a:gd name="connsiteX4" fmla="*/ 613713 w 1046257"/>
                <a:gd name="connsiteY4" fmla="*/ 936636 h 1030327"/>
                <a:gd name="connsiteX5" fmla="*/ 69663 w 1046257"/>
                <a:gd name="connsiteY5" fmla="*/ 871971 h 1030327"/>
                <a:gd name="connsiteX6" fmla="*/ 122449 w 1046257"/>
                <a:gd name="connsiteY6" fmla="*/ 395289 h 1030327"/>
                <a:gd name="connsiteX7" fmla="*/ 460001 w 1046257"/>
                <a:gd name="connsiteY7" fmla="*/ 599641 h 1030327"/>
                <a:gd name="connsiteX0" fmla="*/ 363975 w 1046257"/>
                <a:gd name="connsiteY0" fmla="*/ 213173 h 1030327"/>
                <a:gd name="connsiteX1" fmla="*/ 551904 w 1046257"/>
                <a:gd name="connsiteY1" fmla="*/ 0 h 1030327"/>
                <a:gd name="connsiteX2" fmla="*/ 692149 w 1046257"/>
                <a:gd name="connsiteY2" fmla="*/ 311345 h 1030327"/>
                <a:gd name="connsiteX3" fmla="*/ 1034653 w 1046257"/>
                <a:gd name="connsiteY3" fmla="*/ 538491 h 1030327"/>
                <a:gd name="connsiteX4" fmla="*/ 613713 w 1046257"/>
                <a:gd name="connsiteY4" fmla="*/ 936636 h 1030327"/>
                <a:gd name="connsiteX5" fmla="*/ 69663 w 1046257"/>
                <a:gd name="connsiteY5" fmla="*/ 871971 h 1030327"/>
                <a:gd name="connsiteX6" fmla="*/ 122449 w 1046257"/>
                <a:gd name="connsiteY6" fmla="*/ 395289 h 1030327"/>
                <a:gd name="connsiteX7" fmla="*/ 460001 w 1046257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92149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92149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830 h 1030984"/>
                <a:gd name="connsiteX1" fmla="*/ 551904 w 1041370"/>
                <a:gd name="connsiteY1" fmla="*/ 657 h 1030984"/>
                <a:gd name="connsiteX2" fmla="*/ 675624 w 1041370"/>
                <a:gd name="connsiteY2" fmla="*/ 300985 h 1030984"/>
                <a:gd name="connsiteX3" fmla="*/ 1034653 w 1041370"/>
                <a:gd name="connsiteY3" fmla="*/ 539148 h 1030984"/>
                <a:gd name="connsiteX4" fmla="*/ 613713 w 1041370"/>
                <a:gd name="connsiteY4" fmla="*/ 937293 h 1030984"/>
                <a:gd name="connsiteX5" fmla="*/ 69663 w 1041370"/>
                <a:gd name="connsiteY5" fmla="*/ 872628 h 1030984"/>
                <a:gd name="connsiteX6" fmla="*/ 122449 w 1041370"/>
                <a:gd name="connsiteY6" fmla="*/ 395946 h 1030984"/>
                <a:gd name="connsiteX7" fmla="*/ 460001 w 1041370"/>
                <a:gd name="connsiteY7" fmla="*/ 600298 h 1030984"/>
                <a:gd name="connsiteX0" fmla="*/ 363975 w 1041370"/>
                <a:gd name="connsiteY0" fmla="*/ 213830 h 1030984"/>
                <a:gd name="connsiteX1" fmla="*/ 551904 w 1041370"/>
                <a:gd name="connsiteY1" fmla="*/ 657 h 1030984"/>
                <a:gd name="connsiteX2" fmla="*/ 675624 w 1041370"/>
                <a:gd name="connsiteY2" fmla="*/ 300985 h 1030984"/>
                <a:gd name="connsiteX3" fmla="*/ 1034653 w 1041370"/>
                <a:gd name="connsiteY3" fmla="*/ 539148 h 1030984"/>
                <a:gd name="connsiteX4" fmla="*/ 613713 w 1041370"/>
                <a:gd name="connsiteY4" fmla="*/ 937293 h 1030984"/>
                <a:gd name="connsiteX5" fmla="*/ 69663 w 1041370"/>
                <a:gd name="connsiteY5" fmla="*/ 872628 h 1030984"/>
                <a:gd name="connsiteX6" fmla="*/ 122449 w 1041370"/>
                <a:gd name="connsiteY6" fmla="*/ 395946 h 1030984"/>
                <a:gd name="connsiteX7" fmla="*/ 460001 w 1041370"/>
                <a:gd name="connsiteY7" fmla="*/ 600298 h 1030984"/>
                <a:gd name="connsiteX0" fmla="*/ 363975 w 1041370"/>
                <a:gd name="connsiteY0" fmla="*/ 213830 h 1030984"/>
                <a:gd name="connsiteX1" fmla="*/ 551904 w 1041370"/>
                <a:gd name="connsiteY1" fmla="*/ 657 h 1030984"/>
                <a:gd name="connsiteX2" fmla="*/ 675624 w 1041370"/>
                <a:gd name="connsiteY2" fmla="*/ 300985 h 1030984"/>
                <a:gd name="connsiteX3" fmla="*/ 1034653 w 1041370"/>
                <a:gd name="connsiteY3" fmla="*/ 539148 h 1030984"/>
                <a:gd name="connsiteX4" fmla="*/ 613713 w 1041370"/>
                <a:gd name="connsiteY4" fmla="*/ 937293 h 1030984"/>
                <a:gd name="connsiteX5" fmla="*/ 69663 w 1041370"/>
                <a:gd name="connsiteY5" fmla="*/ 872628 h 1030984"/>
                <a:gd name="connsiteX6" fmla="*/ 122449 w 1041370"/>
                <a:gd name="connsiteY6" fmla="*/ 395946 h 1030984"/>
                <a:gd name="connsiteX7" fmla="*/ 460001 w 1041370"/>
                <a:gd name="connsiteY7" fmla="*/ 600298 h 1030984"/>
                <a:gd name="connsiteX0" fmla="*/ 363975 w 1041370"/>
                <a:gd name="connsiteY0" fmla="*/ 213270 h 1030424"/>
                <a:gd name="connsiteX1" fmla="*/ 551904 w 1041370"/>
                <a:gd name="connsiteY1" fmla="*/ 97 h 1030424"/>
                <a:gd name="connsiteX2" fmla="*/ 675624 w 1041370"/>
                <a:gd name="connsiteY2" fmla="*/ 300425 h 1030424"/>
                <a:gd name="connsiteX3" fmla="*/ 1034653 w 1041370"/>
                <a:gd name="connsiteY3" fmla="*/ 538588 h 1030424"/>
                <a:gd name="connsiteX4" fmla="*/ 613713 w 1041370"/>
                <a:gd name="connsiteY4" fmla="*/ 936733 h 1030424"/>
                <a:gd name="connsiteX5" fmla="*/ 69663 w 1041370"/>
                <a:gd name="connsiteY5" fmla="*/ 872068 h 1030424"/>
                <a:gd name="connsiteX6" fmla="*/ 122449 w 1041370"/>
                <a:gd name="connsiteY6" fmla="*/ 395386 h 1030424"/>
                <a:gd name="connsiteX7" fmla="*/ 460001 w 1041370"/>
                <a:gd name="connsiteY7" fmla="*/ 599738 h 1030424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15934 w 1041370"/>
                <a:gd name="connsiteY7" fmla="*/ 693285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15934 w 1041370"/>
                <a:gd name="connsiteY7" fmla="*/ 693285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15934 w 1041370"/>
                <a:gd name="connsiteY7" fmla="*/ 693285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07671 w 1041370"/>
                <a:gd name="connsiteY7" fmla="*/ 709810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07671 w 1041370"/>
                <a:gd name="connsiteY7" fmla="*/ 709810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07671 w 1041370"/>
                <a:gd name="connsiteY7" fmla="*/ 709810 h 1030327"/>
                <a:gd name="connsiteX0" fmla="*/ 408043 w 1041266"/>
                <a:gd name="connsiteY0" fmla="*/ 237961 h 1016230"/>
                <a:gd name="connsiteX1" fmla="*/ 551904 w 1041266"/>
                <a:gd name="connsiteY1" fmla="*/ 0 h 1016230"/>
                <a:gd name="connsiteX2" fmla="*/ 675624 w 1041266"/>
                <a:gd name="connsiteY2" fmla="*/ 300328 h 1016230"/>
                <a:gd name="connsiteX3" fmla="*/ 1034653 w 1041266"/>
                <a:gd name="connsiteY3" fmla="*/ 538491 h 1016230"/>
                <a:gd name="connsiteX4" fmla="*/ 610959 w 1041266"/>
                <a:gd name="connsiteY4" fmla="*/ 914602 h 1016230"/>
                <a:gd name="connsiteX5" fmla="*/ 69663 w 1041266"/>
                <a:gd name="connsiteY5" fmla="*/ 871971 h 1016230"/>
                <a:gd name="connsiteX6" fmla="*/ 122449 w 1041266"/>
                <a:gd name="connsiteY6" fmla="*/ 395289 h 1016230"/>
                <a:gd name="connsiteX7" fmla="*/ 407671 w 1041266"/>
                <a:gd name="connsiteY7" fmla="*/ 709810 h 1016230"/>
                <a:gd name="connsiteX0" fmla="*/ 408043 w 1042386"/>
                <a:gd name="connsiteY0" fmla="*/ 237961 h 1016230"/>
                <a:gd name="connsiteX1" fmla="*/ 551904 w 1042386"/>
                <a:gd name="connsiteY1" fmla="*/ 0 h 1016230"/>
                <a:gd name="connsiteX2" fmla="*/ 675624 w 1042386"/>
                <a:gd name="connsiteY2" fmla="*/ 300328 h 1016230"/>
                <a:gd name="connsiteX3" fmla="*/ 1034653 w 1042386"/>
                <a:gd name="connsiteY3" fmla="*/ 538491 h 1016230"/>
                <a:gd name="connsiteX4" fmla="*/ 610959 w 1042386"/>
                <a:gd name="connsiteY4" fmla="*/ 914602 h 1016230"/>
                <a:gd name="connsiteX5" fmla="*/ 69663 w 1042386"/>
                <a:gd name="connsiteY5" fmla="*/ 871971 h 1016230"/>
                <a:gd name="connsiteX6" fmla="*/ 122449 w 1042386"/>
                <a:gd name="connsiteY6" fmla="*/ 395289 h 1016230"/>
                <a:gd name="connsiteX7" fmla="*/ 407671 w 1042386"/>
                <a:gd name="connsiteY7" fmla="*/ 709810 h 1016230"/>
                <a:gd name="connsiteX0" fmla="*/ 408043 w 1042386"/>
                <a:gd name="connsiteY0" fmla="*/ 237961 h 1031503"/>
                <a:gd name="connsiteX1" fmla="*/ 551904 w 1042386"/>
                <a:gd name="connsiteY1" fmla="*/ 0 h 1031503"/>
                <a:gd name="connsiteX2" fmla="*/ 675624 w 1042386"/>
                <a:gd name="connsiteY2" fmla="*/ 300328 h 1031503"/>
                <a:gd name="connsiteX3" fmla="*/ 1034653 w 1042386"/>
                <a:gd name="connsiteY3" fmla="*/ 538491 h 1031503"/>
                <a:gd name="connsiteX4" fmla="*/ 610959 w 1042386"/>
                <a:gd name="connsiteY4" fmla="*/ 914602 h 1031503"/>
                <a:gd name="connsiteX5" fmla="*/ 69663 w 1042386"/>
                <a:gd name="connsiteY5" fmla="*/ 871971 h 1031503"/>
                <a:gd name="connsiteX6" fmla="*/ 122449 w 1042386"/>
                <a:gd name="connsiteY6" fmla="*/ 395289 h 1031503"/>
                <a:gd name="connsiteX7" fmla="*/ 407671 w 1042386"/>
                <a:gd name="connsiteY7" fmla="*/ 709810 h 1031503"/>
                <a:gd name="connsiteX0" fmla="*/ 408043 w 1040983"/>
                <a:gd name="connsiteY0" fmla="*/ 237961 h 1031503"/>
                <a:gd name="connsiteX1" fmla="*/ 551904 w 1040983"/>
                <a:gd name="connsiteY1" fmla="*/ 0 h 1031503"/>
                <a:gd name="connsiteX2" fmla="*/ 675624 w 1040983"/>
                <a:gd name="connsiteY2" fmla="*/ 300328 h 1031503"/>
                <a:gd name="connsiteX3" fmla="*/ 1034653 w 1040983"/>
                <a:gd name="connsiteY3" fmla="*/ 538491 h 1031503"/>
                <a:gd name="connsiteX4" fmla="*/ 610959 w 1040983"/>
                <a:gd name="connsiteY4" fmla="*/ 914602 h 1031503"/>
                <a:gd name="connsiteX5" fmla="*/ 69663 w 1040983"/>
                <a:gd name="connsiteY5" fmla="*/ 871971 h 1031503"/>
                <a:gd name="connsiteX6" fmla="*/ 122449 w 1040983"/>
                <a:gd name="connsiteY6" fmla="*/ 395289 h 1031503"/>
                <a:gd name="connsiteX7" fmla="*/ 407671 w 1040983"/>
                <a:gd name="connsiteY7" fmla="*/ 709810 h 1031503"/>
                <a:gd name="connsiteX0" fmla="*/ 408043 w 1040983"/>
                <a:gd name="connsiteY0" fmla="*/ 237961 h 1036239"/>
                <a:gd name="connsiteX1" fmla="*/ 551904 w 1040983"/>
                <a:gd name="connsiteY1" fmla="*/ 0 h 1036239"/>
                <a:gd name="connsiteX2" fmla="*/ 675624 w 1040983"/>
                <a:gd name="connsiteY2" fmla="*/ 300328 h 1036239"/>
                <a:gd name="connsiteX3" fmla="*/ 1034653 w 1040983"/>
                <a:gd name="connsiteY3" fmla="*/ 538491 h 1036239"/>
                <a:gd name="connsiteX4" fmla="*/ 610959 w 1040983"/>
                <a:gd name="connsiteY4" fmla="*/ 914602 h 1036239"/>
                <a:gd name="connsiteX5" fmla="*/ 69663 w 1040983"/>
                <a:gd name="connsiteY5" fmla="*/ 871971 h 1036239"/>
                <a:gd name="connsiteX6" fmla="*/ 122449 w 1040983"/>
                <a:gd name="connsiteY6" fmla="*/ 395289 h 1036239"/>
                <a:gd name="connsiteX7" fmla="*/ 407671 w 1040983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75624 w 1040106"/>
                <a:gd name="connsiteY2" fmla="*/ 300328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2163"/>
                <a:gd name="connsiteY0" fmla="*/ 237961 h 1036239"/>
                <a:gd name="connsiteX1" fmla="*/ 551904 w 1042163"/>
                <a:gd name="connsiteY1" fmla="*/ 0 h 1036239"/>
                <a:gd name="connsiteX2" fmla="*/ 694904 w 1042163"/>
                <a:gd name="connsiteY2" fmla="*/ 308591 h 1036239"/>
                <a:gd name="connsiteX3" fmla="*/ 1034653 w 1042163"/>
                <a:gd name="connsiteY3" fmla="*/ 538491 h 1036239"/>
                <a:gd name="connsiteX4" fmla="*/ 610959 w 1042163"/>
                <a:gd name="connsiteY4" fmla="*/ 914602 h 1036239"/>
                <a:gd name="connsiteX5" fmla="*/ 69663 w 1042163"/>
                <a:gd name="connsiteY5" fmla="*/ 871971 h 1036239"/>
                <a:gd name="connsiteX6" fmla="*/ 122449 w 1042163"/>
                <a:gd name="connsiteY6" fmla="*/ 395289 h 1036239"/>
                <a:gd name="connsiteX7" fmla="*/ 407671 w 1042163"/>
                <a:gd name="connsiteY7" fmla="*/ 709810 h 103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2163" h="1036239">
                  <a:moveTo>
                    <a:pt x="408043" y="237961"/>
                  </a:moveTo>
                  <a:cubicBezTo>
                    <a:pt x="343992" y="128344"/>
                    <a:pt x="425913" y="2202"/>
                    <a:pt x="551904" y="0"/>
                  </a:cubicBezTo>
                  <a:cubicBezTo>
                    <a:pt x="692297" y="9220"/>
                    <a:pt x="799637" y="145134"/>
                    <a:pt x="694904" y="308591"/>
                  </a:cubicBezTo>
                  <a:cubicBezTo>
                    <a:pt x="913733" y="254856"/>
                    <a:pt x="1005866" y="388412"/>
                    <a:pt x="1034653" y="538491"/>
                  </a:cubicBezTo>
                  <a:cubicBezTo>
                    <a:pt x="1080710" y="748323"/>
                    <a:pt x="911934" y="1029765"/>
                    <a:pt x="610959" y="914602"/>
                  </a:cubicBezTo>
                  <a:cubicBezTo>
                    <a:pt x="529678" y="1130828"/>
                    <a:pt x="156451" y="1022057"/>
                    <a:pt x="69663" y="871971"/>
                  </a:cubicBezTo>
                  <a:cubicBezTo>
                    <a:pt x="-4549" y="766325"/>
                    <a:pt x="-59482" y="489919"/>
                    <a:pt x="122449" y="395289"/>
                  </a:cubicBezTo>
                  <a:cubicBezTo>
                    <a:pt x="315758" y="274283"/>
                    <a:pt x="605462" y="514080"/>
                    <a:pt x="407671" y="709810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FB7E5BD-60E4-4314-831E-FC37CE1F5A26}"/>
                </a:ext>
              </a:extLst>
            </p:cNvPr>
            <p:cNvSpPr/>
            <p:nvPr/>
          </p:nvSpPr>
          <p:spPr>
            <a:xfrm>
              <a:off x="6150565" y="3902140"/>
              <a:ext cx="223711" cy="335071"/>
            </a:xfrm>
            <a:custGeom>
              <a:avLst/>
              <a:gdLst>
                <a:gd name="connsiteX0" fmla="*/ 0 w 210368"/>
                <a:gd name="connsiteY0" fmla="*/ 692812 h 692812"/>
                <a:gd name="connsiteX1" fmla="*/ 145855 w 210368"/>
                <a:gd name="connsiteY1" fmla="*/ 0 h 692812"/>
                <a:gd name="connsiteX2" fmla="*/ 210368 w 210368"/>
                <a:gd name="connsiteY2" fmla="*/ 350614 h 692812"/>
                <a:gd name="connsiteX0" fmla="*/ 0 w 204758"/>
                <a:gd name="connsiteY0" fmla="*/ 692812 h 692812"/>
                <a:gd name="connsiteX1" fmla="*/ 145855 w 204758"/>
                <a:gd name="connsiteY1" fmla="*/ 0 h 692812"/>
                <a:gd name="connsiteX2" fmla="*/ 204758 w 204758"/>
                <a:gd name="connsiteY2" fmla="*/ 350614 h 692812"/>
                <a:gd name="connsiteX0" fmla="*/ 0 w 259110"/>
                <a:gd name="connsiteY0" fmla="*/ 692812 h 692812"/>
                <a:gd name="connsiteX1" fmla="*/ 145855 w 259110"/>
                <a:gd name="connsiteY1" fmla="*/ 0 h 692812"/>
                <a:gd name="connsiteX2" fmla="*/ 204758 w 259110"/>
                <a:gd name="connsiteY2" fmla="*/ 350614 h 692812"/>
                <a:gd name="connsiteX0" fmla="*/ 0 w 259110"/>
                <a:gd name="connsiteY0" fmla="*/ 670372 h 670372"/>
                <a:gd name="connsiteX1" fmla="*/ 145855 w 259110"/>
                <a:gd name="connsiteY1" fmla="*/ 0 h 670372"/>
                <a:gd name="connsiteX2" fmla="*/ 204758 w 259110"/>
                <a:gd name="connsiteY2" fmla="*/ 328174 h 670372"/>
                <a:gd name="connsiteX0" fmla="*/ 0 w 276458"/>
                <a:gd name="connsiteY0" fmla="*/ 670372 h 670372"/>
                <a:gd name="connsiteX1" fmla="*/ 145855 w 276458"/>
                <a:gd name="connsiteY1" fmla="*/ 0 h 670372"/>
                <a:gd name="connsiteX2" fmla="*/ 204758 w 276458"/>
                <a:gd name="connsiteY2" fmla="*/ 328174 h 670372"/>
                <a:gd name="connsiteX0" fmla="*/ 0 w 276458"/>
                <a:gd name="connsiteY0" fmla="*/ 670381 h 670381"/>
                <a:gd name="connsiteX1" fmla="*/ 145855 w 276458"/>
                <a:gd name="connsiteY1" fmla="*/ 9 h 670381"/>
                <a:gd name="connsiteX2" fmla="*/ 204758 w 276458"/>
                <a:gd name="connsiteY2" fmla="*/ 328183 h 670381"/>
                <a:gd name="connsiteX0" fmla="*/ 17567 w 294025"/>
                <a:gd name="connsiteY0" fmla="*/ 670381 h 670381"/>
                <a:gd name="connsiteX1" fmla="*/ 163422 w 294025"/>
                <a:gd name="connsiteY1" fmla="*/ 9 h 670381"/>
                <a:gd name="connsiteX2" fmla="*/ 222325 w 294025"/>
                <a:gd name="connsiteY2" fmla="*/ 328183 h 670381"/>
                <a:gd name="connsiteX0" fmla="*/ 17567 w 327330"/>
                <a:gd name="connsiteY0" fmla="*/ 671068 h 671068"/>
                <a:gd name="connsiteX1" fmla="*/ 163422 w 327330"/>
                <a:gd name="connsiteY1" fmla="*/ 696 h 671068"/>
                <a:gd name="connsiteX2" fmla="*/ 222325 w 327330"/>
                <a:gd name="connsiteY2" fmla="*/ 328870 h 671068"/>
                <a:gd name="connsiteX0" fmla="*/ 17567 w 321664"/>
                <a:gd name="connsiteY0" fmla="*/ 671068 h 671068"/>
                <a:gd name="connsiteX1" fmla="*/ 163422 w 321664"/>
                <a:gd name="connsiteY1" fmla="*/ 696 h 671068"/>
                <a:gd name="connsiteX2" fmla="*/ 222325 w 321664"/>
                <a:gd name="connsiteY2" fmla="*/ 328870 h 671068"/>
                <a:gd name="connsiteX0" fmla="*/ 18431 w 322528"/>
                <a:gd name="connsiteY0" fmla="*/ 671068 h 671068"/>
                <a:gd name="connsiteX1" fmla="*/ 164286 w 322528"/>
                <a:gd name="connsiteY1" fmla="*/ 696 h 671068"/>
                <a:gd name="connsiteX2" fmla="*/ 223189 w 322528"/>
                <a:gd name="connsiteY2" fmla="*/ 328870 h 671068"/>
                <a:gd name="connsiteX0" fmla="*/ 18431 w 311947"/>
                <a:gd name="connsiteY0" fmla="*/ 671151 h 671151"/>
                <a:gd name="connsiteX1" fmla="*/ 164286 w 311947"/>
                <a:gd name="connsiteY1" fmla="*/ 779 h 671151"/>
                <a:gd name="connsiteX2" fmla="*/ 203910 w 311947"/>
                <a:gd name="connsiteY2" fmla="*/ 312427 h 671151"/>
                <a:gd name="connsiteX0" fmla="*/ 18431 w 319515"/>
                <a:gd name="connsiteY0" fmla="*/ 670768 h 670768"/>
                <a:gd name="connsiteX1" fmla="*/ 164286 w 319515"/>
                <a:gd name="connsiteY1" fmla="*/ 396 h 670768"/>
                <a:gd name="connsiteX2" fmla="*/ 203910 w 319515"/>
                <a:gd name="connsiteY2" fmla="*/ 312044 h 670768"/>
                <a:gd name="connsiteX0" fmla="*/ 16717 w 317801"/>
                <a:gd name="connsiteY0" fmla="*/ 670768 h 670768"/>
                <a:gd name="connsiteX1" fmla="*/ 162572 w 317801"/>
                <a:gd name="connsiteY1" fmla="*/ 396 h 670768"/>
                <a:gd name="connsiteX2" fmla="*/ 202196 w 317801"/>
                <a:gd name="connsiteY2" fmla="*/ 312044 h 670768"/>
                <a:gd name="connsiteX0" fmla="*/ 16717 w 320719"/>
                <a:gd name="connsiteY0" fmla="*/ 670412 h 670412"/>
                <a:gd name="connsiteX1" fmla="*/ 162572 w 320719"/>
                <a:gd name="connsiteY1" fmla="*/ 40 h 670412"/>
                <a:gd name="connsiteX2" fmla="*/ 202196 w 320719"/>
                <a:gd name="connsiteY2" fmla="*/ 311688 h 670412"/>
                <a:gd name="connsiteX0" fmla="*/ 16717 w 314294"/>
                <a:gd name="connsiteY0" fmla="*/ 670412 h 670412"/>
                <a:gd name="connsiteX1" fmla="*/ 162572 w 314294"/>
                <a:gd name="connsiteY1" fmla="*/ 40 h 670412"/>
                <a:gd name="connsiteX2" fmla="*/ 202196 w 314294"/>
                <a:gd name="connsiteY2" fmla="*/ 311688 h 670412"/>
                <a:gd name="connsiteX0" fmla="*/ 20002 w 313692"/>
                <a:gd name="connsiteY0" fmla="*/ 684181 h 684181"/>
                <a:gd name="connsiteX1" fmla="*/ 157594 w 313692"/>
                <a:gd name="connsiteY1" fmla="*/ 38 h 684181"/>
                <a:gd name="connsiteX2" fmla="*/ 205481 w 313692"/>
                <a:gd name="connsiteY2" fmla="*/ 325457 h 684181"/>
                <a:gd name="connsiteX0" fmla="*/ 20002 w 335146"/>
                <a:gd name="connsiteY0" fmla="*/ 684143 h 684143"/>
                <a:gd name="connsiteX1" fmla="*/ 157594 w 335146"/>
                <a:gd name="connsiteY1" fmla="*/ 0 h 684143"/>
                <a:gd name="connsiteX2" fmla="*/ 205481 w 335146"/>
                <a:gd name="connsiteY2" fmla="*/ 325419 h 684143"/>
                <a:gd name="connsiteX0" fmla="*/ 20002 w 322593"/>
                <a:gd name="connsiteY0" fmla="*/ 684143 h 684143"/>
                <a:gd name="connsiteX1" fmla="*/ 157594 w 322593"/>
                <a:gd name="connsiteY1" fmla="*/ 0 h 684143"/>
                <a:gd name="connsiteX2" fmla="*/ 177939 w 322593"/>
                <a:gd name="connsiteY2" fmla="*/ 275843 h 684143"/>
                <a:gd name="connsiteX0" fmla="*/ 20002 w 322593"/>
                <a:gd name="connsiteY0" fmla="*/ 684143 h 684143"/>
                <a:gd name="connsiteX1" fmla="*/ 157594 w 322593"/>
                <a:gd name="connsiteY1" fmla="*/ 0 h 684143"/>
                <a:gd name="connsiteX2" fmla="*/ 177939 w 322593"/>
                <a:gd name="connsiteY2" fmla="*/ 275843 h 684143"/>
                <a:gd name="connsiteX0" fmla="*/ 20002 w 305016"/>
                <a:gd name="connsiteY0" fmla="*/ 684145 h 684145"/>
                <a:gd name="connsiteX1" fmla="*/ 157594 w 305016"/>
                <a:gd name="connsiteY1" fmla="*/ 2 h 684145"/>
                <a:gd name="connsiteX2" fmla="*/ 177939 w 305016"/>
                <a:gd name="connsiteY2" fmla="*/ 275845 h 684145"/>
                <a:gd name="connsiteX0" fmla="*/ 20002 w 305016"/>
                <a:gd name="connsiteY0" fmla="*/ 684145 h 684145"/>
                <a:gd name="connsiteX1" fmla="*/ 157594 w 305016"/>
                <a:gd name="connsiteY1" fmla="*/ 2 h 684145"/>
                <a:gd name="connsiteX2" fmla="*/ 177939 w 305016"/>
                <a:gd name="connsiteY2" fmla="*/ 275845 h 684145"/>
                <a:gd name="connsiteX0" fmla="*/ 11876 w 318923"/>
                <a:gd name="connsiteY0" fmla="*/ 463808 h 463808"/>
                <a:gd name="connsiteX1" fmla="*/ 171501 w 318923"/>
                <a:gd name="connsiteY1" fmla="*/ 2 h 463808"/>
                <a:gd name="connsiteX2" fmla="*/ 191846 w 318923"/>
                <a:gd name="connsiteY2" fmla="*/ 275845 h 463808"/>
                <a:gd name="connsiteX0" fmla="*/ 11876 w 318923"/>
                <a:gd name="connsiteY0" fmla="*/ 444528 h 444528"/>
                <a:gd name="connsiteX1" fmla="*/ 171501 w 318923"/>
                <a:gd name="connsiteY1" fmla="*/ 2 h 444528"/>
                <a:gd name="connsiteX2" fmla="*/ 191846 w 318923"/>
                <a:gd name="connsiteY2" fmla="*/ 275845 h 444528"/>
                <a:gd name="connsiteX0" fmla="*/ 1452 w 308499"/>
                <a:gd name="connsiteY0" fmla="*/ 444528 h 444528"/>
                <a:gd name="connsiteX1" fmla="*/ 161077 w 308499"/>
                <a:gd name="connsiteY1" fmla="*/ 2 h 444528"/>
                <a:gd name="connsiteX2" fmla="*/ 181422 w 308499"/>
                <a:gd name="connsiteY2" fmla="*/ 275845 h 444528"/>
                <a:gd name="connsiteX0" fmla="*/ 1452 w 296864"/>
                <a:gd name="connsiteY0" fmla="*/ 444638 h 444638"/>
                <a:gd name="connsiteX1" fmla="*/ 161077 w 296864"/>
                <a:gd name="connsiteY1" fmla="*/ 112 h 444638"/>
                <a:gd name="connsiteX2" fmla="*/ 181422 w 296864"/>
                <a:gd name="connsiteY2" fmla="*/ 275955 h 44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864" h="444638">
                  <a:moveTo>
                    <a:pt x="1452" y="444638"/>
                  </a:moveTo>
                  <a:cubicBezTo>
                    <a:pt x="-2260" y="204656"/>
                    <a:pt x="-11482" y="8739"/>
                    <a:pt x="161077" y="112"/>
                  </a:cubicBezTo>
                  <a:cubicBezTo>
                    <a:pt x="350238" y="-6281"/>
                    <a:pt x="327228" y="262274"/>
                    <a:pt x="181422" y="275955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9B5F255-CFDF-4FD4-B60F-26FD1E595B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2008" y="3476077"/>
              <a:ext cx="1188" cy="974737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6C19B1B-99AC-49D5-B05B-7AFF8E66FD87}"/>
              </a:ext>
            </a:extLst>
          </p:cNvPr>
          <p:cNvGrpSpPr/>
          <p:nvPr/>
        </p:nvGrpSpPr>
        <p:grpSpPr>
          <a:xfrm flipH="1">
            <a:off x="4867028" y="3062633"/>
            <a:ext cx="1145946" cy="1726055"/>
            <a:chOff x="6150565" y="3254095"/>
            <a:chExt cx="979312" cy="1475068"/>
          </a:xfrm>
        </p:grpSpPr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7FFB8575-8C11-470B-8312-FA46350EBAD4}"/>
                </a:ext>
              </a:extLst>
            </p:cNvPr>
            <p:cNvSpPr/>
            <p:nvPr/>
          </p:nvSpPr>
          <p:spPr>
            <a:xfrm>
              <a:off x="6154072" y="3254095"/>
              <a:ext cx="734589" cy="517434"/>
            </a:xfrm>
            <a:custGeom>
              <a:avLst/>
              <a:gdLst>
                <a:gd name="connsiteX0" fmla="*/ 182319 w 931229"/>
                <a:gd name="connsiteY0" fmla="*/ 476834 h 617079"/>
                <a:gd name="connsiteX1" fmla="*/ 423541 w 931229"/>
                <a:gd name="connsiteY1" fmla="*/ 339394 h 617079"/>
                <a:gd name="connsiteX2" fmla="*/ 516103 w 931229"/>
                <a:gd name="connsiteY2" fmla="*/ 617079 h 617079"/>
                <a:gd name="connsiteX3" fmla="*/ 0 w 931229"/>
                <a:gd name="connsiteY3" fmla="*/ 448785 h 617079"/>
                <a:gd name="connsiteX4" fmla="*/ 274881 w 931229"/>
                <a:gd name="connsiteY4" fmla="*/ 0 h 617079"/>
                <a:gd name="connsiteX5" fmla="*/ 504883 w 931229"/>
                <a:gd name="connsiteY5" fmla="*/ 235612 h 617079"/>
                <a:gd name="connsiteX6" fmla="*/ 765740 w 931229"/>
                <a:gd name="connsiteY6" fmla="*/ 159879 h 617079"/>
                <a:gd name="connsiteX7" fmla="*/ 931229 w 931229"/>
                <a:gd name="connsiteY7" fmla="*/ 403906 h 617079"/>
                <a:gd name="connsiteX0" fmla="*/ 182319 w 931922"/>
                <a:gd name="connsiteY0" fmla="*/ 476834 h 617079"/>
                <a:gd name="connsiteX1" fmla="*/ 423541 w 931922"/>
                <a:gd name="connsiteY1" fmla="*/ 339394 h 617079"/>
                <a:gd name="connsiteX2" fmla="*/ 516103 w 931922"/>
                <a:gd name="connsiteY2" fmla="*/ 617079 h 617079"/>
                <a:gd name="connsiteX3" fmla="*/ 0 w 931922"/>
                <a:gd name="connsiteY3" fmla="*/ 448785 h 617079"/>
                <a:gd name="connsiteX4" fmla="*/ 274881 w 931922"/>
                <a:gd name="connsiteY4" fmla="*/ 0 h 617079"/>
                <a:gd name="connsiteX5" fmla="*/ 504883 w 931922"/>
                <a:gd name="connsiteY5" fmla="*/ 235612 h 617079"/>
                <a:gd name="connsiteX6" fmla="*/ 765740 w 931922"/>
                <a:gd name="connsiteY6" fmla="*/ 159879 h 617079"/>
                <a:gd name="connsiteX7" fmla="*/ 931229 w 931922"/>
                <a:gd name="connsiteY7" fmla="*/ 403906 h 617079"/>
                <a:gd name="connsiteX0" fmla="*/ 182319 w 931922"/>
                <a:gd name="connsiteY0" fmla="*/ 476834 h 617079"/>
                <a:gd name="connsiteX1" fmla="*/ 423541 w 931922"/>
                <a:gd name="connsiteY1" fmla="*/ 339394 h 617079"/>
                <a:gd name="connsiteX2" fmla="*/ 516103 w 931922"/>
                <a:gd name="connsiteY2" fmla="*/ 617079 h 617079"/>
                <a:gd name="connsiteX3" fmla="*/ 0 w 931922"/>
                <a:gd name="connsiteY3" fmla="*/ 448785 h 617079"/>
                <a:gd name="connsiteX4" fmla="*/ 274881 w 931922"/>
                <a:gd name="connsiteY4" fmla="*/ 0 h 617079"/>
                <a:gd name="connsiteX5" fmla="*/ 504883 w 931922"/>
                <a:gd name="connsiteY5" fmla="*/ 235612 h 617079"/>
                <a:gd name="connsiteX6" fmla="*/ 765740 w 931922"/>
                <a:gd name="connsiteY6" fmla="*/ 159879 h 617079"/>
                <a:gd name="connsiteX7" fmla="*/ 931229 w 931922"/>
                <a:gd name="connsiteY7" fmla="*/ 403906 h 617079"/>
                <a:gd name="connsiteX0" fmla="*/ 182319 w 931968"/>
                <a:gd name="connsiteY0" fmla="*/ 476834 h 617079"/>
                <a:gd name="connsiteX1" fmla="*/ 423541 w 931968"/>
                <a:gd name="connsiteY1" fmla="*/ 339394 h 617079"/>
                <a:gd name="connsiteX2" fmla="*/ 516103 w 931968"/>
                <a:gd name="connsiteY2" fmla="*/ 617079 h 617079"/>
                <a:gd name="connsiteX3" fmla="*/ 0 w 931968"/>
                <a:gd name="connsiteY3" fmla="*/ 448785 h 617079"/>
                <a:gd name="connsiteX4" fmla="*/ 274881 w 931968"/>
                <a:gd name="connsiteY4" fmla="*/ 0 h 617079"/>
                <a:gd name="connsiteX5" fmla="*/ 504883 w 931968"/>
                <a:gd name="connsiteY5" fmla="*/ 235612 h 617079"/>
                <a:gd name="connsiteX6" fmla="*/ 765740 w 931968"/>
                <a:gd name="connsiteY6" fmla="*/ 159879 h 617079"/>
                <a:gd name="connsiteX7" fmla="*/ 931229 w 93196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504883 w 932698"/>
                <a:gd name="connsiteY5" fmla="*/ 235612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504883 w 932698"/>
                <a:gd name="connsiteY5" fmla="*/ 235612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477341 w 932698"/>
                <a:gd name="connsiteY5" fmla="*/ 243874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477341 w 932698"/>
                <a:gd name="connsiteY5" fmla="*/ 243874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477341 w 932698"/>
                <a:gd name="connsiteY5" fmla="*/ 243874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3062"/>
                <a:gd name="connsiteY0" fmla="*/ 476834 h 617079"/>
                <a:gd name="connsiteX1" fmla="*/ 423541 w 933062"/>
                <a:gd name="connsiteY1" fmla="*/ 339394 h 617079"/>
                <a:gd name="connsiteX2" fmla="*/ 516103 w 933062"/>
                <a:gd name="connsiteY2" fmla="*/ 617079 h 617079"/>
                <a:gd name="connsiteX3" fmla="*/ 0 w 933062"/>
                <a:gd name="connsiteY3" fmla="*/ 448785 h 617079"/>
                <a:gd name="connsiteX4" fmla="*/ 274881 w 933062"/>
                <a:gd name="connsiteY4" fmla="*/ 0 h 617079"/>
                <a:gd name="connsiteX5" fmla="*/ 477341 w 933062"/>
                <a:gd name="connsiteY5" fmla="*/ 243874 h 617079"/>
                <a:gd name="connsiteX6" fmla="*/ 765740 w 933062"/>
                <a:gd name="connsiteY6" fmla="*/ 159879 h 617079"/>
                <a:gd name="connsiteX7" fmla="*/ 931229 w 933062"/>
                <a:gd name="connsiteY7" fmla="*/ 403906 h 617079"/>
                <a:gd name="connsiteX0" fmla="*/ 182319 w 933062"/>
                <a:gd name="connsiteY0" fmla="*/ 476834 h 617079"/>
                <a:gd name="connsiteX1" fmla="*/ 423541 w 933062"/>
                <a:gd name="connsiteY1" fmla="*/ 339394 h 617079"/>
                <a:gd name="connsiteX2" fmla="*/ 516103 w 933062"/>
                <a:gd name="connsiteY2" fmla="*/ 617079 h 617079"/>
                <a:gd name="connsiteX3" fmla="*/ 0 w 933062"/>
                <a:gd name="connsiteY3" fmla="*/ 448785 h 617079"/>
                <a:gd name="connsiteX4" fmla="*/ 274881 w 933062"/>
                <a:gd name="connsiteY4" fmla="*/ 0 h 617079"/>
                <a:gd name="connsiteX5" fmla="*/ 477341 w 933062"/>
                <a:gd name="connsiteY5" fmla="*/ 243874 h 617079"/>
                <a:gd name="connsiteX6" fmla="*/ 765740 w 933062"/>
                <a:gd name="connsiteY6" fmla="*/ 159879 h 617079"/>
                <a:gd name="connsiteX7" fmla="*/ 931229 w 933062"/>
                <a:gd name="connsiteY7" fmla="*/ 403906 h 617079"/>
                <a:gd name="connsiteX0" fmla="*/ 182319 w 934161"/>
                <a:gd name="connsiteY0" fmla="*/ 476834 h 617079"/>
                <a:gd name="connsiteX1" fmla="*/ 423541 w 934161"/>
                <a:gd name="connsiteY1" fmla="*/ 339394 h 617079"/>
                <a:gd name="connsiteX2" fmla="*/ 516103 w 934161"/>
                <a:gd name="connsiteY2" fmla="*/ 617079 h 617079"/>
                <a:gd name="connsiteX3" fmla="*/ 0 w 934161"/>
                <a:gd name="connsiteY3" fmla="*/ 448785 h 617079"/>
                <a:gd name="connsiteX4" fmla="*/ 274881 w 934161"/>
                <a:gd name="connsiteY4" fmla="*/ 0 h 617079"/>
                <a:gd name="connsiteX5" fmla="*/ 477341 w 934161"/>
                <a:gd name="connsiteY5" fmla="*/ 243874 h 617079"/>
                <a:gd name="connsiteX6" fmla="*/ 787773 w 934161"/>
                <a:gd name="connsiteY6" fmla="*/ 162633 h 617079"/>
                <a:gd name="connsiteX7" fmla="*/ 931229 w 934161"/>
                <a:gd name="connsiteY7" fmla="*/ 403906 h 617079"/>
                <a:gd name="connsiteX0" fmla="*/ 182319 w 933800"/>
                <a:gd name="connsiteY0" fmla="*/ 476834 h 617079"/>
                <a:gd name="connsiteX1" fmla="*/ 423541 w 933800"/>
                <a:gd name="connsiteY1" fmla="*/ 339394 h 617079"/>
                <a:gd name="connsiteX2" fmla="*/ 516103 w 933800"/>
                <a:gd name="connsiteY2" fmla="*/ 617079 h 617079"/>
                <a:gd name="connsiteX3" fmla="*/ 0 w 933800"/>
                <a:gd name="connsiteY3" fmla="*/ 448785 h 617079"/>
                <a:gd name="connsiteX4" fmla="*/ 274881 w 933800"/>
                <a:gd name="connsiteY4" fmla="*/ 0 h 617079"/>
                <a:gd name="connsiteX5" fmla="*/ 477341 w 933800"/>
                <a:gd name="connsiteY5" fmla="*/ 243874 h 617079"/>
                <a:gd name="connsiteX6" fmla="*/ 782265 w 933800"/>
                <a:gd name="connsiteY6" fmla="*/ 143353 h 617079"/>
                <a:gd name="connsiteX7" fmla="*/ 931229 w 933800"/>
                <a:gd name="connsiteY7" fmla="*/ 403906 h 617079"/>
                <a:gd name="connsiteX0" fmla="*/ 182319 w 933800"/>
                <a:gd name="connsiteY0" fmla="*/ 476834 h 617079"/>
                <a:gd name="connsiteX1" fmla="*/ 423541 w 933800"/>
                <a:gd name="connsiteY1" fmla="*/ 339394 h 617079"/>
                <a:gd name="connsiteX2" fmla="*/ 516103 w 933800"/>
                <a:gd name="connsiteY2" fmla="*/ 617079 h 617079"/>
                <a:gd name="connsiteX3" fmla="*/ 0 w 933800"/>
                <a:gd name="connsiteY3" fmla="*/ 448785 h 617079"/>
                <a:gd name="connsiteX4" fmla="*/ 274881 w 933800"/>
                <a:gd name="connsiteY4" fmla="*/ 0 h 617079"/>
                <a:gd name="connsiteX5" fmla="*/ 477341 w 933800"/>
                <a:gd name="connsiteY5" fmla="*/ 243874 h 617079"/>
                <a:gd name="connsiteX6" fmla="*/ 782265 w 933800"/>
                <a:gd name="connsiteY6" fmla="*/ 143353 h 617079"/>
                <a:gd name="connsiteX7" fmla="*/ 931229 w 933800"/>
                <a:gd name="connsiteY7" fmla="*/ 403906 h 617079"/>
                <a:gd name="connsiteX0" fmla="*/ 182319 w 935016"/>
                <a:gd name="connsiteY0" fmla="*/ 476834 h 617079"/>
                <a:gd name="connsiteX1" fmla="*/ 423541 w 935016"/>
                <a:gd name="connsiteY1" fmla="*/ 339394 h 617079"/>
                <a:gd name="connsiteX2" fmla="*/ 516103 w 935016"/>
                <a:gd name="connsiteY2" fmla="*/ 617079 h 617079"/>
                <a:gd name="connsiteX3" fmla="*/ 0 w 935016"/>
                <a:gd name="connsiteY3" fmla="*/ 448785 h 617079"/>
                <a:gd name="connsiteX4" fmla="*/ 274881 w 935016"/>
                <a:gd name="connsiteY4" fmla="*/ 0 h 617079"/>
                <a:gd name="connsiteX5" fmla="*/ 477341 w 935016"/>
                <a:gd name="connsiteY5" fmla="*/ 243874 h 617079"/>
                <a:gd name="connsiteX6" fmla="*/ 782265 w 935016"/>
                <a:gd name="connsiteY6" fmla="*/ 143353 h 617079"/>
                <a:gd name="connsiteX7" fmla="*/ 931229 w 935016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74881 w 932773"/>
                <a:gd name="connsiteY4" fmla="*/ 0 h 617079"/>
                <a:gd name="connsiteX5" fmla="*/ 477341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74881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74881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39076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39076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39076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8537 h 618782"/>
                <a:gd name="connsiteX1" fmla="*/ 423541 w 932773"/>
                <a:gd name="connsiteY1" fmla="*/ 341097 h 618782"/>
                <a:gd name="connsiteX2" fmla="*/ 516103 w 932773"/>
                <a:gd name="connsiteY2" fmla="*/ 618782 h 618782"/>
                <a:gd name="connsiteX3" fmla="*/ 0 w 932773"/>
                <a:gd name="connsiteY3" fmla="*/ 450488 h 618782"/>
                <a:gd name="connsiteX4" fmla="*/ 239076 w 932773"/>
                <a:gd name="connsiteY4" fmla="*/ 1703 h 618782"/>
                <a:gd name="connsiteX5" fmla="*/ 491112 w 932773"/>
                <a:gd name="connsiteY5" fmla="*/ 245577 h 618782"/>
                <a:gd name="connsiteX6" fmla="*/ 782265 w 932773"/>
                <a:gd name="connsiteY6" fmla="*/ 145056 h 618782"/>
                <a:gd name="connsiteX7" fmla="*/ 931229 w 932773"/>
                <a:gd name="connsiteY7" fmla="*/ 405609 h 618782"/>
                <a:gd name="connsiteX0" fmla="*/ 182319 w 932773"/>
                <a:gd name="connsiteY0" fmla="*/ 478537 h 618782"/>
                <a:gd name="connsiteX1" fmla="*/ 423541 w 932773"/>
                <a:gd name="connsiteY1" fmla="*/ 341097 h 618782"/>
                <a:gd name="connsiteX2" fmla="*/ 516103 w 932773"/>
                <a:gd name="connsiteY2" fmla="*/ 618782 h 618782"/>
                <a:gd name="connsiteX3" fmla="*/ 0 w 932773"/>
                <a:gd name="connsiteY3" fmla="*/ 450488 h 618782"/>
                <a:gd name="connsiteX4" fmla="*/ 239076 w 932773"/>
                <a:gd name="connsiteY4" fmla="*/ 1703 h 618782"/>
                <a:gd name="connsiteX5" fmla="*/ 491112 w 932773"/>
                <a:gd name="connsiteY5" fmla="*/ 245577 h 618782"/>
                <a:gd name="connsiteX6" fmla="*/ 782265 w 932773"/>
                <a:gd name="connsiteY6" fmla="*/ 145056 h 618782"/>
                <a:gd name="connsiteX7" fmla="*/ 931229 w 932773"/>
                <a:gd name="connsiteY7" fmla="*/ 405609 h 618782"/>
                <a:gd name="connsiteX0" fmla="*/ 160286 w 910740"/>
                <a:gd name="connsiteY0" fmla="*/ 478537 h 618782"/>
                <a:gd name="connsiteX1" fmla="*/ 401508 w 910740"/>
                <a:gd name="connsiteY1" fmla="*/ 341097 h 618782"/>
                <a:gd name="connsiteX2" fmla="*/ 494070 w 910740"/>
                <a:gd name="connsiteY2" fmla="*/ 618782 h 618782"/>
                <a:gd name="connsiteX3" fmla="*/ 0 w 910740"/>
                <a:gd name="connsiteY3" fmla="*/ 450488 h 618782"/>
                <a:gd name="connsiteX4" fmla="*/ 217043 w 910740"/>
                <a:gd name="connsiteY4" fmla="*/ 1703 h 618782"/>
                <a:gd name="connsiteX5" fmla="*/ 469079 w 910740"/>
                <a:gd name="connsiteY5" fmla="*/ 245577 h 618782"/>
                <a:gd name="connsiteX6" fmla="*/ 760232 w 910740"/>
                <a:gd name="connsiteY6" fmla="*/ 145056 h 618782"/>
                <a:gd name="connsiteX7" fmla="*/ 909196 w 910740"/>
                <a:gd name="connsiteY7" fmla="*/ 405609 h 618782"/>
                <a:gd name="connsiteX0" fmla="*/ 205095 w 955549"/>
                <a:gd name="connsiteY0" fmla="*/ 478537 h 618782"/>
                <a:gd name="connsiteX1" fmla="*/ 446317 w 955549"/>
                <a:gd name="connsiteY1" fmla="*/ 341097 h 618782"/>
                <a:gd name="connsiteX2" fmla="*/ 538879 w 955549"/>
                <a:gd name="connsiteY2" fmla="*/ 618782 h 618782"/>
                <a:gd name="connsiteX3" fmla="*/ 44809 w 955549"/>
                <a:gd name="connsiteY3" fmla="*/ 450488 h 618782"/>
                <a:gd name="connsiteX4" fmla="*/ 261852 w 955549"/>
                <a:gd name="connsiteY4" fmla="*/ 1703 h 618782"/>
                <a:gd name="connsiteX5" fmla="*/ 513888 w 955549"/>
                <a:gd name="connsiteY5" fmla="*/ 245577 h 618782"/>
                <a:gd name="connsiteX6" fmla="*/ 805041 w 955549"/>
                <a:gd name="connsiteY6" fmla="*/ 145056 h 618782"/>
                <a:gd name="connsiteX7" fmla="*/ 954005 w 955549"/>
                <a:gd name="connsiteY7" fmla="*/ 405609 h 618782"/>
                <a:gd name="connsiteX0" fmla="*/ 205095 w 955549"/>
                <a:gd name="connsiteY0" fmla="*/ 478537 h 618782"/>
                <a:gd name="connsiteX1" fmla="*/ 446317 w 955549"/>
                <a:gd name="connsiteY1" fmla="*/ 341097 h 618782"/>
                <a:gd name="connsiteX2" fmla="*/ 538879 w 955549"/>
                <a:gd name="connsiteY2" fmla="*/ 618782 h 618782"/>
                <a:gd name="connsiteX3" fmla="*/ 44809 w 955549"/>
                <a:gd name="connsiteY3" fmla="*/ 450488 h 618782"/>
                <a:gd name="connsiteX4" fmla="*/ 261852 w 955549"/>
                <a:gd name="connsiteY4" fmla="*/ 1703 h 618782"/>
                <a:gd name="connsiteX5" fmla="*/ 513888 w 955549"/>
                <a:gd name="connsiteY5" fmla="*/ 245577 h 618782"/>
                <a:gd name="connsiteX6" fmla="*/ 805041 w 955549"/>
                <a:gd name="connsiteY6" fmla="*/ 145056 h 618782"/>
                <a:gd name="connsiteX7" fmla="*/ 954005 w 955549"/>
                <a:gd name="connsiteY7" fmla="*/ 405609 h 618782"/>
                <a:gd name="connsiteX0" fmla="*/ 205095 w 955549"/>
                <a:gd name="connsiteY0" fmla="*/ 478537 h 607765"/>
                <a:gd name="connsiteX1" fmla="*/ 446317 w 955549"/>
                <a:gd name="connsiteY1" fmla="*/ 341097 h 607765"/>
                <a:gd name="connsiteX2" fmla="*/ 527862 w 955549"/>
                <a:gd name="connsiteY2" fmla="*/ 607765 h 607765"/>
                <a:gd name="connsiteX3" fmla="*/ 44809 w 955549"/>
                <a:gd name="connsiteY3" fmla="*/ 450488 h 607765"/>
                <a:gd name="connsiteX4" fmla="*/ 261852 w 955549"/>
                <a:gd name="connsiteY4" fmla="*/ 1703 h 607765"/>
                <a:gd name="connsiteX5" fmla="*/ 513888 w 955549"/>
                <a:gd name="connsiteY5" fmla="*/ 245577 h 607765"/>
                <a:gd name="connsiteX6" fmla="*/ 805041 w 955549"/>
                <a:gd name="connsiteY6" fmla="*/ 145056 h 607765"/>
                <a:gd name="connsiteX7" fmla="*/ 954005 w 955549"/>
                <a:gd name="connsiteY7" fmla="*/ 405609 h 607765"/>
                <a:gd name="connsiteX0" fmla="*/ 205095 w 955549"/>
                <a:gd name="connsiteY0" fmla="*/ 478537 h 664635"/>
                <a:gd name="connsiteX1" fmla="*/ 446317 w 955549"/>
                <a:gd name="connsiteY1" fmla="*/ 34109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46317 w 955549"/>
                <a:gd name="connsiteY1" fmla="*/ 34109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6793"/>
                <a:gd name="connsiteX1" fmla="*/ 396740 w 955549"/>
                <a:gd name="connsiteY1" fmla="*/ 327327 h 666793"/>
                <a:gd name="connsiteX2" fmla="*/ 478286 w 955549"/>
                <a:gd name="connsiteY2" fmla="*/ 610520 h 666793"/>
                <a:gd name="connsiteX3" fmla="*/ 44809 w 955549"/>
                <a:gd name="connsiteY3" fmla="*/ 450488 h 666793"/>
                <a:gd name="connsiteX4" fmla="*/ 261852 w 955549"/>
                <a:gd name="connsiteY4" fmla="*/ 1703 h 666793"/>
                <a:gd name="connsiteX5" fmla="*/ 513888 w 955549"/>
                <a:gd name="connsiteY5" fmla="*/ 245577 h 666793"/>
                <a:gd name="connsiteX6" fmla="*/ 805041 w 955549"/>
                <a:gd name="connsiteY6" fmla="*/ 145056 h 666793"/>
                <a:gd name="connsiteX7" fmla="*/ 954005 w 955549"/>
                <a:gd name="connsiteY7" fmla="*/ 405609 h 666793"/>
                <a:gd name="connsiteX0" fmla="*/ 221620 w 955549"/>
                <a:gd name="connsiteY0" fmla="*/ 500570 h 666793"/>
                <a:gd name="connsiteX1" fmla="*/ 396740 w 955549"/>
                <a:gd name="connsiteY1" fmla="*/ 327327 h 666793"/>
                <a:gd name="connsiteX2" fmla="*/ 478286 w 955549"/>
                <a:gd name="connsiteY2" fmla="*/ 610520 h 666793"/>
                <a:gd name="connsiteX3" fmla="*/ 44809 w 955549"/>
                <a:gd name="connsiteY3" fmla="*/ 450488 h 666793"/>
                <a:gd name="connsiteX4" fmla="*/ 261852 w 955549"/>
                <a:gd name="connsiteY4" fmla="*/ 1703 h 666793"/>
                <a:gd name="connsiteX5" fmla="*/ 513888 w 955549"/>
                <a:gd name="connsiteY5" fmla="*/ 245577 h 666793"/>
                <a:gd name="connsiteX6" fmla="*/ 805041 w 955549"/>
                <a:gd name="connsiteY6" fmla="*/ 145056 h 666793"/>
                <a:gd name="connsiteX7" fmla="*/ 954005 w 955549"/>
                <a:gd name="connsiteY7" fmla="*/ 405609 h 666793"/>
                <a:gd name="connsiteX0" fmla="*/ 228696 w 962625"/>
                <a:gd name="connsiteY0" fmla="*/ 500570 h 673975"/>
                <a:gd name="connsiteX1" fmla="*/ 403816 w 962625"/>
                <a:gd name="connsiteY1" fmla="*/ 327327 h 673975"/>
                <a:gd name="connsiteX2" fmla="*/ 485362 w 962625"/>
                <a:gd name="connsiteY2" fmla="*/ 610520 h 673975"/>
                <a:gd name="connsiteX3" fmla="*/ 43623 w 962625"/>
                <a:gd name="connsiteY3" fmla="*/ 480784 h 673975"/>
                <a:gd name="connsiteX4" fmla="*/ 268928 w 962625"/>
                <a:gd name="connsiteY4" fmla="*/ 1703 h 673975"/>
                <a:gd name="connsiteX5" fmla="*/ 520964 w 962625"/>
                <a:gd name="connsiteY5" fmla="*/ 245577 h 673975"/>
                <a:gd name="connsiteX6" fmla="*/ 812117 w 962625"/>
                <a:gd name="connsiteY6" fmla="*/ 145056 h 673975"/>
                <a:gd name="connsiteX7" fmla="*/ 961081 w 962625"/>
                <a:gd name="connsiteY7" fmla="*/ 405609 h 673975"/>
                <a:gd name="connsiteX0" fmla="*/ 238218 w 972147"/>
                <a:gd name="connsiteY0" fmla="*/ 500570 h 681004"/>
                <a:gd name="connsiteX1" fmla="*/ 413338 w 972147"/>
                <a:gd name="connsiteY1" fmla="*/ 327327 h 681004"/>
                <a:gd name="connsiteX2" fmla="*/ 494884 w 972147"/>
                <a:gd name="connsiteY2" fmla="*/ 610520 h 681004"/>
                <a:gd name="connsiteX3" fmla="*/ 42128 w 972147"/>
                <a:gd name="connsiteY3" fmla="*/ 505572 h 681004"/>
                <a:gd name="connsiteX4" fmla="*/ 278450 w 972147"/>
                <a:gd name="connsiteY4" fmla="*/ 1703 h 681004"/>
                <a:gd name="connsiteX5" fmla="*/ 530486 w 972147"/>
                <a:gd name="connsiteY5" fmla="*/ 245577 h 681004"/>
                <a:gd name="connsiteX6" fmla="*/ 821639 w 972147"/>
                <a:gd name="connsiteY6" fmla="*/ 145056 h 681004"/>
                <a:gd name="connsiteX7" fmla="*/ 970603 w 972147"/>
                <a:gd name="connsiteY7" fmla="*/ 405609 h 681004"/>
                <a:gd name="connsiteX0" fmla="*/ 238218 w 972147"/>
                <a:gd name="connsiteY0" fmla="*/ 500570 h 684851"/>
                <a:gd name="connsiteX1" fmla="*/ 413338 w 972147"/>
                <a:gd name="connsiteY1" fmla="*/ 327327 h 684851"/>
                <a:gd name="connsiteX2" fmla="*/ 483867 w 972147"/>
                <a:gd name="connsiteY2" fmla="*/ 616028 h 684851"/>
                <a:gd name="connsiteX3" fmla="*/ 42128 w 972147"/>
                <a:gd name="connsiteY3" fmla="*/ 505572 h 684851"/>
                <a:gd name="connsiteX4" fmla="*/ 278450 w 972147"/>
                <a:gd name="connsiteY4" fmla="*/ 1703 h 684851"/>
                <a:gd name="connsiteX5" fmla="*/ 530486 w 972147"/>
                <a:gd name="connsiteY5" fmla="*/ 245577 h 684851"/>
                <a:gd name="connsiteX6" fmla="*/ 821639 w 972147"/>
                <a:gd name="connsiteY6" fmla="*/ 145056 h 684851"/>
                <a:gd name="connsiteX7" fmla="*/ 970603 w 972147"/>
                <a:gd name="connsiteY7" fmla="*/ 405609 h 684851"/>
                <a:gd name="connsiteX0" fmla="*/ 238218 w 972147"/>
                <a:gd name="connsiteY0" fmla="*/ 500570 h 678763"/>
                <a:gd name="connsiteX1" fmla="*/ 413338 w 972147"/>
                <a:gd name="connsiteY1" fmla="*/ 327327 h 678763"/>
                <a:gd name="connsiteX2" fmla="*/ 483867 w 972147"/>
                <a:gd name="connsiteY2" fmla="*/ 616028 h 678763"/>
                <a:gd name="connsiteX3" fmla="*/ 42128 w 972147"/>
                <a:gd name="connsiteY3" fmla="*/ 505572 h 678763"/>
                <a:gd name="connsiteX4" fmla="*/ 278450 w 972147"/>
                <a:gd name="connsiteY4" fmla="*/ 1703 h 678763"/>
                <a:gd name="connsiteX5" fmla="*/ 530486 w 972147"/>
                <a:gd name="connsiteY5" fmla="*/ 245577 h 678763"/>
                <a:gd name="connsiteX6" fmla="*/ 821639 w 972147"/>
                <a:gd name="connsiteY6" fmla="*/ 145056 h 678763"/>
                <a:gd name="connsiteX7" fmla="*/ 970603 w 972147"/>
                <a:gd name="connsiteY7" fmla="*/ 405609 h 678763"/>
                <a:gd name="connsiteX0" fmla="*/ 238218 w 972147"/>
                <a:gd name="connsiteY0" fmla="*/ 501130 h 679323"/>
                <a:gd name="connsiteX1" fmla="*/ 413338 w 972147"/>
                <a:gd name="connsiteY1" fmla="*/ 327887 h 679323"/>
                <a:gd name="connsiteX2" fmla="*/ 483867 w 972147"/>
                <a:gd name="connsiteY2" fmla="*/ 616588 h 679323"/>
                <a:gd name="connsiteX3" fmla="*/ 42128 w 972147"/>
                <a:gd name="connsiteY3" fmla="*/ 506132 h 679323"/>
                <a:gd name="connsiteX4" fmla="*/ 278450 w 972147"/>
                <a:gd name="connsiteY4" fmla="*/ 2263 h 679323"/>
                <a:gd name="connsiteX5" fmla="*/ 535994 w 972147"/>
                <a:gd name="connsiteY5" fmla="*/ 210332 h 679323"/>
                <a:gd name="connsiteX6" fmla="*/ 821639 w 972147"/>
                <a:gd name="connsiteY6" fmla="*/ 145616 h 679323"/>
                <a:gd name="connsiteX7" fmla="*/ 970603 w 972147"/>
                <a:gd name="connsiteY7" fmla="*/ 406169 h 679323"/>
                <a:gd name="connsiteX0" fmla="*/ 238218 w 972147"/>
                <a:gd name="connsiteY0" fmla="*/ 501130 h 679323"/>
                <a:gd name="connsiteX1" fmla="*/ 413338 w 972147"/>
                <a:gd name="connsiteY1" fmla="*/ 327887 h 679323"/>
                <a:gd name="connsiteX2" fmla="*/ 483867 w 972147"/>
                <a:gd name="connsiteY2" fmla="*/ 616588 h 679323"/>
                <a:gd name="connsiteX3" fmla="*/ 42128 w 972147"/>
                <a:gd name="connsiteY3" fmla="*/ 506132 h 679323"/>
                <a:gd name="connsiteX4" fmla="*/ 278450 w 972147"/>
                <a:gd name="connsiteY4" fmla="*/ 2263 h 679323"/>
                <a:gd name="connsiteX5" fmla="*/ 535994 w 972147"/>
                <a:gd name="connsiteY5" fmla="*/ 210332 h 679323"/>
                <a:gd name="connsiteX6" fmla="*/ 821639 w 972147"/>
                <a:gd name="connsiteY6" fmla="*/ 145616 h 679323"/>
                <a:gd name="connsiteX7" fmla="*/ 970603 w 972147"/>
                <a:gd name="connsiteY7" fmla="*/ 406169 h 679323"/>
                <a:gd name="connsiteX0" fmla="*/ 238218 w 972147"/>
                <a:gd name="connsiteY0" fmla="*/ 501584 h 679777"/>
                <a:gd name="connsiteX1" fmla="*/ 413338 w 972147"/>
                <a:gd name="connsiteY1" fmla="*/ 328341 h 679777"/>
                <a:gd name="connsiteX2" fmla="*/ 483867 w 972147"/>
                <a:gd name="connsiteY2" fmla="*/ 617042 h 679777"/>
                <a:gd name="connsiteX3" fmla="*/ 42128 w 972147"/>
                <a:gd name="connsiteY3" fmla="*/ 506586 h 679777"/>
                <a:gd name="connsiteX4" fmla="*/ 278450 w 972147"/>
                <a:gd name="connsiteY4" fmla="*/ 2717 h 679777"/>
                <a:gd name="connsiteX5" fmla="*/ 535994 w 972147"/>
                <a:gd name="connsiteY5" fmla="*/ 210786 h 679777"/>
                <a:gd name="connsiteX6" fmla="*/ 821639 w 972147"/>
                <a:gd name="connsiteY6" fmla="*/ 146070 h 679777"/>
                <a:gd name="connsiteX7" fmla="*/ 970603 w 972147"/>
                <a:gd name="connsiteY7" fmla="*/ 406623 h 679777"/>
                <a:gd name="connsiteX0" fmla="*/ 238218 w 972147"/>
                <a:gd name="connsiteY0" fmla="*/ 501584 h 679777"/>
                <a:gd name="connsiteX1" fmla="*/ 413338 w 972147"/>
                <a:gd name="connsiteY1" fmla="*/ 328341 h 679777"/>
                <a:gd name="connsiteX2" fmla="*/ 483867 w 972147"/>
                <a:gd name="connsiteY2" fmla="*/ 617042 h 679777"/>
                <a:gd name="connsiteX3" fmla="*/ 42128 w 972147"/>
                <a:gd name="connsiteY3" fmla="*/ 506586 h 679777"/>
                <a:gd name="connsiteX4" fmla="*/ 278450 w 972147"/>
                <a:gd name="connsiteY4" fmla="*/ 2717 h 679777"/>
                <a:gd name="connsiteX5" fmla="*/ 535994 w 972147"/>
                <a:gd name="connsiteY5" fmla="*/ 210786 h 679777"/>
                <a:gd name="connsiteX6" fmla="*/ 821639 w 972147"/>
                <a:gd name="connsiteY6" fmla="*/ 146070 h 679777"/>
                <a:gd name="connsiteX7" fmla="*/ 970603 w 972147"/>
                <a:gd name="connsiteY7" fmla="*/ 406623 h 679777"/>
                <a:gd name="connsiteX0" fmla="*/ 238218 w 972147"/>
                <a:gd name="connsiteY0" fmla="*/ 501584 h 679777"/>
                <a:gd name="connsiteX1" fmla="*/ 413338 w 972147"/>
                <a:gd name="connsiteY1" fmla="*/ 328341 h 679777"/>
                <a:gd name="connsiteX2" fmla="*/ 483867 w 972147"/>
                <a:gd name="connsiteY2" fmla="*/ 617042 h 679777"/>
                <a:gd name="connsiteX3" fmla="*/ 42128 w 972147"/>
                <a:gd name="connsiteY3" fmla="*/ 506586 h 679777"/>
                <a:gd name="connsiteX4" fmla="*/ 278450 w 972147"/>
                <a:gd name="connsiteY4" fmla="*/ 2717 h 679777"/>
                <a:gd name="connsiteX5" fmla="*/ 535994 w 972147"/>
                <a:gd name="connsiteY5" fmla="*/ 210786 h 679777"/>
                <a:gd name="connsiteX6" fmla="*/ 821639 w 972147"/>
                <a:gd name="connsiteY6" fmla="*/ 146070 h 679777"/>
                <a:gd name="connsiteX7" fmla="*/ 970603 w 972147"/>
                <a:gd name="connsiteY7" fmla="*/ 406623 h 679777"/>
                <a:gd name="connsiteX0" fmla="*/ 238218 w 972147"/>
                <a:gd name="connsiteY0" fmla="*/ 502590 h 680783"/>
                <a:gd name="connsiteX1" fmla="*/ 413338 w 972147"/>
                <a:gd name="connsiteY1" fmla="*/ 329347 h 680783"/>
                <a:gd name="connsiteX2" fmla="*/ 483867 w 972147"/>
                <a:gd name="connsiteY2" fmla="*/ 618048 h 680783"/>
                <a:gd name="connsiteX3" fmla="*/ 42128 w 972147"/>
                <a:gd name="connsiteY3" fmla="*/ 507592 h 680783"/>
                <a:gd name="connsiteX4" fmla="*/ 278450 w 972147"/>
                <a:gd name="connsiteY4" fmla="*/ 3723 h 680783"/>
                <a:gd name="connsiteX5" fmla="*/ 535994 w 972147"/>
                <a:gd name="connsiteY5" fmla="*/ 211792 h 680783"/>
                <a:gd name="connsiteX6" fmla="*/ 821639 w 972147"/>
                <a:gd name="connsiteY6" fmla="*/ 147076 h 680783"/>
                <a:gd name="connsiteX7" fmla="*/ 970603 w 972147"/>
                <a:gd name="connsiteY7" fmla="*/ 407629 h 680783"/>
                <a:gd name="connsiteX0" fmla="*/ 238218 w 972381"/>
                <a:gd name="connsiteY0" fmla="*/ 502590 h 680783"/>
                <a:gd name="connsiteX1" fmla="*/ 413338 w 972381"/>
                <a:gd name="connsiteY1" fmla="*/ 329347 h 680783"/>
                <a:gd name="connsiteX2" fmla="*/ 483867 w 972381"/>
                <a:gd name="connsiteY2" fmla="*/ 618048 h 680783"/>
                <a:gd name="connsiteX3" fmla="*/ 42128 w 972381"/>
                <a:gd name="connsiteY3" fmla="*/ 507592 h 680783"/>
                <a:gd name="connsiteX4" fmla="*/ 278450 w 972381"/>
                <a:gd name="connsiteY4" fmla="*/ 3723 h 680783"/>
                <a:gd name="connsiteX5" fmla="*/ 535994 w 972381"/>
                <a:gd name="connsiteY5" fmla="*/ 211792 h 680783"/>
                <a:gd name="connsiteX6" fmla="*/ 829902 w 972381"/>
                <a:gd name="connsiteY6" fmla="*/ 119534 h 680783"/>
                <a:gd name="connsiteX7" fmla="*/ 970603 w 972381"/>
                <a:gd name="connsiteY7" fmla="*/ 407629 h 680783"/>
                <a:gd name="connsiteX0" fmla="*/ 238218 w 972381"/>
                <a:gd name="connsiteY0" fmla="*/ 502590 h 680783"/>
                <a:gd name="connsiteX1" fmla="*/ 413338 w 972381"/>
                <a:gd name="connsiteY1" fmla="*/ 329347 h 680783"/>
                <a:gd name="connsiteX2" fmla="*/ 483867 w 972381"/>
                <a:gd name="connsiteY2" fmla="*/ 618048 h 680783"/>
                <a:gd name="connsiteX3" fmla="*/ 42128 w 972381"/>
                <a:gd name="connsiteY3" fmla="*/ 507592 h 680783"/>
                <a:gd name="connsiteX4" fmla="*/ 278450 w 972381"/>
                <a:gd name="connsiteY4" fmla="*/ 3723 h 680783"/>
                <a:gd name="connsiteX5" fmla="*/ 535994 w 972381"/>
                <a:gd name="connsiteY5" fmla="*/ 211792 h 680783"/>
                <a:gd name="connsiteX6" fmla="*/ 829902 w 972381"/>
                <a:gd name="connsiteY6" fmla="*/ 119534 h 680783"/>
                <a:gd name="connsiteX7" fmla="*/ 970603 w 972381"/>
                <a:gd name="connsiteY7" fmla="*/ 407629 h 680783"/>
                <a:gd name="connsiteX0" fmla="*/ 238218 w 973905"/>
                <a:gd name="connsiteY0" fmla="*/ 502590 h 680783"/>
                <a:gd name="connsiteX1" fmla="*/ 413338 w 973905"/>
                <a:gd name="connsiteY1" fmla="*/ 329347 h 680783"/>
                <a:gd name="connsiteX2" fmla="*/ 483867 w 973905"/>
                <a:gd name="connsiteY2" fmla="*/ 618048 h 680783"/>
                <a:gd name="connsiteX3" fmla="*/ 42128 w 973905"/>
                <a:gd name="connsiteY3" fmla="*/ 507592 h 680783"/>
                <a:gd name="connsiteX4" fmla="*/ 278450 w 973905"/>
                <a:gd name="connsiteY4" fmla="*/ 3723 h 680783"/>
                <a:gd name="connsiteX5" fmla="*/ 535994 w 973905"/>
                <a:gd name="connsiteY5" fmla="*/ 211792 h 680783"/>
                <a:gd name="connsiteX6" fmla="*/ 857444 w 973905"/>
                <a:gd name="connsiteY6" fmla="*/ 144322 h 680783"/>
                <a:gd name="connsiteX7" fmla="*/ 970603 w 973905"/>
                <a:gd name="connsiteY7" fmla="*/ 407629 h 680783"/>
                <a:gd name="connsiteX0" fmla="*/ 238218 w 973905"/>
                <a:gd name="connsiteY0" fmla="*/ 502590 h 680783"/>
                <a:gd name="connsiteX1" fmla="*/ 413338 w 973905"/>
                <a:gd name="connsiteY1" fmla="*/ 329347 h 680783"/>
                <a:gd name="connsiteX2" fmla="*/ 483867 w 973905"/>
                <a:gd name="connsiteY2" fmla="*/ 618048 h 680783"/>
                <a:gd name="connsiteX3" fmla="*/ 42128 w 973905"/>
                <a:gd name="connsiteY3" fmla="*/ 507592 h 680783"/>
                <a:gd name="connsiteX4" fmla="*/ 278450 w 973905"/>
                <a:gd name="connsiteY4" fmla="*/ 3723 h 680783"/>
                <a:gd name="connsiteX5" fmla="*/ 535994 w 973905"/>
                <a:gd name="connsiteY5" fmla="*/ 211792 h 680783"/>
                <a:gd name="connsiteX6" fmla="*/ 857444 w 973905"/>
                <a:gd name="connsiteY6" fmla="*/ 144322 h 680783"/>
                <a:gd name="connsiteX7" fmla="*/ 970603 w 973905"/>
                <a:gd name="connsiteY7" fmla="*/ 407629 h 680783"/>
                <a:gd name="connsiteX0" fmla="*/ 238218 w 975028"/>
                <a:gd name="connsiteY0" fmla="*/ 502590 h 680783"/>
                <a:gd name="connsiteX1" fmla="*/ 413338 w 975028"/>
                <a:gd name="connsiteY1" fmla="*/ 329347 h 680783"/>
                <a:gd name="connsiteX2" fmla="*/ 483867 w 975028"/>
                <a:gd name="connsiteY2" fmla="*/ 618048 h 680783"/>
                <a:gd name="connsiteX3" fmla="*/ 42128 w 975028"/>
                <a:gd name="connsiteY3" fmla="*/ 507592 h 680783"/>
                <a:gd name="connsiteX4" fmla="*/ 278450 w 975028"/>
                <a:gd name="connsiteY4" fmla="*/ 3723 h 680783"/>
                <a:gd name="connsiteX5" fmla="*/ 535994 w 975028"/>
                <a:gd name="connsiteY5" fmla="*/ 211792 h 680783"/>
                <a:gd name="connsiteX6" fmla="*/ 857444 w 975028"/>
                <a:gd name="connsiteY6" fmla="*/ 144322 h 680783"/>
                <a:gd name="connsiteX7" fmla="*/ 970603 w 975028"/>
                <a:gd name="connsiteY7" fmla="*/ 407629 h 680783"/>
                <a:gd name="connsiteX0" fmla="*/ 238218 w 975028"/>
                <a:gd name="connsiteY0" fmla="*/ 502590 h 680783"/>
                <a:gd name="connsiteX1" fmla="*/ 413338 w 975028"/>
                <a:gd name="connsiteY1" fmla="*/ 329347 h 680783"/>
                <a:gd name="connsiteX2" fmla="*/ 483867 w 975028"/>
                <a:gd name="connsiteY2" fmla="*/ 618048 h 680783"/>
                <a:gd name="connsiteX3" fmla="*/ 42128 w 975028"/>
                <a:gd name="connsiteY3" fmla="*/ 507592 h 680783"/>
                <a:gd name="connsiteX4" fmla="*/ 278450 w 975028"/>
                <a:gd name="connsiteY4" fmla="*/ 3723 h 680783"/>
                <a:gd name="connsiteX5" fmla="*/ 535994 w 975028"/>
                <a:gd name="connsiteY5" fmla="*/ 211792 h 680783"/>
                <a:gd name="connsiteX6" fmla="*/ 857444 w 975028"/>
                <a:gd name="connsiteY6" fmla="*/ 144322 h 680783"/>
                <a:gd name="connsiteX7" fmla="*/ 970603 w 975028"/>
                <a:gd name="connsiteY7" fmla="*/ 407629 h 680783"/>
                <a:gd name="connsiteX0" fmla="*/ 238218 w 975375"/>
                <a:gd name="connsiteY0" fmla="*/ 502590 h 680783"/>
                <a:gd name="connsiteX1" fmla="*/ 413338 w 975375"/>
                <a:gd name="connsiteY1" fmla="*/ 329347 h 680783"/>
                <a:gd name="connsiteX2" fmla="*/ 483867 w 975375"/>
                <a:gd name="connsiteY2" fmla="*/ 618048 h 680783"/>
                <a:gd name="connsiteX3" fmla="*/ 42128 w 975375"/>
                <a:gd name="connsiteY3" fmla="*/ 507592 h 680783"/>
                <a:gd name="connsiteX4" fmla="*/ 278450 w 975375"/>
                <a:gd name="connsiteY4" fmla="*/ 3723 h 680783"/>
                <a:gd name="connsiteX5" fmla="*/ 535994 w 975375"/>
                <a:gd name="connsiteY5" fmla="*/ 211792 h 680783"/>
                <a:gd name="connsiteX6" fmla="*/ 857444 w 975375"/>
                <a:gd name="connsiteY6" fmla="*/ 144322 h 680783"/>
                <a:gd name="connsiteX7" fmla="*/ 970603 w 975375"/>
                <a:gd name="connsiteY7" fmla="*/ 407629 h 680783"/>
                <a:gd name="connsiteX0" fmla="*/ 238218 w 975375"/>
                <a:gd name="connsiteY0" fmla="*/ 502590 h 680783"/>
                <a:gd name="connsiteX1" fmla="*/ 413338 w 975375"/>
                <a:gd name="connsiteY1" fmla="*/ 329347 h 680783"/>
                <a:gd name="connsiteX2" fmla="*/ 483867 w 975375"/>
                <a:gd name="connsiteY2" fmla="*/ 618048 h 680783"/>
                <a:gd name="connsiteX3" fmla="*/ 42128 w 975375"/>
                <a:gd name="connsiteY3" fmla="*/ 507592 h 680783"/>
                <a:gd name="connsiteX4" fmla="*/ 278450 w 975375"/>
                <a:gd name="connsiteY4" fmla="*/ 3723 h 680783"/>
                <a:gd name="connsiteX5" fmla="*/ 535994 w 975375"/>
                <a:gd name="connsiteY5" fmla="*/ 211792 h 680783"/>
                <a:gd name="connsiteX6" fmla="*/ 857444 w 975375"/>
                <a:gd name="connsiteY6" fmla="*/ 144322 h 680783"/>
                <a:gd name="connsiteX7" fmla="*/ 970603 w 975375"/>
                <a:gd name="connsiteY7" fmla="*/ 407629 h 680783"/>
                <a:gd name="connsiteX0" fmla="*/ 238218 w 973301"/>
                <a:gd name="connsiteY0" fmla="*/ 502590 h 680783"/>
                <a:gd name="connsiteX1" fmla="*/ 413338 w 973301"/>
                <a:gd name="connsiteY1" fmla="*/ 329347 h 680783"/>
                <a:gd name="connsiteX2" fmla="*/ 483867 w 973301"/>
                <a:gd name="connsiteY2" fmla="*/ 618048 h 680783"/>
                <a:gd name="connsiteX3" fmla="*/ 42128 w 973301"/>
                <a:gd name="connsiteY3" fmla="*/ 507592 h 680783"/>
                <a:gd name="connsiteX4" fmla="*/ 278450 w 973301"/>
                <a:gd name="connsiteY4" fmla="*/ 3723 h 680783"/>
                <a:gd name="connsiteX5" fmla="*/ 535994 w 973301"/>
                <a:gd name="connsiteY5" fmla="*/ 211792 h 680783"/>
                <a:gd name="connsiteX6" fmla="*/ 857444 w 973301"/>
                <a:gd name="connsiteY6" fmla="*/ 144322 h 680783"/>
                <a:gd name="connsiteX7" fmla="*/ 970603 w 973301"/>
                <a:gd name="connsiteY7" fmla="*/ 407629 h 680783"/>
                <a:gd name="connsiteX0" fmla="*/ 238218 w 973301"/>
                <a:gd name="connsiteY0" fmla="*/ 502590 h 680783"/>
                <a:gd name="connsiteX1" fmla="*/ 413338 w 973301"/>
                <a:gd name="connsiteY1" fmla="*/ 329347 h 680783"/>
                <a:gd name="connsiteX2" fmla="*/ 483867 w 973301"/>
                <a:gd name="connsiteY2" fmla="*/ 618048 h 680783"/>
                <a:gd name="connsiteX3" fmla="*/ 42128 w 973301"/>
                <a:gd name="connsiteY3" fmla="*/ 507592 h 680783"/>
                <a:gd name="connsiteX4" fmla="*/ 278450 w 973301"/>
                <a:gd name="connsiteY4" fmla="*/ 3723 h 680783"/>
                <a:gd name="connsiteX5" fmla="*/ 535994 w 973301"/>
                <a:gd name="connsiteY5" fmla="*/ 211792 h 680783"/>
                <a:gd name="connsiteX6" fmla="*/ 857444 w 973301"/>
                <a:gd name="connsiteY6" fmla="*/ 144322 h 680783"/>
                <a:gd name="connsiteX7" fmla="*/ 970603 w 973301"/>
                <a:gd name="connsiteY7" fmla="*/ 407629 h 680783"/>
                <a:gd name="connsiteX0" fmla="*/ 238218 w 973301"/>
                <a:gd name="connsiteY0" fmla="*/ 502590 h 680783"/>
                <a:gd name="connsiteX1" fmla="*/ 413338 w 973301"/>
                <a:gd name="connsiteY1" fmla="*/ 329347 h 680783"/>
                <a:gd name="connsiteX2" fmla="*/ 483867 w 973301"/>
                <a:gd name="connsiteY2" fmla="*/ 618048 h 680783"/>
                <a:gd name="connsiteX3" fmla="*/ 42128 w 973301"/>
                <a:gd name="connsiteY3" fmla="*/ 507592 h 680783"/>
                <a:gd name="connsiteX4" fmla="*/ 278450 w 973301"/>
                <a:gd name="connsiteY4" fmla="*/ 3723 h 680783"/>
                <a:gd name="connsiteX5" fmla="*/ 558028 w 973301"/>
                <a:gd name="connsiteY5" fmla="*/ 211792 h 680783"/>
                <a:gd name="connsiteX6" fmla="*/ 857444 w 973301"/>
                <a:gd name="connsiteY6" fmla="*/ 144322 h 680783"/>
                <a:gd name="connsiteX7" fmla="*/ 970603 w 973301"/>
                <a:gd name="connsiteY7" fmla="*/ 407629 h 680783"/>
                <a:gd name="connsiteX0" fmla="*/ 238218 w 973301"/>
                <a:gd name="connsiteY0" fmla="*/ 503717 h 681910"/>
                <a:gd name="connsiteX1" fmla="*/ 413338 w 973301"/>
                <a:gd name="connsiteY1" fmla="*/ 330474 h 681910"/>
                <a:gd name="connsiteX2" fmla="*/ 483867 w 973301"/>
                <a:gd name="connsiteY2" fmla="*/ 619175 h 681910"/>
                <a:gd name="connsiteX3" fmla="*/ 42128 w 973301"/>
                <a:gd name="connsiteY3" fmla="*/ 508719 h 681910"/>
                <a:gd name="connsiteX4" fmla="*/ 278450 w 973301"/>
                <a:gd name="connsiteY4" fmla="*/ 4850 h 681910"/>
                <a:gd name="connsiteX5" fmla="*/ 558028 w 973301"/>
                <a:gd name="connsiteY5" fmla="*/ 212919 h 681910"/>
                <a:gd name="connsiteX6" fmla="*/ 857444 w 973301"/>
                <a:gd name="connsiteY6" fmla="*/ 145449 h 681910"/>
                <a:gd name="connsiteX7" fmla="*/ 970603 w 973301"/>
                <a:gd name="connsiteY7" fmla="*/ 408756 h 681910"/>
                <a:gd name="connsiteX0" fmla="*/ 238218 w 973301"/>
                <a:gd name="connsiteY0" fmla="*/ 503717 h 681910"/>
                <a:gd name="connsiteX1" fmla="*/ 413338 w 973301"/>
                <a:gd name="connsiteY1" fmla="*/ 330474 h 681910"/>
                <a:gd name="connsiteX2" fmla="*/ 483867 w 973301"/>
                <a:gd name="connsiteY2" fmla="*/ 619175 h 681910"/>
                <a:gd name="connsiteX3" fmla="*/ 42128 w 973301"/>
                <a:gd name="connsiteY3" fmla="*/ 508719 h 681910"/>
                <a:gd name="connsiteX4" fmla="*/ 278450 w 973301"/>
                <a:gd name="connsiteY4" fmla="*/ 4850 h 681910"/>
                <a:gd name="connsiteX5" fmla="*/ 558028 w 973301"/>
                <a:gd name="connsiteY5" fmla="*/ 212919 h 681910"/>
                <a:gd name="connsiteX6" fmla="*/ 857444 w 973301"/>
                <a:gd name="connsiteY6" fmla="*/ 145449 h 681910"/>
                <a:gd name="connsiteX7" fmla="*/ 970603 w 973301"/>
                <a:gd name="connsiteY7" fmla="*/ 408756 h 681910"/>
                <a:gd name="connsiteX0" fmla="*/ 238218 w 973301"/>
                <a:gd name="connsiteY0" fmla="*/ 506290 h 684483"/>
                <a:gd name="connsiteX1" fmla="*/ 413338 w 973301"/>
                <a:gd name="connsiteY1" fmla="*/ 333047 h 684483"/>
                <a:gd name="connsiteX2" fmla="*/ 483867 w 973301"/>
                <a:gd name="connsiteY2" fmla="*/ 621748 h 684483"/>
                <a:gd name="connsiteX3" fmla="*/ 42128 w 973301"/>
                <a:gd name="connsiteY3" fmla="*/ 511292 h 684483"/>
                <a:gd name="connsiteX4" fmla="*/ 278450 w 973301"/>
                <a:gd name="connsiteY4" fmla="*/ 7423 h 684483"/>
                <a:gd name="connsiteX5" fmla="*/ 549765 w 973301"/>
                <a:gd name="connsiteY5" fmla="*/ 190704 h 684483"/>
                <a:gd name="connsiteX6" fmla="*/ 857444 w 973301"/>
                <a:gd name="connsiteY6" fmla="*/ 148022 h 684483"/>
                <a:gd name="connsiteX7" fmla="*/ 970603 w 973301"/>
                <a:gd name="connsiteY7" fmla="*/ 411329 h 684483"/>
                <a:gd name="connsiteX0" fmla="*/ 238218 w 973301"/>
                <a:gd name="connsiteY0" fmla="*/ 503104 h 681297"/>
                <a:gd name="connsiteX1" fmla="*/ 413338 w 973301"/>
                <a:gd name="connsiteY1" fmla="*/ 329861 h 681297"/>
                <a:gd name="connsiteX2" fmla="*/ 483867 w 973301"/>
                <a:gd name="connsiteY2" fmla="*/ 618562 h 681297"/>
                <a:gd name="connsiteX3" fmla="*/ 42128 w 973301"/>
                <a:gd name="connsiteY3" fmla="*/ 508106 h 681297"/>
                <a:gd name="connsiteX4" fmla="*/ 278450 w 973301"/>
                <a:gd name="connsiteY4" fmla="*/ 4237 h 681297"/>
                <a:gd name="connsiteX5" fmla="*/ 549765 w 973301"/>
                <a:gd name="connsiteY5" fmla="*/ 187518 h 681297"/>
                <a:gd name="connsiteX6" fmla="*/ 857444 w 973301"/>
                <a:gd name="connsiteY6" fmla="*/ 144836 h 681297"/>
                <a:gd name="connsiteX7" fmla="*/ 970603 w 973301"/>
                <a:gd name="connsiteY7" fmla="*/ 408143 h 681297"/>
                <a:gd name="connsiteX0" fmla="*/ 238218 w 973301"/>
                <a:gd name="connsiteY0" fmla="*/ 503104 h 681297"/>
                <a:gd name="connsiteX1" fmla="*/ 413338 w 973301"/>
                <a:gd name="connsiteY1" fmla="*/ 329861 h 681297"/>
                <a:gd name="connsiteX2" fmla="*/ 483867 w 973301"/>
                <a:gd name="connsiteY2" fmla="*/ 618562 h 681297"/>
                <a:gd name="connsiteX3" fmla="*/ 42128 w 973301"/>
                <a:gd name="connsiteY3" fmla="*/ 508106 h 681297"/>
                <a:gd name="connsiteX4" fmla="*/ 278450 w 973301"/>
                <a:gd name="connsiteY4" fmla="*/ 4237 h 681297"/>
                <a:gd name="connsiteX5" fmla="*/ 549765 w 973301"/>
                <a:gd name="connsiteY5" fmla="*/ 187518 h 681297"/>
                <a:gd name="connsiteX6" fmla="*/ 857444 w 973301"/>
                <a:gd name="connsiteY6" fmla="*/ 144836 h 681297"/>
                <a:gd name="connsiteX7" fmla="*/ 970603 w 973301"/>
                <a:gd name="connsiteY7" fmla="*/ 408143 h 681297"/>
                <a:gd name="connsiteX0" fmla="*/ 238218 w 973301"/>
                <a:gd name="connsiteY0" fmla="*/ 503104 h 681297"/>
                <a:gd name="connsiteX1" fmla="*/ 413338 w 973301"/>
                <a:gd name="connsiteY1" fmla="*/ 329861 h 681297"/>
                <a:gd name="connsiteX2" fmla="*/ 483867 w 973301"/>
                <a:gd name="connsiteY2" fmla="*/ 618562 h 681297"/>
                <a:gd name="connsiteX3" fmla="*/ 42128 w 973301"/>
                <a:gd name="connsiteY3" fmla="*/ 508106 h 681297"/>
                <a:gd name="connsiteX4" fmla="*/ 278450 w 973301"/>
                <a:gd name="connsiteY4" fmla="*/ 4237 h 681297"/>
                <a:gd name="connsiteX5" fmla="*/ 549765 w 973301"/>
                <a:gd name="connsiteY5" fmla="*/ 187518 h 681297"/>
                <a:gd name="connsiteX6" fmla="*/ 857444 w 973301"/>
                <a:gd name="connsiteY6" fmla="*/ 144836 h 681297"/>
                <a:gd name="connsiteX7" fmla="*/ 970603 w 973301"/>
                <a:gd name="connsiteY7" fmla="*/ 408143 h 681297"/>
                <a:gd name="connsiteX0" fmla="*/ 238218 w 973301"/>
                <a:gd name="connsiteY0" fmla="*/ 501535 h 679728"/>
                <a:gd name="connsiteX1" fmla="*/ 413338 w 973301"/>
                <a:gd name="connsiteY1" fmla="*/ 328292 h 679728"/>
                <a:gd name="connsiteX2" fmla="*/ 483867 w 973301"/>
                <a:gd name="connsiteY2" fmla="*/ 616993 h 679728"/>
                <a:gd name="connsiteX3" fmla="*/ 42128 w 973301"/>
                <a:gd name="connsiteY3" fmla="*/ 506537 h 679728"/>
                <a:gd name="connsiteX4" fmla="*/ 278450 w 973301"/>
                <a:gd name="connsiteY4" fmla="*/ 2668 h 679728"/>
                <a:gd name="connsiteX5" fmla="*/ 549765 w 973301"/>
                <a:gd name="connsiteY5" fmla="*/ 185949 h 679728"/>
                <a:gd name="connsiteX6" fmla="*/ 857444 w 973301"/>
                <a:gd name="connsiteY6" fmla="*/ 143267 h 679728"/>
                <a:gd name="connsiteX7" fmla="*/ 970603 w 973301"/>
                <a:gd name="connsiteY7" fmla="*/ 406574 h 679728"/>
                <a:gd name="connsiteX0" fmla="*/ 239713 w 974796"/>
                <a:gd name="connsiteY0" fmla="*/ 509581 h 687774"/>
                <a:gd name="connsiteX1" fmla="*/ 414833 w 974796"/>
                <a:gd name="connsiteY1" fmla="*/ 336338 h 687774"/>
                <a:gd name="connsiteX2" fmla="*/ 485362 w 974796"/>
                <a:gd name="connsiteY2" fmla="*/ 625039 h 687774"/>
                <a:gd name="connsiteX3" fmla="*/ 43623 w 974796"/>
                <a:gd name="connsiteY3" fmla="*/ 514583 h 687774"/>
                <a:gd name="connsiteX4" fmla="*/ 268928 w 974796"/>
                <a:gd name="connsiteY4" fmla="*/ 2452 h 687774"/>
                <a:gd name="connsiteX5" fmla="*/ 551260 w 974796"/>
                <a:gd name="connsiteY5" fmla="*/ 193995 h 687774"/>
                <a:gd name="connsiteX6" fmla="*/ 858939 w 974796"/>
                <a:gd name="connsiteY6" fmla="*/ 151313 h 687774"/>
                <a:gd name="connsiteX7" fmla="*/ 972098 w 974796"/>
                <a:gd name="connsiteY7" fmla="*/ 414620 h 687774"/>
                <a:gd name="connsiteX0" fmla="*/ 239713 w 974796"/>
                <a:gd name="connsiteY0" fmla="*/ 508440 h 686633"/>
                <a:gd name="connsiteX1" fmla="*/ 414833 w 974796"/>
                <a:gd name="connsiteY1" fmla="*/ 335197 h 686633"/>
                <a:gd name="connsiteX2" fmla="*/ 485362 w 974796"/>
                <a:gd name="connsiteY2" fmla="*/ 623898 h 686633"/>
                <a:gd name="connsiteX3" fmla="*/ 43623 w 974796"/>
                <a:gd name="connsiteY3" fmla="*/ 513442 h 686633"/>
                <a:gd name="connsiteX4" fmla="*/ 268928 w 974796"/>
                <a:gd name="connsiteY4" fmla="*/ 1311 h 686633"/>
                <a:gd name="connsiteX5" fmla="*/ 551260 w 974796"/>
                <a:gd name="connsiteY5" fmla="*/ 192854 h 686633"/>
                <a:gd name="connsiteX6" fmla="*/ 858939 w 974796"/>
                <a:gd name="connsiteY6" fmla="*/ 150172 h 686633"/>
                <a:gd name="connsiteX7" fmla="*/ 972098 w 974796"/>
                <a:gd name="connsiteY7" fmla="*/ 413479 h 686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4796" h="686633">
                  <a:moveTo>
                    <a:pt x="239713" y="508440"/>
                  </a:moveTo>
                  <a:cubicBezTo>
                    <a:pt x="220051" y="400199"/>
                    <a:pt x="313311" y="308483"/>
                    <a:pt x="414833" y="335197"/>
                  </a:cubicBezTo>
                  <a:cubicBezTo>
                    <a:pt x="568709" y="355231"/>
                    <a:pt x="571103" y="526747"/>
                    <a:pt x="485362" y="623898"/>
                  </a:cubicBezTo>
                  <a:cubicBezTo>
                    <a:pt x="359231" y="741315"/>
                    <a:pt x="103653" y="687971"/>
                    <a:pt x="43623" y="513442"/>
                  </a:cubicBezTo>
                  <a:cubicBezTo>
                    <a:pt x="-86006" y="165544"/>
                    <a:pt x="98347" y="15949"/>
                    <a:pt x="268928" y="1311"/>
                  </a:cubicBezTo>
                  <a:cubicBezTo>
                    <a:pt x="423631" y="-11041"/>
                    <a:pt x="534267" y="64743"/>
                    <a:pt x="551260" y="192854"/>
                  </a:cubicBezTo>
                  <a:cubicBezTo>
                    <a:pt x="632704" y="84983"/>
                    <a:pt x="783005" y="98296"/>
                    <a:pt x="858939" y="150172"/>
                  </a:cubicBezTo>
                  <a:cubicBezTo>
                    <a:pt x="963678" y="201219"/>
                    <a:pt x="983037" y="310103"/>
                    <a:pt x="972098" y="413479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7559582C-5064-4452-BC14-5A541FEBE136}"/>
                </a:ext>
              </a:extLst>
            </p:cNvPr>
            <p:cNvSpPr/>
            <p:nvPr/>
          </p:nvSpPr>
          <p:spPr>
            <a:xfrm>
              <a:off x="6646452" y="3560646"/>
              <a:ext cx="483425" cy="783120"/>
            </a:xfrm>
            <a:custGeom>
              <a:avLst/>
              <a:gdLst>
                <a:gd name="connsiteX0" fmla="*/ 0 w 647934"/>
                <a:gd name="connsiteY0" fmla="*/ 277685 h 1051840"/>
                <a:gd name="connsiteX1" fmla="*/ 330979 w 647934"/>
                <a:gd name="connsiteY1" fmla="*/ 0 h 1051840"/>
                <a:gd name="connsiteX2" fmla="*/ 560982 w 647934"/>
                <a:gd name="connsiteY2" fmla="*/ 171099 h 1051840"/>
                <a:gd name="connsiteX3" fmla="*/ 468420 w 647934"/>
                <a:gd name="connsiteY3" fmla="*/ 493663 h 1051840"/>
                <a:gd name="connsiteX4" fmla="*/ 647934 w 647934"/>
                <a:gd name="connsiteY4" fmla="*/ 793789 h 1051840"/>
                <a:gd name="connsiteX5" fmla="*/ 468420 w 647934"/>
                <a:gd name="connsiteY5" fmla="*/ 1051840 h 1051840"/>
                <a:gd name="connsiteX0" fmla="*/ 0 w 647934"/>
                <a:gd name="connsiteY0" fmla="*/ 277685 h 1051840"/>
                <a:gd name="connsiteX1" fmla="*/ 330979 w 647934"/>
                <a:gd name="connsiteY1" fmla="*/ 0 h 1051840"/>
                <a:gd name="connsiteX2" fmla="*/ 560982 w 647934"/>
                <a:gd name="connsiteY2" fmla="*/ 171099 h 1051840"/>
                <a:gd name="connsiteX3" fmla="*/ 468420 w 647934"/>
                <a:gd name="connsiteY3" fmla="*/ 493663 h 1051840"/>
                <a:gd name="connsiteX4" fmla="*/ 647934 w 647934"/>
                <a:gd name="connsiteY4" fmla="*/ 793789 h 1051840"/>
                <a:gd name="connsiteX5" fmla="*/ 468420 w 647934"/>
                <a:gd name="connsiteY5" fmla="*/ 1051840 h 1051840"/>
                <a:gd name="connsiteX0" fmla="*/ 0 w 647937"/>
                <a:gd name="connsiteY0" fmla="*/ 277685 h 1051840"/>
                <a:gd name="connsiteX1" fmla="*/ 330979 w 647937"/>
                <a:gd name="connsiteY1" fmla="*/ 0 h 1051840"/>
                <a:gd name="connsiteX2" fmla="*/ 560982 w 647937"/>
                <a:gd name="connsiteY2" fmla="*/ 171099 h 1051840"/>
                <a:gd name="connsiteX3" fmla="*/ 468420 w 647937"/>
                <a:gd name="connsiteY3" fmla="*/ 493663 h 1051840"/>
                <a:gd name="connsiteX4" fmla="*/ 647934 w 647937"/>
                <a:gd name="connsiteY4" fmla="*/ 793789 h 1051840"/>
                <a:gd name="connsiteX5" fmla="*/ 468420 w 647937"/>
                <a:gd name="connsiteY5" fmla="*/ 1051840 h 1051840"/>
                <a:gd name="connsiteX0" fmla="*/ 0 w 647937"/>
                <a:gd name="connsiteY0" fmla="*/ 277685 h 1051840"/>
                <a:gd name="connsiteX1" fmla="*/ 330979 w 647937"/>
                <a:gd name="connsiteY1" fmla="*/ 0 h 1051840"/>
                <a:gd name="connsiteX2" fmla="*/ 560982 w 647937"/>
                <a:gd name="connsiteY2" fmla="*/ 171099 h 1051840"/>
                <a:gd name="connsiteX3" fmla="*/ 468420 w 647937"/>
                <a:gd name="connsiteY3" fmla="*/ 493663 h 1051840"/>
                <a:gd name="connsiteX4" fmla="*/ 647934 w 647937"/>
                <a:gd name="connsiteY4" fmla="*/ 793789 h 1051840"/>
                <a:gd name="connsiteX5" fmla="*/ 468420 w 647937"/>
                <a:gd name="connsiteY5" fmla="*/ 1051840 h 1051840"/>
                <a:gd name="connsiteX0" fmla="*/ 0 w 647937"/>
                <a:gd name="connsiteY0" fmla="*/ 277685 h 1035314"/>
                <a:gd name="connsiteX1" fmla="*/ 330979 w 647937"/>
                <a:gd name="connsiteY1" fmla="*/ 0 h 1035314"/>
                <a:gd name="connsiteX2" fmla="*/ 560982 w 647937"/>
                <a:gd name="connsiteY2" fmla="*/ 171099 h 1035314"/>
                <a:gd name="connsiteX3" fmla="*/ 468420 w 647937"/>
                <a:gd name="connsiteY3" fmla="*/ 493663 h 1035314"/>
                <a:gd name="connsiteX4" fmla="*/ 647934 w 647937"/>
                <a:gd name="connsiteY4" fmla="*/ 793789 h 1035314"/>
                <a:gd name="connsiteX5" fmla="*/ 465665 w 647937"/>
                <a:gd name="connsiteY5" fmla="*/ 1035314 h 1035314"/>
                <a:gd name="connsiteX0" fmla="*/ 0 w 642428"/>
                <a:gd name="connsiteY0" fmla="*/ 277685 h 1035314"/>
                <a:gd name="connsiteX1" fmla="*/ 330979 w 642428"/>
                <a:gd name="connsiteY1" fmla="*/ 0 h 1035314"/>
                <a:gd name="connsiteX2" fmla="*/ 560982 w 642428"/>
                <a:gd name="connsiteY2" fmla="*/ 171099 h 1035314"/>
                <a:gd name="connsiteX3" fmla="*/ 468420 w 642428"/>
                <a:gd name="connsiteY3" fmla="*/ 493663 h 1035314"/>
                <a:gd name="connsiteX4" fmla="*/ 642425 w 642428"/>
                <a:gd name="connsiteY4" fmla="*/ 769001 h 1035314"/>
                <a:gd name="connsiteX5" fmla="*/ 465665 w 642428"/>
                <a:gd name="connsiteY5" fmla="*/ 1035314 h 1035314"/>
                <a:gd name="connsiteX0" fmla="*/ 0 w 642428"/>
                <a:gd name="connsiteY0" fmla="*/ 277685 h 1035314"/>
                <a:gd name="connsiteX1" fmla="*/ 330979 w 642428"/>
                <a:gd name="connsiteY1" fmla="*/ 0 h 1035314"/>
                <a:gd name="connsiteX2" fmla="*/ 560982 w 642428"/>
                <a:gd name="connsiteY2" fmla="*/ 171099 h 1035314"/>
                <a:gd name="connsiteX3" fmla="*/ 468420 w 642428"/>
                <a:gd name="connsiteY3" fmla="*/ 493663 h 1035314"/>
                <a:gd name="connsiteX4" fmla="*/ 642425 w 642428"/>
                <a:gd name="connsiteY4" fmla="*/ 769001 h 1035314"/>
                <a:gd name="connsiteX5" fmla="*/ 465665 w 642428"/>
                <a:gd name="connsiteY5" fmla="*/ 1035314 h 1035314"/>
                <a:gd name="connsiteX0" fmla="*/ 0 w 642501"/>
                <a:gd name="connsiteY0" fmla="*/ 277685 h 1035314"/>
                <a:gd name="connsiteX1" fmla="*/ 330979 w 642501"/>
                <a:gd name="connsiteY1" fmla="*/ 0 h 1035314"/>
                <a:gd name="connsiteX2" fmla="*/ 560982 w 642501"/>
                <a:gd name="connsiteY2" fmla="*/ 171099 h 1035314"/>
                <a:gd name="connsiteX3" fmla="*/ 468420 w 642501"/>
                <a:gd name="connsiteY3" fmla="*/ 493663 h 1035314"/>
                <a:gd name="connsiteX4" fmla="*/ 642425 w 642501"/>
                <a:gd name="connsiteY4" fmla="*/ 769001 h 1035314"/>
                <a:gd name="connsiteX5" fmla="*/ 465665 w 642501"/>
                <a:gd name="connsiteY5" fmla="*/ 1035314 h 1035314"/>
                <a:gd name="connsiteX0" fmla="*/ 0 w 642501"/>
                <a:gd name="connsiteY0" fmla="*/ 277685 h 1035314"/>
                <a:gd name="connsiteX1" fmla="*/ 330979 w 642501"/>
                <a:gd name="connsiteY1" fmla="*/ 0 h 1035314"/>
                <a:gd name="connsiteX2" fmla="*/ 560982 w 642501"/>
                <a:gd name="connsiteY2" fmla="*/ 171099 h 1035314"/>
                <a:gd name="connsiteX3" fmla="*/ 468420 w 642501"/>
                <a:gd name="connsiteY3" fmla="*/ 493663 h 1035314"/>
                <a:gd name="connsiteX4" fmla="*/ 642425 w 642501"/>
                <a:gd name="connsiteY4" fmla="*/ 769001 h 1035314"/>
                <a:gd name="connsiteX5" fmla="*/ 465665 w 642501"/>
                <a:gd name="connsiteY5" fmla="*/ 1035314 h 1035314"/>
                <a:gd name="connsiteX0" fmla="*/ 0 w 642501"/>
                <a:gd name="connsiteY0" fmla="*/ 277685 h 1035314"/>
                <a:gd name="connsiteX1" fmla="*/ 330979 w 642501"/>
                <a:gd name="connsiteY1" fmla="*/ 0 h 1035314"/>
                <a:gd name="connsiteX2" fmla="*/ 560982 w 642501"/>
                <a:gd name="connsiteY2" fmla="*/ 171099 h 1035314"/>
                <a:gd name="connsiteX3" fmla="*/ 468420 w 642501"/>
                <a:gd name="connsiteY3" fmla="*/ 493663 h 1035314"/>
                <a:gd name="connsiteX4" fmla="*/ 642425 w 642501"/>
                <a:gd name="connsiteY4" fmla="*/ 769001 h 1035314"/>
                <a:gd name="connsiteX5" fmla="*/ 465665 w 642501"/>
                <a:gd name="connsiteY5" fmla="*/ 1035314 h 1035314"/>
                <a:gd name="connsiteX0" fmla="*/ 0 w 642489"/>
                <a:gd name="connsiteY0" fmla="*/ 277685 h 1035314"/>
                <a:gd name="connsiteX1" fmla="*/ 330979 w 642489"/>
                <a:gd name="connsiteY1" fmla="*/ 0 h 1035314"/>
                <a:gd name="connsiteX2" fmla="*/ 560982 w 642489"/>
                <a:gd name="connsiteY2" fmla="*/ 171099 h 1035314"/>
                <a:gd name="connsiteX3" fmla="*/ 446386 w 642489"/>
                <a:gd name="connsiteY3" fmla="*/ 490909 h 1035314"/>
                <a:gd name="connsiteX4" fmla="*/ 642425 w 642489"/>
                <a:gd name="connsiteY4" fmla="*/ 769001 h 1035314"/>
                <a:gd name="connsiteX5" fmla="*/ 465665 w 642489"/>
                <a:gd name="connsiteY5" fmla="*/ 1035314 h 1035314"/>
                <a:gd name="connsiteX0" fmla="*/ 0 w 642733"/>
                <a:gd name="connsiteY0" fmla="*/ 277685 h 1035314"/>
                <a:gd name="connsiteX1" fmla="*/ 330979 w 642733"/>
                <a:gd name="connsiteY1" fmla="*/ 0 h 1035314"/>
                <a:gd name="connsiteX2" fmla="*/ 560982 w 642733"/>
                <a:gd name="connsiteY2" fmla="*/ 171099 h 1035314"/>
                <a:gd name="connsiteX3" fmla="*/ 446386 w 642733"/>
                <a:gd name="connsiteY3" fmla="*/ 490909 h 1035314"/>
                <a:gd name="connsiteX4" fmla="*/ 642425 w 642733"/>
                <a:gd name="connsiteY4" fmla="*/ 769001 h 1035314"/>
                <a:gd name="connsiteX5" fmla="*/ 465665 w 642733"/>
                <a:gd name="connsiteY5" fmla="*/ 1035314 h 1035314"/>
                <a:gd name="connsiteX0" fmla="*/ 0 w 642733"/>
                <a:gd name="connsiteY0" fmla="*/ 277685 h 1035314"/>
                <a:gd name="connsiteX1" fmla="*/ 330979 w 642733"/>
                <a:gd name="connsiteY1" fmla="*/ 0 h 1035314"/>
                <a:gd name="connsiteX2" fmla="*/ 560982 w 642733"/>
                <a:gd name="connsiteY2" fmla="*/ 171099 h 1035314"/>
                <a:gd name="connsiteX3" fmla="*/ 446386 w 642733"/>
                <a:gd name="connsiteY3" fmla="*/ 490909 h 1035314"/>
                <a:gd name="connsiteX4" fmla="*/ 642425 w 642733"/>
                <a:gd name="connsiteY4" fmla="*/ 769001 h 1035314"/>
                <a:gd name="connsiteX5" fmla="*/ 465665 w 642733"/>
                <a:gd name="connsiteY5" fmla="*/ 1035314 h 1035314"/>
                <a:gd name="connsiteX0" fmla="*/ 0 w 642564"/>
                <a:gd name="connsiteY0" fmla="*/ 277685 h 1035314"/>
                <a:gd name="connsiteX1" fmla="*/ 330979 w 642564"/>
                <a:gd name="connsiteY1" fmla="*/ 0 h 1035314"/>
                <a:gd name="connsiteX2" fmla="*/ 560982 w 642564"/>
                <a:gd name="connsiteY2" fmla="*/ 171099 h 1035314"/>
                <a:gd name="connsiteX3" fmla="*/ 446386 w 642564"/>
                <a:gd name="connsiteY3" fmla="*/ 490909 h 1035314"/>
                <a:gd name="connsiteX4" fmla="*/ 642425 w 642564"/>
                <a:gd name="connsiteY4" fmla="*/ 769001 h 1035314"/>
                <a:gd name="connsiteX5" fmla="*/ 465665 w 642564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80359 h 1037988"/>
                <a:gd name="connsiteX1" fmla="*/ 330979 w 639815"/>
                <a:gd name="connsiteY1" fmla="*/ 2674 h 1037988"/>
                <a:gd name="connsiteX2" fmla="*/ 560982 w 639815"/>
                <a:gd name="connsiteY2" fmla="*/ 173773 h 1037988"/>
                <a:gd name="connsiteX3" fmla="*/ 446386 w 639815"/>
                <a:gd name="connsiteY3" fmla="*/ 493583 h 1037988"/>
                <a:gd name="connsiteX4" fmla="*/ 639670 w 639815"/>
                <a:gd name="connsiteY4" fmla="*/ 763412 h 1037988"/>
                <a:gd name="connsiteX5" fmla="*/ 465665 w 639815"/>
                <a:gd name="connsiteY5" fmla="*/ 1037988 h 1037988"/>
                <a:gd name="connsiteX0" fmla="*/ 0 w 639815"/>
                <a:gd name="connsiteY0" fmla="*/ 284735 h 1042364"/>
                <a:gd name="connsiteX1" fmla="*/ 330979 w 639815"/>
                <a:gd name="connsiteY1" fmla="*/ 7050 h 1042364"/>
                <a:gd name="connsiteX2" fmla="*/ 560982 w 639815"/>
                <a:gd name="connsiteY2" fmla="*/ 178149 h 1042364"/>
                <a:gd name="connsiteX3" fmla="*/ 446386 w 639815"/>
                <a:gd name="connsiteY3" fmla="*/ 497959 h 1042364"/>
                <a:gd name="connsiteX4" fmla="*/ 639670 w 639815"/>
                <a:gd name="connsiteY4" fmla="*/ 767788 h 1042364"/>
                <a:gd name="connsiteX5" fmla="*/ 465665 w 639815"/>
                <a:gd name="connsiteY5" fmla="*/ 1042364 h 1042364"/>
                <a:gd name="connsiteX0" fmla="*/ 0 w 639815"/>
                <a:gd name="connsiteY0" fmla="*/ 284735 h 1042364"/>
                <a:gd name="connsiteX1" fmla="*/ 330979 w 639815"/>
                <a:gd name="connsiteY1" fmla="*/ 7050 h 1042364"/>
                <a:gd name="connsiteX2" fmla="*/ 560982 w 639815"/>
                <a:gd name="connsiteY2" fmla="*/ 178149 h 1042364"/>
                <a:gd name="connsiteX3" fmla="*/ 446386 w 639815"/>
                <a:gd name="connsiteY3" fmla="*/ 497959 h 1042364"/>
                <a:gd name="connsiteX4" fmla="*/ 639670 w 639815"/>
                <a:gd name="connsiteY4" fmla="*/ 767788 h 1042364"/>
                <a:gd name="connsiteX5" fmla="*/ 465665 w 639815"/>
                <a:gd name="connsiteY5" fmla="*/ 1042364 h 1042364"/>
                <a:gd name="connsiteX0" fmla="*/ 0 w 639815"/>
                <a:gd name="connsiteY0" fmla="*/ 278763 h 1036392"/>
                <a:gd name="connsiteX1" fmla="*/ 330979 w 639815"/>
                <a:gd name="connsiteY1" fmla="*/ 1078 h 1036392"/>
                <a:gd name="connsiteX2" fmla="*/ 560982 w 639815"/>
                <a:gd name="connsiteY2" fmla="*/ 172177 h 1036392"/>
                <a:gd name="connsiteX3" fmla="*/ 446386 w 639815"/>
                <a:gd name="connsiteY3" fmla="*/ 491987 h 1036392"/>
                <a:gd name="connsiteX4" fmla="*/ 639670 w 639815"/>
                <a:gd name="connsiteY4" fmla="*/ 761816 h 1036392"/>
                <a:gd name="connsiteX5" fmla="*/ 465665 w 639815"/>
                <a:gd name="connsiteY5" fmla="*/ 1036392 h 1036392"/>
                <a:gd name="connsiteX0" fmla="*/ 0 w 639815"/>
                <a:gd name="connsiteY0" fmla="*/ 280192 h 1037821"/>
                <a:gd name="connsiteX1" fmla="*/ 330979 w 639815"/>
                <a:gd name="connsiteY1" fmla="*/ 2507 h 1037821"/>
                <a:gd name="connsiteX2" fmla="*/ 560982 w 639815"/>
                <a:gd name="connsiteY2" fmla="*/ 173606 h 1037821"/>
                <a:gd name="connsiteX3" fmla="*/ 446386 w 639815"/>
                <a:gd name="connsiteY3" fmla="*/ 493416 h 1037821"/>
                <a:gd name="connsiteX4" fmla="*/ 639670 w 639815"/>
                <a:gd name="connsiteY4" fmla="*/ 763245 h 1037821"/>
                <a:gd name="connsiteX5" fmla="*/ 465665 w 639815"/>
                <a:gd name="connsiteY5" fmla="*/ 1037821 h 1037821"/>
                <a:gd name="connsiteX0" fmla="*/ 32 w 639847"/>
                <a:gd name="connsiteY0" fmla="*/ 279537 h 1037166"/>
                <a:gd name="connsiteX1" fmla="*/ 331011 w 639847"/>
                <a:gd name="connsiteY1" fmla="*/ 1852 h 1037166"/>
                <a:gd name="connsiteX2" fmla="*/ 561014 w 639847"/>
                <a:gd name="connsiteY2" fmla="*/ 172951 h 1037166"/>
                <a:gd name="connsiteX3" fmla="*/ 446418 w 639847"/>
                <a:gd name="connsiteY3" fmla="*/ 492761 h 1037166"/>
                <a:gd name="connsiteX4" fmla="*/ 639702 w 639847"/>
                <a:gd name="connsiteY4" fmla="*/ 762590 h 1037166"/>
                <a:gd name="connsiteX5" fmla="*/ 465697 w 639847"/>
                <a:gd name="connsiteY5" fmla="*/ 1037166 h 1037166"/>
                <a:gd name="connsiteX0" fmla="*/ 32 w 639847"/>
                <a:gd name="connsiteY0" fmla="*/ 279537 h 1037166"/>
                <a:gd name="connsiteX1" fmla="*/ 331011 w 639847"/>
                <a:gd name="connsiteY1" fmla="*/ 1852 h 1037166"/>
                <a:gd name="connsiteX2" fmla="*/ 561014 w 639847"/>
                <a:gd name="connsiteY2" fmla="*/ 172951 h 1037166"/>
                <a:gd name="connsiteX3" fmla="*/ 446418 w 639847"/>
                <a:gd name="connsiteY3" fmla="*/ 492761 h 1037166"/>
                <a:gd name="connsiteX4" fmla="*/ 639702 w 639847"/>
                <a:gd name="connsiteY4" fmla="*/ 762590 h 1037166"/>
                <a:gd name="connsiteX5" fmla="*/ 465697 w 639847"/>
                <a:gd name="connsiteY5" fmla="*/ 1037166 h 1037166"/>
                <a:gd name="connsiteX0" fmla="*/ 32 w 639847"/>
                <a:gd name="connsiteY0" fmla="*/ 279537 h 1037166"/>
                <a:gd name="connsiteX1" fmla="*/ 331011 w 639847"/>
                <a:gd name="connsiteY1" fmla="*/ 1852 h 1037166"/>
                <a:gd name="connsiteX2" fmla="*/ 561014 w 639847"/>
                <a:gd name="connsiteY2" fmla="*/ 172951 h 1037166"/>
                <a:gd name="connsiteX3" fmla="*/ 446418 w 639847"/>
                <a:gd name="connsiteY3" fmla="*/ 492761 h 1037166"/>
                <a:gd name="connsiteX4" fmla="*/ 639702 w 639847"/>
                <a:gd name="connsiteY4" fmla="*/ 762590 h 1037166"/>
                <a:gd name="connsiteX5" fmla="*/ 465697 w 639847"/>
                <a:gd name="connsiteY5" fmla="*/ 1037166 h 1037166"/>
                <a:gd name="connsiteX0" fmla="*/ 26 w 639841"/>
                <a:gd name="connsiteY0" fmla="*/ 279060 h 1036689"/>
                <a:gd name="connsiteX1" fmla="*/ 331005 w 639841"/>
                <a:gd name="connsiteY1" fmla="*/ 1375 h 1036689"/>
                <a:gd name="connsiteX2" fmla="*/ 561008 w 639841"/>
                <a:gd name="connsiteY2" fmla="*/ 172474 h 1036689"/>
                <a:gd name="connsiteX3" fmla="*/ 446412 w 639841"/>
                <a:gd name="connsiteY3" fmla="*/ 492284 h 1036689"/>
                <a:gd name="connsiteX4" fmla="*/ 639696 w 639841"/>
                <a:gd name="connsiteY4" fmla="*/ 762113 h 1036689"/>
                <a:gd name="connsiteX5" fmla="*/ 465691 w 639841"/>
                <a:gd name="connsiteY5" fmla="*/ 1036689 h 1036689"/>
                <a:gd name="connsiteX0" fmla="*/ 26 w 639841"/>
                <a:gd name="connsiteY0" fmla="*/ 279103 h 1036732"/>
                <a:gd name="connsiteX1" fmla="*/ 331005 w 639841"/>
                <a:gd name="connsiteY1" fmla="*/ 1418 h 1036732"/>
                <a:gd name="connsiteX2" fmla="*/ 561008 w 639841"/>
                <a:gd name="connsiteY2" fmla="*/ 172517 h 1036732"/>
                <a:gd name="connsiteX3" fmla="*/ 446412 w 639841"/>
                <a:gd name="connsiteY3" fmla="*/ 492327 h 1036732"/>
                <a:gd name="connsiteX4" fmla="*/ 639696 w 639841"/>
                <a:gd name="connsiteY4" fmla="*/ 762156 h 1036732"/>
                <a:gd name="connsiteX5" fmla="*/ 465691 w 639841"/>
                <a:gd name="connsiteY5" fmla="*/ 1036732 h 1036732"/>
                <a:gd name="connsiteX0" fmla="*/ 26 w 639841"/>
                <a:gd name="connsiteY0" fmla="*/ 279060 h 1036689"/>
                <a:gd name="connsiteX1" fmla="*/ 331005 w 639841"/>
                <a:gd name="connsiteY1" fmla="*/ 1375 h 1036689"/>
                <a:gd name="connsiteX2" fmla="*/ 561008 w 639841"/>
                <a:gd name="connsiteY2" fmla="*/ 172474 h 1036689"/>
                <a:gd name="connsiteX3" fmla="*/ 446412 w 639841"/>
                <a:gd name="connsiteY3" fmla="*/ 492284 h 1036689"/>
                <a:gd name="connsiteX4" fmla="*/ 639696 w 639841"/>
                <a:gd name="connsiteY4" fmla="*/ 762113 h 1036689"/>
                <a:gd name="connsiteX5" fmla="*/ 465691 w 639841"/>
                <a:gd name="connsiteY5" fmla="*/ 1036689 h 1036689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40 w 620576"/>
                <a:gd name="connsiteY0" fmla="*/ 296331 h 1037435"/>
                <a:gd name="connsiteX1" fmla="*/ 311740 w 620576"/>
                <a:gd name="connsiteY1" fmla="*/ 2121 h 1037435"/>
                <a:gd name="connsiteX2" fmla="*/ 541743 w 620576"/>
                <a:gd name="connsiteY2" fmla="*/ 173220 h 1037435"/>
                <a:gd name="connsiteX3" fmla="*/ 427147 w 620576"/>
                <a:gd name="connsiteY3" fmla="*/ 493030 h 1037435"/>
                <a:gd name="connsiteX4" fmla="*/ 620431 w 620576"/>
                <a:gd name="connsiteY4" fmla="*/ 762859 h 1037435"/>
                <a:gd name="connsiteX5" fmla="*/ 446426 w 620576"/>
                <a:gd name="connsiteY5" fmla="*/ 1037435 h 1037435"/>
                <a:gd name="connsiteX0" fmla="*/ 5008 w 625544"/>
                <a:gd name="connsiteY0" fmla="*/ 297012 h 1038116"/>
                <a:gd name="connsiteX1" fmla="*/ 316708 w 625544"/>
                <a:gd name="connsiteY1" fmla="*/ 2802 h 1038116"/>
                <a:gd name="connsiteX2" fmla="*/ 546711 w 625544"/>
                <a:gd name="connsiteY2" fmla="*/ 173901 h 1038116"/>
                <a:gd name="connsiteX3" fmla="*/ 432115 w 625544"/>
                <a:gd name="connsiteY3" fmla="*/ 493711 h 1038116"/>
                <a:gd name="connsiteX4" fmla="*/ 625399 w 625544"/>
                <a:gd name="connsiteY4" fmla="*/ 763540 h 1038116"/>
                <a:gd name="connsiteX5" fmla="*/ 451394 w 625544"/>
                <a:gd name="connsiteY5" fmla="*/ 1038116 h 1038116"/>
                <a:gd name="connsiteX0" fmla="*/ 5008 w 625544"/>
                <a:gd name="connsiteY0" fmla="*/ 299704 h 1040808"/>
                <a:gd name="connsiteX1" fmla="*/ 316708 w 625544"/>
                <a:gd name="connsiteY1" fmla="*/ 2739 h 1040808"/>
                <a:gd name="connsiteX2" fmla="*/ 546711 w 625544"/>
                <a:gd name="connsiteY2" fmla="*/ 176593 h 1040808"/>
                <a:gd name="connsiteX3" fmla="*/ 432115 w 625544"/>
                <a:gd name="connsiteY3" fmla="*/ 496403 h 1040808"/>
                <a:gd name="connsiteX4" fmla="*/ 625399 w 625544"/>
                <a:gd name="connsiteY4" fmla="*/ 766232 h 1040808"/>
                <a:gd name="connsiteX5" fmla="*/ 451394 w 625544"/>
                <a:gd name="connsiteY5" fmla="*/ 1040808 h 1040808"/>
                <a:gd name="connsiteX0" fmla="*/ 4206 w 624742"/>
                <a:gd name="connsiteY0" fmla="*/ 298093 h 1039197"/>
                <a:gd name="connsiteX1" fmla="*/ 315906 w 624742"/>
                <a:gd name="connsiteY1" fmla="*/ 1128 h 1039197"/>
                <a:gd name="connsiteX2" fmla="*/ 545909 w 624742"/>
                <a:gd name="connsiteY2" fmla="*/ 174982 h 1039197"/>
                <a:gd name="connsiteX3" fmla="*/ 431313 w 624742"/>
                <a:gd name="connsiteY3" fmla="*/ 494792 h 1039197"/>
                <a:gd name="connsiteX4" fmla="*/ 624597 w 624742"/>
                <a:gd name="connsiteY4" fmla="*/ 764621 h 1039197"/>
                <a:gd name="connsiteX5" fmla="*/ 450592 w 624742"/>
                <a:gd name="connsiteY5" fmla="*/ 1039197 h 1039197"/>
                <a:gd name="connsiteX0" fmla="*/ 4206 w 624742"/>
                <a:gd name="connsiteY0" fmla="*/ 298093 h 1039197"/>
                <a:gd name="connsiteX1" fmla="*/ 315906 w 624742"/>
                <a:gd name="connsiteY1" fmla="*/ 1128 h 1039197"/>
                <a:gd name="connsiteX2" fmla="*/ 545909 w 624742"/>
                <a:gd name="connsiteY2" fmla="*/ 174982 h 1039197"/>
                <a:gd name="connsiteX3" fmla="*/ 431313 w 624742"/>
                <a:gd name="connsiteY3" fmla="*/ 494792 h 1039197"/>
                <a:gd name="connsiteX4" fmla="*/ 624597 w 624742"/>
                <a:gd name="connsiteY4" fmla="*/ 764621 h 1039197"/>
                <a:gd name="connsiteX5" fmla="*/ 450592 w 624742"/>
                <a:gd name="connsiteY5" fmla="*/ 1039197 h 1039197"/>
                <a:gd name="connsiteX0" fmla="*/ 4206 w 625023"/>
                <a:gd name="connsiteY0" fmla="*/ 298093 h 1039197"/>
                <a:gd name="connsiteX1" fmla="*/ 315906 w 625023"/>
                <a:gd name="connsiteY1" fmla="*/ 1128 h 1039197"/>
                <a:gd name="connsiteX2" fmla="*/ 545909 w 625023"/>
                <a:gd name="connsiteY2" fmla="*/ 174982 h 1039197"/>
                <a:gd name="connsiteX3" fmla="*/ 431313 w 625023"/>
                <a:gd name="connsiteY3" fmla="*/ 494792 h 1039197"/>
                <a:gd name="connsiteX4" fmla="*/ 624597 w 625023"/>
                <a:gd name="connsiteY4" fmla="*/ 764621 h 1039197"/>
                <a:gd name="connsiteX5" fmla="*/ 450592 w 625023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5059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5059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25804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417542 w 641503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417542 w 641503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399268 w 641503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399268 w 641503"/>
                <a:gd name="connsiteY5" fmla="*/ 1039197 h 103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1503" h="1039197">
                  <a:moveTo>
                    <a:pt x="4206" y="298093"/>
                  </a:moveTo>
                  <a:cubicBezTo>
                    <a:pt x="-31441" y="73328"/>
                    <a:pt x="167021" y="-10969"/>
                    <a:pt x="315906" y="1128"/>
                  </a:cubicBezTo>
                  <a:cubicBezTo>
                    <a:pt x="428380" y="8585"/>
                    <a:pt x="527080" y="95916"/>
                    <a:pt x="545909" y="174982"/>
                  </a:cubicBezTo>
                  <a:cubicBezTo>
                    <a:pt x="579319" y="262305"/>
                    <a:pt x="557648" y="418486"/>
                    <a:pt x="431313" y="494792"/>
                  </a:cubicBezTo>
                  <a:cubicBezTo>
                    <a:pt x="576532" y="548013"/>
                    <a:pt x="647384" y="650808"/>
                    <a:pt x="641122" y="764621"/>
                  </a:cubicBezTo>
                  <a:cubicBezTo>
                    <a:pt x="633615" y="919493"/>
                    <a:pt x="546235" y="1010014"/>
                    <a:pt x="399268" y="1039197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7D7CEF33-6BD1-46AB-BBEC-75362F12210D}"/>
                </a:ext>
              </a:extLst>
            </p:cNvPr>
            <p:cNvSpPr/>
            <p:nvPr/>
          </p:nvSpPr>
          <p:spPr>
            <a:xfrm>
              <a:off x="6153240" y="3948272"/>
              <a:ext cx="785355" cy="780891"/>
            </a:xfrm>
            <a:custGeom>
              <a:avLst/>
              <a:gdLst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25244 w 970498"/>
                <a:gd name="connsiteY6" fmla="*/ 384272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25244 w 970498"/>
                <a:gd name="connsiteY6" fmla="*/ 384272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25244 w 970498"/>
                <a:gd name="connsiteY6" fmla="*/ 384272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379321 w 970498"/>
                <a:gd name="connsiteY7" fmla="*/ 59964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379321 w 970498"/>
                <a:gd name="connsiteY7" fmla="*/ 599641 h 925619"/>
                <a:gd name="connsiteX0" fmla="*/ 344345 w 1031548"/>
                <a:gd name="connsiteY0" fmla="*/ 213173 h 925619"/>
                <a:gd name="connsiteX1" fmla="*/ 532274 w 1031548"/>
                <a:gd name="connsiteY1" fmla="*/ 0 h 925619"/>
                <a:gd name="connsiteX2" fmla="*/ 672519 w 1031548"/>
                <a:gd name="connsiteY2" fmla="*/ 311345 h 925619"/>
                <a:gd name="connsiteX3" fmla="*/ 1031548 w 1031548"/>
                <a:gd name="connsiteY3" fmla="*/ 535737 h 925619"/>
                <a:gd name="connsiteX4" fmla="*/ 599592 w 1031548"/>
                <a:gd name="connsiteY4" fmla="*/ 925619 h 925619"/>
                <a:gd name="connsiteX5" fmla="*/ 61050 w 1031548"/>
                <a:gd name="connsiteY5" fmla="*/ 852692 h 925619"/>
                <a:gd name="connsiteX6" fmla="*/ 102819 w 1031548"/>
                <a:gd name="connsiteY6" fmla="*/ 395289 h 925619"/>
                <a:gd name="connsiteX7" fmla="*/ 440371 w 1031548"/>
                <a:gd name="connsiteY7" fmla="*/ 599641 h 925619"/>
                <a:gd name="connsiteX0" fmla="*/ 344345 w 1031548"/>
                <a:gd name="connsiteY0" fmla="*/ 213173 h 925619"/>
                <a:gd name="connsiteX1" fmla="*/ 532274 w 1031548"/>
                <a:gd name="connsiteY1" fmla="*/ 0 h 925619"/>
                <a:gd name="connsiteX2" fmla="*/ 672519 w 1031548"/>
                <a:gd name="connsiteY2" fmla="*/ 311345 h 925619"/>
                <a:gd name="connsiteX3" fmla="*/ 1031548 w 1031548"/>
                <a:gd name="connsiteY3" fmla="*/ 535737 h 925619"/>
                <a:gd name="connsiteX4" fmla="*/ 599592 w 1031548"/>
                <a:gd name="connsiteY4" fmla="*/ 925619 h 925619"/>
                <a:gd name="connsiteX5" fmla="*/ 61050 w 1031548"/>
                <a:gd name="connsiteY5" fmla="*/ 852692 h 925619"/>
                <a:gd name="connsiteX6" fmla="*/ 102819 w 1031548"/>
                <a:gd name="connsiteY6" fmla="*/ 395289 h 925619"/>
                <a:gd name="connsiteX7" fmla="*/ 440371 w 1031548"/>
                <a:gd name="connsiteY7" fmla="*/ 599641 h 925619"/>
                <a:gd name="connsiteX0" fmla="*/ 347877 w 1035080"/>
                <a:gd name="connsiteY0" fmla="*/ 213173 h 925619"/>
                <a:gd name="connsiteX1" fmla="*/ 535806 w 1035080"/>
                <a:gd name="connsiteY1" fmla="*/ 0 h 925619"/>
                <a:gd name="connsiteX2" fmla="*/ 676051 w 1035080"/>
                <a:gd name="connsiteY2" fmla="*/ 311345 h 925619"/>
                <a:gd name="connsiteX3" fmla="*/ 1035080 w 1035080"/>
                <a:gd name="connsiteY3" fmla="*/ 535737 h 925619"/>
                <a:gd name="connsiteX4" fmla="*/ 603124 w 1035080"/>
                <a:gd name="connsiteY4" fmla="*/ 925619 h 925619"/>
                <a:gd name="connsiteX5" fmla="*/ 53565 w 1035080"/>
                <a:gd name="connsiteY5" fmla="*/ 871971 h 925619"/>
                <a:gd name="connsiteX6" fmla="*/ 106351 w 1035080"/>
                <a:gd name="connsiteY6" fmla="*/ 395289 h 925619"/>
                <a:gd name="connsiteX7" fmla="*/ 443903 w 1035080"/>
                <a:gd name="connsiteY7" fmla="*/ 599641 h 925619"/>
                <a:gd name="connsiteX0" fmla="*/ 375671 w 1062874"/>
                <a:gd name="connsiteY0" fmla="*/ 213173 h 925619"/>
                <a:gd name="connsiteX1" fmla="*/ 563600 w 1062874"/>
                <a:gd name="connsiteY1" fmla="*/ 0 h 925619"/>
                <a:gd name="connsiteX2" fmla="*/ 703845 w 1062874"/>
                <a:gd name="connsiteY2" fmla="*/ 311345 h 925619"/>
                <a:gd name="connsiteX3" fmla="*/ 1062874 w 1062874"/>
                <a:gd name="connsiteY3" fmla="*/ 535737 h 925619"/>
                <a:gd name="connsiteX4" fmla="*/ 630918 w 1062874"/>
                <a:gd name="connsiteY4" fmla="*/ 925619 h 925619"/>
                <a:gd name="connsiteX5" fmla="*/ 81359 w 1062874"/>
                <a:gd name="connsiteY5" fmla="*/ 871971 h 925619"/>
                <a:gd name="connsiteX6" fmla="*/ 134145 w 1062874"/>
                <a:gd name="connsiteY6" fmla="*/ 395289 h 925619"/>
                <a:gd name="connsiteX7" fmla="*/ 471697 w 1062874"/>
                <a:gd name="connsiteY7" fmla="*/ 599641 h 925619"/>
                <a:gd name="connsiteX0" fmla="*/ 375671 w 1062874"/>
                <a:gd name="connsiteY0" fmla="*/ 213173 h 973239"/>
                <a:gd name="connsiteX1" fmla="*/ 563600 w 1062874"/>
                <a:gd name="connsiteY1" fmla="*/ 0 h 973239"/>
                <a:gd name="connsiteX2" fmla="*/ 703845 w 1062874"/>
                <a:gd name="connsiteY2" fmla="*/ 311345 h 973239"/>
                <a:gd name="connsiteX3" fmla="*/ 1062874 w 1062874"/>
                <a:gd name="connsiteY3" fmla="*/ 535737 h 973239"/>
                <a:gd name="connsiteX4" fmla="*/ 630918 w 1062874"/>
                <a:gd name="connsiteY4" fmla="*/ 925619 h 973239"/>
                <a:gd name="connsiteX5" fmla="*/ 81359 w 1062874"/>
                <a:gd name="connsiteY5" fmla="*/ 871971 h 973239"/>
                <a:gd name="connsiteX6" fmla="*/ 134145 w 1062874"/>
                <a:gd name="connsiteY6" fmla="*/ 395289 h 973239"/>
                <a:gd name="connsiteX7" fmla="*/ 471697 w 1062874"/>
                <a:gd name="connsiteY7" fmla="*/ 599641 h 973239"/>
                <a:gd name="connsiteX0" fmla="*/ 375671 w 1062874"/>
                <a:gd name="connsiteY0" fmla="*/ 213173 h 973239"/>
                <a:gd name="connsiteX1" fmla="*/ 563600 w 1062874"/>
                <a:gd name="connsiteY1" fmla="*/ 0 h 973239"/>
                <a:gd name="connsiteX2" fmla="*/ 703845 w 1062874"/>
                <a:gd name="connsiteY2" fmla="*/ 311345 h 973239"/>
                <a:gd name="connsiteX3" fmla="*/ 1062874 w 1062874"/>
                <a:gd name="connsiteY3" fmla="*/ 535737 h 973239"/>
                <a:gd name="connsiteX4" fmla="*/ 606130 w 1062874"/>
                <a:gd name="connsiteY4" fmla="*/ 925619 h 973239"/>
                <a:gd name="connsiteX5" fmla="*/ 81359 w 1062874"/>
                <a:gd name="connsiteY5" fmla="*/ 871971 h 973239"/>
                <a:gd name="connsiteX6" fmla="*/ 134145 w 1062874"/>
                <a:gd name="connsiteY6" fmla="*/ 395289 h 973239"/>
                <a:gd name="connsiteX7" fmla="*/ 471697 w 1062874"/>
                <a:gd name="connsiteY7" fmla="*/ 599641 h 973239"/>
                <a:gd name="connsiteX0" fmla="*/ 375671 w 1062874"/>
                <a:gd name="connsiteY0" fmla="*/ 213173 h 979036"/>
                <a:gd name="connsiteX1" fmla="*/ 563600 w 1062874"/>
                <a:gd name="connsiteY1" fmla="*/ 0 h 979036"/>
                <a:gd name="connsiteX2" fmla="*/ 703845 w 1062874"/>
                <a:gd name="connsiteY2" fmla="*/ 311345 h 979036"/>
                <a:gd name="connsiteX3" fmla="*/ 1062874 w 1062874"/>
                <a:gd name="connsiteY3" fmla="*/ 535737 h 979036"/>
                <a:gd name="connsiteX4" fmla="*/ 597867 w 1062874"/>
                <a:gd name="connsiteY4" fmla="*/ 942144 h 979036"/>
                <a:gd name="connsiteX5" fmla="*/ 81359 w 1062874"/>
                <a:gd name="connsiteY5" fmla="*/ 871971 h 979036"/>
                <a:gd name="connsiteX6" fmla="*/ 134145 w 1062874"/>
                <a:gd name="connsiteY6" fmla="*/ 395289 h 979036"/>
                <a:gd name="connsiteX7" fmla="*/ 471697 w 1062874"/>
                <a:gd name="connsiteY7" fmla="*/ 599641 h 979036"/>
                <a:gd name="connsiteX0" fmla="*/ 375671 w 1062874"/>
                <a:gd name="connsiteY0" fmla="*/ 213173 h 1049379"/>
                <a:gd name="connsiteX1" fmla="*/ 563600 w 1062874"/>
                <a:gd name="connsiteY1" fmla="*/ 0 h 1049379"/>
                <a:gd name="connsiteX2" fmla="*/ 703845 w 1062874"/>
                <a:gd name="connsiteY2" fmla="*/ 311345 h 1049379"/>
                <a:gd name="connsiteX3" fmla="*/ 1062874 w 1062874"/>
                <a:gd name="connsiteY3" fmla="*/ 535737 h 1049379"/>
                <a:gd name="connsiteX4" fmla="*/ 597867 w 1062874"/>
                <a:gd name="connsiteY4" fmla="*/ 942144 h 1049379"/>
                <a:gd name="connsiteX5" fmla="*/ 81359 w 1062874"/>
                <a:gd name="connsiteY5" fmla="*/ 871971 h 1049379"/>
                <a:gd name="connsiteX6" fmla="*/ 134145 w 1062874"/>
                <a:gd name="connsiteY6" fmla="*/ 395289 h 1049379"/>
                <a:gd name="connsiteX7" fmla="*/ 471697 w 1062874"/>
                <a:gd name="connsiteY7" fmla="*/ 599641 h 1049379"/>
                <a:gd name="connsiteX0" fmla="*/ 375671 w 1062874"/>
                <a:gd name="connsiteY0" fmla="*/ 213173 h 1049379"/>
                <a:gd name="connsiteX1" fmla="*/ 563600 w 1062874"/>
                <a:gd name="connsiteY1" fmla="*/ 0 h 1049379"/>
                <a:gd name="connsiteX2" fmla="*/ 703845 w 1062874"/>
                <a:gd name="connsiteY2" fmla="*/ 311345 h 1049379"/>
                <a:gd name="connsiteX3" fmla="*/ 1062874 w 1062874"/>
                <a:gd name="connsiteY3" fmla="*/ 535737 h 1049379"/>
                <a:gd name="connsiteX4" fmla="*/ 597867 w 1062874"/>
                <a:gd name="connsiteY4" fmla="*/ 942144 h 1049379"/>
                <a:gd name="connsiteX5" fmla="*/ 81359 w 1062874"/>
                <a:gd name="connsiteY5" fmla="*/ 871971 h 1049379"/>
                <a:gd name="connsiteX6" fmla="*/ 134145 w 1062874"/>
                <a:gd name="connsiteY6" fmla="*/ 395289 h 1049379"/>
                <a:gd name="connsiteX7" fmla="*/ 471697 w 1062874"/>
                <a:gd name="connsiteY7" fmla="*/ 599641 h 1049379"/>
                <a:gd name="connsiteX0" fmla="*/ 375671 w 1062874"/>
                <a:gd name="connsiteY0" fmla="*/ 213173 h 1049379"/>
                <a:gd name="connsiteX1" fmla="*/ 563600 w 1062874"/>
                <a:gd name="connsiteY1" fmla="*/ 0 h 1049379"/>
                <a:gd name="connsiteX2" fmla="*/ 703845 w 1062874"/>
                <a:gd name="connsiteY2" fmla="*/ 311345 h 1049379"/>
                <a:gd name="connsiteX3" fmla="*/ 1062874 w 1062874"/>
                <a:gd name="connsiteY3" fmla="*/ 535737 h 1049379"/>
                <a:gd name="connsiteX4" fmla="*/ 597867 w 1062874"/>
                <a:gd name="connsiteY4" fmla="*/ 942144 h 1049379"/>
                <a:gd name="connsiteX5" fmla="*/ 81359 w 1062874"/>
                <a:gd name="connsiteY5" fmla="*/ 871971 h 1049379"/>
                <a:gd name="connsiteX6" fmla="*/ 134145 w 1062874"/>
                <a:gd name="connsiteY6" fmla="*/ 395289 h 1049379"/>
                <a:gd name="connsiteX7" fmla="*/ 471697 w 1062874"/>
                <a:gd name="connsiteY7" fmla="*/ 599641 h 1049379"/>
                <a:gd name="connsiteX0" fmla="*/ 375671 w 1062874"/>
                <a:gd name="connsiteY0" fmla="*/ 213173 h 1033999"/>
                <a:gd name="connsiteX1" fmla="*/ 563600 w 1062874"/>
                <a:gd name="connsiteY1" fmla="*/ 0 h 1033999"/>
                <a:gd name="connsiteX2" fmla="*/ 703845 w 1062874"/>
                <a:gd name="connsiteY2" fmla="*/ 311345 h 1033999"/>
                <a:gd name="connsiteX3" fmla="*/ 1062874 w 1062874"/>
                <a:gd name="connsiteY3" fmla="*/ 535737 h 1033999"/>
                <a:gd name="connsiteX4" fmla="*/ 597867 w 1062874"/>
                <a:gd name="connsiteY4" fmla="*/ 942144 h 1033999"/>
                <a:gd name="connsiteX5" fmla="*/ 81359 w 1062874"/>
                <a:gd name="connsiteY5" fmla="*/ 871971 h 1033999"/>
                <a:gd name="connsiteX6" fmla="*/ 134145 w 1062874"/>
                <a:gd name="connsiteY6" fmla="*/ 395289 h 1033999"/>
                <a:gd name="connsiteX7" fmla="*/ 471697 w 1062874"/>
                <a:gd name="connsiteY7" fmla="*/ 599641 h 1033999"/>
                <a:gd name="connsiteX0" fmla="*/ 363975 w 1051178"/>
                <a:gd name="connsiteY0" fmla="*/ 213173 h 1033999"/>
                <a:gd name="connsiteX1" fmla="*/ 551904 w 1051178"/>
                <a:gd name="connsiteY1" fmla="*/ 0 h 1033999"/>
                <a:gd name="connsiteX2" fmla="*/ 692149 w 1051178"/>
                <a:gd name="connsiteY2" fmla="*/ 311345 h 1033999"/>
                <a:gd name="connsiteX3" fmla="*/ 1051178 w 1051178"/>
                <a:gd name="connsiteY3" fmla="*/ 535737 h 1033999"/>
                <a:gd name="connsiteX4" fmla="*/ 586171 w 1051178"/>
                <a:gd name="connsiteY4" fmla="*/ 942144 h 1033999"/>
                <a:gd name="connsiteX5" fmla="*/ 69663 w 1051178"/>
                <a:gd name="connsiteY5" fmla="*/ 871971 h 1033999"/>
                <a:gd name="connsiteX6" fmla="*/ 122449 w 1051178"/>
                <a:gd name="connsiteY6" fmla="*/ 395289 h 1033999"/>
                <a:gd name="connsiteX7" fmla="*/ 460001 w 1051178"/>
                <a:gd name="connsiteY7" fmla="*/ 599641 h 1033999"/>
                <a:gd name="connsiteX0" fmla="*/ 363975 w 1051178"/>
                <a:gd name="connsiteY0" fmla="*/ 213173 h 1030327"/>
                <a:gd name="connsiteX1" fmla="*/ 551904 w 1051178"/>
                <a:gd name="connsiteY1" fmla="*/ 0 h 1030327"/>
                <a:gd name="connsiteX2" fmla="*/ 692149 w 1051178"/>
                <a:gd name="connsiteY2" fmla="*/ 311345 h 1030327"/>
                <a:gd name="connsiteX3" fmla="*/ 1051178 w 1051178"/>
                <a:gd name="connsiteY3" fmla="*/ 535737 h 1030327"/>
                <a:gd name="connsiteX4" fmla="*/ 613713 w 1051178"/>
                <a:gd name="connsiteY4" fmla="*/ 936636 h 1030327"/>
                <a:gd name="connsiteX5" fmla="*/ 69663 w 1051178"/>
                <a:gd name="connsiteY5" fmla="*/ 871971 h 1030327"/>
                <a:gd name="connsiteX6" fmla="*/ 122449 w 1051178"/>
                <a:gd name="connsiteY6" fmla="*/ 395289 h 1030327"/>
                <a:gd name="connsiteX7" fmla="*/ 460001 w 1051178"/>
                <a:gd name="connsiteY7" fmla="*/ 599641 h 1030327"/>
                <a:gd name="connsiteX0" fmla="*/ 363975 w 1051178"/>
                <a:gd name="connsiteY0" fmla="*/ 213173 h 1030327"/>
                <a:gd name="connsiteX1" fmla="*/ 551904 w 1051178"/>
                <a:gd name="connsiteY1" fmla="*/ 0 h 1030327"/>
                <a:gd name="connsiteX2" fmla="*/ 692149 w 1051178"/>
                <a:gd name="connsiteY2" fmla="*/ 311345 h 1030327"/>
                <a:gd name="connsiteX3" fmla="*/ 1051178 w 1051178"/>
                <a:gd name="connsiteY3" fmla="*/ 535737 h 1030327"/>
                <a:gd name="connsiteX4" fmla="*/ 613713 w 1051178"/>
                <a:gd name="connsiteY4" fmla="*/ 936636 h 1030327"/>
                <a:gd name="connsiteX5" fmla="*/ 69663 w 1051178"/>
                <a:gd name="connsiteY5" fmla="*/ 871971 h 1030327"/>
                <a:gd name="connsiteX6" fmla="*/ 122449 w 1051178"/>
                <a:gd name="connsiteY6" fmla="*/ 395289 h 1030327"/>
                <a:gd name="connsiteX7" fmla="*/ 460001 w 1051178"/>
                <a:gd name="connsiteY7" fmla="*/ 599641 h 1030327"/>
                <a:gd name="connsiteX0" fmla="*/ 363975 w 1034653"/>
                <a:gd name="connsiteY0" fmla="*/ 213173 h 1030327"/>
                <a:gd name="connsiteX1" fmla="*/ 551904 w 1034653"/>
                <a:gd name="connsiteY1" fmla="*/ 0 h 1030327"/>
                <a:gd name="connsiteX2" fmla="*/ 692149 w 1034653"/>
                <a:gd name="connsiteY2" fmla="*/ 311345 h 1030327"/>
                <a:gd name="connsiteX3" fmla="*/ 1034653 w 1034653"/>
                <a:gd name="connsiteY3" fmla="*/ 538491 h 1030327"/>
                <a:gd name="connsiteX4" fmla="*/ 613713 w 1034653"/>
                <a:gd name="connsiteY4" fmla="*/ 936636 h 1030327"/>
                <a:gd name="connsiteX5" fmla="*/ 69663 w 1034653"/>
                <a:gd name="connsiteY5" fmla="*/ 871971 h 1030327"/>
                <a:gd name="connsiteX6" fmla="*/ 122449 w 1034653"/>
                <a:gd name="connsiteY6" fmla="*/ 395289 h 1030327"/>
                <a:gd name="connsiteX7" fmla="*/ 460001 w 1034653"/>
                <a:gd name="connsiteY7" fmla="*/ 599641 h 1030327"/>
                <a:gd name="connsiteX0" fmla="*/ 363975 w 1037690"/>
                <a:gd name="connsiteY0" fmla="*/ 213173 h 1030327"/>
                <a:gd name="connsiteX1" fmla="*/ 551904 w 1037690"/>
                <a:gd name="connsiteY1" fmla="*/ 0 h 1030327"/>
                <a:gd name="connsiteX2" fmla="*/ 692149 w 1037690"/>
                <a:gd name="connsiteY2" fmla="*/ 311345 h 1030327"/>
                <a:gd name="connsiteX3" fmla="*/ 1034653 w 1037690"/>
                <a:gd name="connsiteY3" fmla="*/ 538491 h 1030327"/>
                <a:gd name="connsiteX4" fmla="*/ 613713 w 1037690"/>
                <a:gd name="connsiteY4" fmla="*/ 936636 h 1030327"/>
                <a:gd name="connsiteX5" fmla="*/ 69663 w 1037690"/>
                <a:gd name="connsiteY5" fmla="*/ 871971 h 1030327"/>
                <a:gd name="connsiteX6" fmla="*/ 122449 w 1037690"/>
                <a:gd name="connsiteY6" fmla="*/ 395289 h 1030327"/>
                <a:gd name="connsiteX7" fmla="*/ 460001 w 1037690"/>
                <a:gd name="connsiteY7" fmla="*/ 599641 h 1030327"/>
                <a:gd name="connsiteX0" fmla="*/ 363975 w 1037917"/>
                <a:gd name="connsiteY0" fmla="*/ 213173 h 1030327"/>
                <a:gd name="connsiteX1" fmla="*/ 551904 w 1037917"/>
                <a:gd name="connsiteY1" fmla="*/ 0 h 1030327"/>
                <a:gd name="connsiteX2" fmla="*/ 692149 w 1037917"/>
                <a:gd name="connsiteY2" fmla="*/ 311345 h 1030327"/>
                <a:gd name="connsiteX3" fmla="*/ 1034653 w 1037917"/>
                <a:gd name="connsiteY3" fmla="*/ 538491 h 1030327"/>
                <a:gd name="connsiteX4" fmla="*/ 613713 w 1037917"/>
                <a:gd name="connsiteY4" fmla="*/ 936636 h 1030327"/>
                <a:gd name="connsiteX5" fmla="*/ 69663 w 1037917"/>
                <a:gd name="connsiteY5" fmla="*/ 871971 h 1030327"/>
                <a:gd name="connsiteX6" fmla="*/ 122449 w 1037917"/>
                <a:gd name="connsiteY6" fmla="*/ 395289 h 1030327"/>
                <a:gd name="connsiteX7" fmla="*/ 460001 w 1037917"/>
                <a:gd name="connsiteY7" fmla="*/ 599641 h 1030327"/>
                <a:gd name="connsiteX0" fmla="*/ 363975 w 1046257"/>
                <a:gd name="connsiteY0" fmla="*/ 213173 h 1030327"/>
                <a:gd name="connsiteX1" fmla="*/ 551904 w 1046257"/>
                <a:gd name="connsiteY1" fmla="*/ 0 h 1030327"/>
                <a:gd name="connsiteX2" fmla="*/ 692149 w 1046257"/>
                <a:gd name="connsiteY2" fmla="*/ 311345 h 1030327"/>
                <a:gd name="connsiteX3" fmla="*/ 1034653 w 1046257"/>
                <a:gd name="connsiteY3" fmla="*/ 538491 h 1030327"/>
                <a:gd name="connsiteX4" fmla="*/ 613713 w 1046257"/>
                <a:gd name="connsiteY4" fmla="*/ 936636 h 1030327"/>
                <a:gd name="connsiteX5" fmla="*/ 69663 w 1046257"/>
                <a:gd name="connsiteY5" fmla="*/ 871971 h 1030327"/>
                <a:gd name="connsiteX6" fmla="*/ 122449 w 1046257"/>
                <a:gd name="connsiteY6" fmla="*/ 395289 h 1030327"/>
                <a:gd name="connsiteX7" fmla="*/ 460001 w 1046257"/>
                <a:gd name="connsiteY7" fmla="*/ 599641 h 1030327"/>
                <a:gd name="connsiteX0" fmla="*/ 363975 w 1046257"/>
                <a:gd name="connsiteY0" fmla="*/ 213173 h 1030327"/>
                <a:gd name="connsiteX1" fmla="*/ 551904 w 1046257"/>
                <a:gd name="connsiteY1" fmla="*/ 0 h 1030327"/>
                <a:gd name="connsiteX2" fmla="*/ 692149 w 1046257"/>
                <a:gd name="connsiteY2" fmla="*/ 311345 h 1030327"/>
                <a:gd name="connsiteX3" fmla="*/ 1034653 w 1046257"/>
                <a:gd name="connsiteY3" fmla="*/ 538491 h 1030327"/>
                <a:gd name="connsiteX4" fmla="*/ 613713 w 1046257"/>
                <a:gd name="connsiteY4" fmla="*/ 936636 h 1030327"/>
                <a:gd name="connsiteX5" fmla="*/ 69663 w 1046257"/>
                <a:gd name="connsiteY5" fmla="*/ 871971 h 1030327"/>
                <a:gd name="connsiteX6" fmla="*/ 122449 w 1046257"/>
                <a:gd name="connsiteY6" fmla="*/ 395289 h 1030327"/>
                <a:gd name="connsiteX7" fmla="*/ 460001 w 1046257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92149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92149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830 h 1030984"/>
                <a:gd name="connsiteX1" fmla="*/ 551904 w 1041370"/>
                <a:gd name="connsiteY1" fmla="*/ 657 h 1030984"/>
                <a:gd name="connsiteX2" fmla="*/ 675624 w 1041370"/>
                <a:gd name="connsiteY2" fmla="*/ 300985 h 1030984"/>
                <a:gd name="connsiteX3" fmla="*/ 1034653 w 1041370"/>
                <a:gd name="connsiteY3" fmla="*/ 539148 h 1030984"/>
                <a:gd name="connsiteX4" fmla="*/ 613713 w 1041370"/>
                <a:gd name="connsiteY4" fmla="*/ 937293 h 1030984"/>
                <a:gd name="connsiteX5" fmla="*/ 69663 w 1041370"/>
                <a:gd name="connsiteY5" fmla="*/ 872628 h 1030984"/>
                <a:gd name="connsiteX6" fmla="*/ 122449 w 1041370"/>
                <a:gd name="connsiteY6" fmla="*/ 395946 h 1030984"/>
                <a:gd name="connsiteX7" fmla="*/ 460001 w 1041370"/>
                <a:gd name="connsiteY7" fmla="*/ 600298 h 1030984"/>
                <a:gd name="connsiteX0" fmla="*/ 363975 w 1041370"/>
                <a:gd name="connsiteY0" fmla="*/ 213830 h 1030984"/>
                <a:gd name="connsiteX1" fmla="*/ 551904 w 1041370"/>
                <a:gd name="connsiteY1" fmla="*/ 657 h 1030984"/>
                <a:gd name="connsiteX2" fmla="*/ 675624 w 1041370"/>
                <a:gd name="connsiteY2" fmla="*/ 300985 h 1030984"/>
                <a:gd name="connsiteX3" fmla="*/ 1034653 w 1041370"/>
                <a:gd name="connsiteY3" fmla="*/ 539148 h 1030984"/>
                <a:gd name="connsiteX4" fmla="*/ 613713 w 1041370"/>
                <a:gd name="connsiteY4" fmla="*/ 937293 h 1030984"/>
                <a:gd name="connsiteX5" fmla="*/ 69663 w 1041370"/>
                <a:gd name="connsiteY5" fmla="*/ 872628 h 1030984"/>
                <a:gd name="connsiteX6" fmla="*/ 122449 w 1041370"/>
                <a:gd name="connsiteY6" fmla="*/ 395946 h 1030984"/>
                <a:gd name="connsiteX7" fmla="*/ 460001 w 1041370"/>
                <a:gd name="connsiteY7" fmla="*/ 600298 h 1030984"/>
                <a:gd name="connsiteX0" fmla="*/ 363975 w 1041370"/>
                <a:gd name="connsiteY0" fmla="*/ 213830 h 1030984"/>
                <a:gd name="connsiteX1" fmla="*/ 551904 w 1041370"/>
                <a:gd name="connsiteY1" fmla="*/ 657 h 1030984"/>
                <a:gd name="connsiteX2" fmla="*/ 675624 w 1041370"/>
                <a:gd name="connsiteY2" fmla="*/ 300985 h 1030984"/>
                <a:gd name="connsiteX3" fmla="*/ 1034653 w 1041370"/>
                <a:gd name="connsiteY3" fmla="*/ 539148 h 1030984"/>
                <a:gd name="connsiteX4" fmla="*/ 613713 w 1041370"/>
                <a:gd name="connsiteY4" fmla="*/ 937293 h 1030984"/>
                <a:gd name="connsiteX5" fmla="*/ 69663 w 1041370"/>
                <a:gd name="connsiteY5" fmla="*/ 872628 h 1030984"/>
                <a:gd name="connsiteX6" fmla="*/ 122449 w 1041370"/>
                <a:gd name="connsiteY6" fmla="*/ 395946 h 1030984"/>
                <a:gd name="connsiteX7" fmla="*/ 460001 w 1041370"/>
                <a:gd name="connsiteY7" fmla="*/ 600298 h 1030984"/>
                <a:gd name="connsiteX0" fmla="*/ 363975 w 1041370"/>
                <a:gd name="connsiteY0" fmla="*/ 213270 h 1030424"/>
                <a:gd name="connsiteX1" fmla="*/ 551904 w 1041370"/>
                <a:gd name="connsiteY1" fmla="*/ 97 h 1030424"/>
                <a:gd name="connsiteX2" fmla="*/ 675624 w 1041370"/>
                <a:gd name="connsiteY2" fmla="*/ 300425 h 1030424"/>
                <a:gd name="connsiteX3" fmla="*/ 1034653 w 1041370"/>
                <a:gd name="connsiteY3" fmla="*/ 538588 h 1030424"/>
                <a:gd name="connsiteX4" fmla="*/ 613713 w 1041370"/>
                <a:gd name="connsiteY4" fmla="*/ 936733 h 1030424"/>
                <a:gd name="connsiteX5" fmla="*/ 69663 w 1041370"/>
                <a:gd name="connsiteY5" fmla="*/ 872068 h 1030424"/>
                <a:gd name="connsiteX6" fmla="*/ 122449 w 1041370"/>
                <a:gd name="connsiteY6" fmla="*/ 395386 h 1030424"/>
                <a:gd name="connsiteX7" fmla="*/ 460001 w 1041370"/>
                <a:gd name="connsiteY7" fmla="*/ 599738 h 1030424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15934 w 1041370"/>
                <a:gd name="connsiteY7" fmla="*/ 693285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15934 w 1041370"/>
                <a:gd name="connsiteY7" fmla="*/ 693285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15934 w 1041370"/>
                <a:gd name="connsiteY7" fmla="*/ 693285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07671 w 1041370"/>
                <a:gd name="connsiteY7" fmla="*/ 709810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07671 w 1041370"/>
                <a:gd name="connsiteY7" fmla="*/ 709810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07671 w 1041370"/>
                <a:gd name="connsiteY7" fmla="*/ 709810 h 1030327"/>
                <a:gd name="connsiteX0" fmla="*/ 408043 w 1041266"/>
                <a:gd name="connsiteY0" fmla="*/ 237961 h 1016230"/>
                <a:gd name="connsiteX1" fmla="*/ 551904 w 1041266"/>
                <a:gd name="connsiteY1" fmla="*/ 0 h 1016230"/>
                <a:gd name="connsiteX2" fmla="*/ 675624 w 1041266"/>
                <a:gd name="connsiteY2" fmla="*/ 300328 h 1016230"/>
                <a:gd name="connsiteX3" fmla="*/ 1034653 w 1041266"/>
                <a:gd name="connsiteY3" fmla="*/ 538491 h 1016230"/>
                <a:gd name="connsiteX4" fmla="*/ 610959 w 1041266"/>
                <a:gd name="connsiteY4" fmla="*/ 914602 h 1016230"/>
                <a:gd name="connsiteX5" fmla="*/ 69663 w 1041266"/>
                <a:gd name="connsiteY5" fmla="*/ 871971 h 1016230"/>
                <a:gd name="connsiteX6" fmla="*/ 122449 w 1041266"/>
                <a:gd name="connsiteY6" fmla="*/ 395289 h 1016230"/>
                <a:gd name="connsiteX7" fmla="*/ 407671 w 1041266"/>
                <a:gd name="connsiteY7" fmla="*/ 709810 h 1016230"/>
                <a:gd name="connsiteX0" fmla="*/ 408043 w 1042386"/>
                <a:gd name="connsiteY0" fmla="*/ 237961 h 1016230"/>
                <a:gd name="connsiteX1" fmla="*/ 551904 w 1042386"/>
                <a:gd name="connsiteY1" fmla="*/ 0 h 1016230"/>
                <a:gd name="connsiteX2" fmla="*/ 675624 w 1042386"/>
                <a:gd name="connsiteY2" fmla="*/ 300328 h 1016230"/>
                <a:gd name="connsiteX3" fmla="*/ 1034653 w 1042386"/>
                <a:gd name="connsiteY3" fmla="*/ 538491 h 1016230"/>
                <a:gd name="connsiteX4" fmla="*/ 610959 w 1042386"/>
                <a:gd name="connsiteY4" fmla="*/ 914602 h 1016230"/>
                <a:gd name="connsiteX5" fmla="*/ 69663 w 1042386"/>
                <a:gd name="connsiteY5" fmla="*/ 871971 h 1016230"/>
                <a:gd name="connsiteX6" fmla="*/ 122449 w 1042386"/>
                <a:gd name="connsiteY6" fmla="*/ 395289 h 1016230"/>
                <a:gd name="connsiteX7" fmla="*/ 407671 w 1042386"/>
                <a:gd name="connsiteY7" fmla="*/ 709810 h 1016230"/>
                <a:gd name="connsiteX0" fmla="*/ 408043 w 1042386"/>
                <a:gd name="connsiteY0" fmla="*/ 237961 h 1031503"/>
                <a:gd name="connsiteX1" fmla="*/ 551904 w 1042386"/>
                <a:gd name="connsiteY1" fmla="*/ 0 h 1031503"/>
                <a:gd name="connsiteX2" fmla="*/ 675624 w 1042386"/>
                <a:gd name="connsiteY2" fmla="*/ 300328 h 1031503"/>
                <a:gd name="connsiteX3" fmla="*/ 1034653 w 1042386"/>
                <a:gd name="connsiteY3" fmla="*/ 538491 h 1031503"/>
                <a:gd name="connsiteX4" fmla="*/ 610959 w 1042386"/>
                <a:gd name="connsiteY4" fmla="*/ 914602 h 1031503"/>
                <a:gd name="connsiteX5" fmla="*/ 69663 w 1042386"/>
                <a:gd name="connsiteY5" fmla="*/ 871971 h 1031503"/>
                <a:gd name="connsiteX6" fmla="*/ 122449 w 1042386"/>
                <a:gd name="connsiteY6" fmla="*/ 395289 h 1031503"/>
                <a:gd name="connsiteX7" fmla="*/ 407671 w 1042386"/>
                <a:gd name="connsiteY7" fmla="*/ 709810 h 1031503"/>
                <a:gd name="connsiteX0" fmla="*/ 408043 w 1040983"/>
                <a:gd name="connsiteY0" fmla="*/ 237961 h 1031503"/>
                <a:gd name="connsiteX1" fmla="*/ 551904 w 1040983"/>
                <a:gd name="connsiteY1" fmla="*/ 0 h 1031503"/>
                <a:gd name="connsiteX2" fmla="*/ 675624 w 1040983"/>
                <a:gd name="connsiteY2" fmla="*/ 300328 h 1031503"/>
                <a:gd name="connsiteX3" fmla="*/ 1034653 w 1040983"/>
                <a:gd name="connsiteY3" fmla="*/ 538491 h 1031503"/>
                <a:gd name="connsiteX4" fmla="*/ 610959 w 1040983"/>
                <a:gd name="connsiteY4" fmla="*/ 914602 h 1031503"/>
                <a:gd name="connsiteX5" fmla="*/ 69663 w 1040983"/>
                <a:gd name="connsiteY5" fmla="*/ 871971 h 1031503"/>
                <a:gd name="connsiteX6" fmla="*/ 122449 w 1040983"/>
                <a:gd name="connsiteY6" fmla="*/ 395289 h 1031503"/>
                <a:gd name="connsiteX7" fmla="*/ 407671 w 1040983"/>
                <a:gd name="connsiteY7" fmla="*/ 709810 h 1031503"/>
                <a:gd name="connsiteX0" fmla="*/ 408043 w 1040983"/>
                <a:gd name="connsiteY0" fmla="*/ 237961 h 1036239"/>
                <a:gd name="connsiteX1" fmla="*/ 551904 w 1040983"/>
                <a:gd name="connsiteY1" fmla="*/ 0 h 1036239"/>
                <a:gd name="connsiteX2" fmla="*/ 675624 w 1040983"/>
                <a:gd name="connsiteY2" fmla="*/ 300328 h 1036239"/>
                <a:gd name="connsiteX3" fmla="*/ 1034653 w 1040983"/>
                <a:gd name="connsiteY3" fmla="*/ 538491 h 1036239"/>
                <a:gd name="connsiteX4" fmla="*/ 610959 w 1040983"/>
                <a:gd name="connsiteY4" fmla="*/ 914602 h 1036239"/>
                <a:gd name="connsiteX5" fmla="*/ 69663 w 1040983"/>
                <a:gd name="connsiteY5" fmla="*/ 871971 h 1036239"/>
                <a:gd name="connsiteX6" fmla="*/ 122449 w 1040983"/>
                <a:gd name="connsiteY6" fmla="*/ 395289 h 1036239"/>
                <a:gd name="connsiteX7" fmla="*/ 407671 w 1040983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75624 w 1040106"/>
                <a:gd name="connsiteY2" fmla="*/ 300328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2163"/>
                <a:gd name="connsiteY0" fmla="*/ 237961 h 1036239"/>
                <a:gd name="connsiteX1" fmla="*/ 551904 w 1042163"/>
                <a:gd name="connsiteY1" fmla="*/ 0 h 1036239"/>
                <a:gd name="connsiteX2" fmla="*/ 694904 w 1042163"/>
                <a:gd name="connsiteY2" fmla="*/ 308591 h 1036239"/>
                <a:gd name="connsiteX3" fmla="*/ 1034653 w 1042163"/>
                <a:gd name="connsiteY3" fmla="*/ 538491 h 1036239"/>
                <a:gd name="connsiteX4" fmla="*/ 610959 w 1042163"/>
                <a:gd name="connsiteY4" fmla="*/ 914602 h 1036239"/>
                <a:gd name="connsiteX5" fmla="*/ 69663 w 1042163"/>
                <a:gd name="connsiteY5" fmla="*/ 871971 h 1036239"/>
                <a:gd name="connsiteX6" fmla="*/ 122449 w 1042163"/>
                <a:gd name="connsiteY6" fmla="*/ 395289 h 1036239"/>
                <a:gd name="connsiteX7" fmla="*/ 407671 w 1042163"/>
                <a:gd name="connsiteY7" fmla="*/ 709810 h 103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2163" h="1036239">
                  <a:moveTo>
                    <a:pt x="408043" y="237961"/>
                  </a:moveTo>
                  <a:cubicBezTo>
                    <a:pt x="343992" y="128344"/>
                    <a:pt x="425913" y="2202"/>
                    <a:pt x="551904" y="0"/>
                  </a:cubicBezTo>
                  <a:cubicBezTo>
                    <a:pt x="692297" y="9220"/>
                    <a:pt x="799637" y="145134"/>
                    <a:pt x="694904" y="308591"/>
                  </a:cubicBezTo>
                  <a:cubicBezTo>
                    <a:pt x="913733" y="254856"/>
                    <a:pt x="1005866" y="388412"/>
                    <a:pt x="1034653" y="538491"/>
                  </a:cubicBezTo>
                  <a:cubicBezTo>
                    <a:pt x="1080710" y="748323"/>
                    <a:pt x="911934" y="1029765"/>
                    <a:pt x="610959" y="914602"/>
                  </a:cubicBezTo>
                  <a:cubicBezTo>
                    <a:pt x="529678" y="1130828"/>
                    <a:pt x="156451" y="1022057"/>
                    <a:pt x="69663" y="871971"/>
                  </a:cubicBezTo>
                  <a:cubicBezTo>
                    <a:pt x="-4549" y="766325"/>
                    <a:pt x="-59482" y="489919"/>
                    <a:pt x="122449" y="395289"/>
                  </a:cubicBezTo>
                  <a:cubicBezTo>
                    <a:pt x="315758" y="274283"/>
                    <a:pt x="605462" y="514080"/>
                    <a:pt x="407671" y="709810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51468BDE-4FD4-4B5F-BA16-65DBEBE12898}"/>
                </a:ext>
              </a:extLst>
            </p:cNvPr>
            <p:cNvSpPr/>
            <p:nvPr/>
          </p:nvSpPr>
          <p:spPr>
            <a:xfrm>
              <a:off x="6150565" y="3902140"/>
              <a:ext cx="223711" cy="335071"/>
            </a:xfrm>
            <a:custGeom>
              <a:avLst/>
              <a:gdLst>
                <a:gd name="connsiteX0" fmla="*/ 0 w 210368"/>
                <a:gd name="connsiteY0" fmla="*/ 692812 h 692812"/>
                <a:gd name="connsiteX1" fmla="*/ 145855 w 210368"/>
                <a:gd name="connsiteY1" fmla="*/ 0 h 692812"/>
                <a:gd name="connsiteX2" fmla="*/ 210368 w 210368"/>
                <a:gd name="connsiteY2" fmla="*/ 350614 h 692812"/>
                <a:gd name="connsiteX0" fmla="*/ 0 w 204758"/>
                <a:gd name="connsiteY0" fmla="*/ 692812 h 692812"/>
                <a:gd name="connsiteX1" fmla="*/ 145855 w 204758"/>
                <a:gd name="connsiteY1" fmla="*/ 0 h 692812"/>
                <a:gd name="connsiteX2" fmla="*/ 204758 w 204758"/>
                <a:gd name="connsiteY2" fmla="*/ 350614 h 692812"/>
                <a:gd name="connsiteX0" fmla="*/ 0 w 259110"/>
                <a:gd name="connsiteY0" fmla="*/ 692812 h 692812"/>
                <a:gd name="connsiteX1" fmla="*/ 145855 w 259110"/>
                <a:gd name="connsiteY1" fmla="*/ 0 h 692812"/>
                <a:gd name="connsiteX2" fmla="*/ 204758 w 259110"/>
                <a:gd name="connsiteY2" fmla="*/ 350614 h 692812"/>
                <a:gd name="connsiteX0" fmla="*/ 0 w 259110"/>
                <a:gd name="connsiteY0" fmla="*/ 670372 h 670372"/>
                <a:gd name="connsiteX1" fmla="*/ 145855 w 259110"/>
                <a:gd name="connsiteY1" fmla="*/ 0 h 670372"/>
                <a:gd name="connsiteX2" fmla="*/ 204758 w 259110"/>
                <a:gd name="connsiteY2" fmla="*/ 328174 h 670372"/>
                <a:gd name="connsiteX0" fmla="*/ 0 w 276458"/>
                <a:gd name="connsiteY0" fmla="*/ 670372 h 670372"/>
                <a:gd name="connsiteX1" fmla="*/ 145855 w 276458"/>
                <a:gd name="connsiteY1" fmla="*/ 0 h 670372"/>
                <a:gd name="connsiteX2" fmla="*/ 204758 w 276458"/>
                <a:gd name="connsiteY2" fmla="*/ 328174 h 670372"/>
                <a:gd name="connsiteX0" fmla="*/ 0 w 276458"/>
                <a:gd name="connsiteY0" fmla="*/ 670381 h 670381"/>
                <a:gd name="connsiteX1" fmla="*/ 145855 w 276458"/>
                <a:gd name="connsiteY1" fmla="*/ 9 h 670381"/>
                <a:gd name="connsiteX2" fmla="*/ 204758 w 276458"/>
                <a:gd name="connsiteY2" fmla="*/ 328183 h 670381"/>
                <a:gd name="connsiteX0" fmla="*/ 17567 w 294025"/>
                <a:gd name="connsiteY0" fmla="*/ 670381 h 670381"/>
                <a:gd name="connsiteX1" fmla="*/ 163422 w 294025"/>
                <a:gd name="connsiteY1" fmla="*/ 9 h 670381"/>
                <a:gd name="connsiteX2" fmla="*/ 222325 w 294025"/>
                <a:gd name="connsiteY2" fmla="*/ 328183 h 670381"/>
                <a:gd name="connsiteX0" fmla="*/ 17567 w 327330"/>
                <a:gd name="connsiteY0" fmla="*/ 671068 h 671068"/>
                <a:gd name="connsiteX1" fmla="*/ 163422 w 327330"/>
                <a:gd name="connsiteY1" fmla="*/ 696 h 671068"/>
                <a:gd name="connsiteX2" fmla="*/ 222325 w 327330"/>
                <a:gd name="connsiteY2" fmla="*/ 328870 h 671068"/>
                <a:gd name="connsiteX0" fmla="*/ 17567 w 321664"/>
                <a:gd name="connsiteY0" fmla="*/ 671068 h 671068"/>
                <a:gd name="connsiteX1" fmla="*/ 163422 w 321664"/>
                <a:gd name="connsiteY1" fmla="*/ 696 h 671068"/>
                <a:gd name="connsiteX2" fmla="*/ 222325 w 321664"/>
                <a:gd name="connsiteY2" fmla="*/ 328870 h 671068"/>
                <a:gd name="connsiteX0" fmla="*/ 18431 w 322528"/>
                <a:gd name="connsiteY0" fmla="*/ 671068 h 671068"/>
                <a:gd name="connsiteX1" fmla="*/ 164286 w 322528"/>
                <a:gd name="connsiteY1" fmla="*/ 696 h 671068"/>
                <a:gd name="connsiteX2" fmla="*/ 223189 w 322528"/>
                <a:gd name="connsiteY2" fmla="*/ 328870 h 671068"/>
                <a:gd name="connsiteX0" fmla="*/ 18431 w 311947"/>
                <a:gd name="connsiteY0" fmla="*/ 671151 h 671151"/>
                <a:gd name="connsiteX1" fmla="*/ 164286 w 311947"/>
                <a:gd name="connsiteY1" fmla="*/ 779 h 671151"/>
                <a:gd name="connsiteX2" fmla="*/ 203910 w 311947"/>
                <a:gd name="connsiteY2" fmla="*/ 312427 h 671151"/>
                <a:gd name="connsiteX0" fmla="*/ 18431 w 319515"/>
                <a:gd name="connsiteY0" fmla="*/ 670768 h 670768"/>
                <a:gd name="connsiteX1" fmla="*/ 164286 w 319515"/>
                <a:gd name="connsiteY1" fmla="*/ 396 h 670768"/>
                <a:gd name="connsiteX2" fmla="*/ 203910 w 319515"/>
                <a:gd name="connsiteY2" fmla="*/ 312044 h 670768"/>
                <a:gd name="connsiteX0" fmla="*/ 16717 w 317801"/>
                <a:gd name="connsiteY0" fmla="*/ 670768 h 670768"/>
                <a:gd name="connsiteX1" fmla="*/ 162572 w 317801"/>
                <a:gd name="connsiteY1" fmla="*/ 396 h 670768"/>
                <a:gd name="connsiteX2" fmla="*/ 202196 w 317801"/>
                <a:gd name="connsiteY2" fmla="*/ 312044 h 670768"/>
                <a:gd name="connsiteX0" fmla="*/ 16717 w 320719"/>
                <a:gd name="connsiteY0" fmla="*/ 670412 h 670412"/>
                <a:gd name="connsiteX1" fmla="*/ 162572 w 320719"/>
                <a:gd name="connsiteY1" fmla="*/ 40 h 670412"/>
                <a:gd name="connsiteX2" fmla="*/ 202196 w 320719"/>
                <a:gd name="connsiteY2" fmla="*/ 311688 h 670412"/>
                <a:gd name="connsiteX0" fmla="*/ 16717 w 314294"/>
                <a:gd name="connsiteY0" fmla="*/ 670412 h 670412"/>
                <a:gd name="connsiteX1" fmla="*/ 162572 w 314294"/>
                <a:gd name="connsiteY1" fmla="*/ 40 h 670412"/>
                <a:gd name="connsiteX2" fmla="*/ 202196 w 314294"/>
                <a:gd name="connsiteY2" fmla="*/ 311688 h 670412"/>
                <a:gd name="connsiteX0" fmla="*/ 20002 w 313692"/>
                <a:gd name="connsiteY0" fmla="*/ 684181 h 684181"/>
                <a:gd name="connsiteX1" fmla="*/ 157594 w 313692"/>
                <a:gd name="connsiteY1" fmla="*/ 38 h 684181"/>
                <a:gd name="connsiteX2" fmla="*/ 205481 w 313692"/>
                <a:gd name="connsiteY2" fmla="*/ 325457 h 684181"/>
                <a:gd name="connsiteX0" fmla="*/ 20002 w 335146"/>
                <a:gd name="connsiteY0" fmla="*/ 684143 h 684143"/>
                <a:gd name="connsiteX1" fmla="*/ 157594 w 335146"/>
                <a:gd name="connsiteY1" fmla="*/ 0 h 684143"/>
                <a:gd name="connsiteX2" fmla="*/ 205481 w 335146"/>
                <a:gd name="connsiteY2" fmla="*/ 325419 h 684143"/>
                <a:gd name="connsiteX0" fmla="*/ 20002 w 322593"/>
                <a:gd name="connsiteY0" fmla="*/ 684143 h 684143"/>
                <a:gd name="connsiteX1" fmla="*/ 157594 w 322593"/>
                <a:gd name="connsiteY1" fmla="*/ 0 h 684143"/>
                <a:gd name="connsiteX2" fmla="*/ 177939 w 322593"/>
                <a:gd name="connsiteY2" fmla="*/ 275843 h 684143"/>
                <a:gd name="connsiteX0" fmla="*/ 20002 w 322593"/>
                <a:gd name="connsiteY0" fmla="*/ 684143 h 684143"/>
                <a:gd name="connsiteX1" fmla="*/ 157594 w 322593"/>
                <a:gd name="connsiteY1" fmla="*/ 0 h 684143"/>
                <a:gd name="connsiteX2" fmla="*/ 177939 w 322593"/>
                <a:gd name="connsiteY2" fmla="*/ 275843 h 684143"/>
                <a:gd name="connsiteX0" fmla="*/ 20002 w 305016"/>
                <a:gd name="connsiteY0" fmla="*/ 684145 h 684145"/>
                <a:gd name="connsiteX1" fmla="*/ 157594 w 305016"/>
                <a:gd name="connsiteY1" fmla="*/ 2 h 684145"/>
                <a:gd name="connsiteX2" fmla="*/ 177939 w 305016"/>
                <a:gd name="connsiteY2" fmla="*/ 275845 h 684145"/>
                <a:gd name="connsiteX0" fmla="*/ 20002 w 305016"/>
                <a:gd name="connsiteY0" fmla="*/ 684145 h 684145"/>
                <a:gd name="connsiteX1" fmla="*/ 157594 w 305016"/>
                <a:gd name="connsiteY1" fmla="*/ 2 h 684145"/>
                <a:gd name="connsiteX2" fmla="*/ 177939 w 305016"/>
                <a:gd name="connsiteY2" fmla="*/ 275845 h 684145"/>
                <a:gd name="connsiteX0" fmla="*/ 11876 w 318923"/>
                <a:gd name="connsiteY0" fmla="*/ 463808 h 463808"/>
                <a:gd name="connsiteX1" fmla="*/ 171501 w 318923"/>
                <a:gd name="connsiteY1" fmla="*/ 2 h 463808"/>
                <a:gd name="connsiteX2" fmla="*/ 191846 w 318923"/>
                <a:gd name="connsiteY2" fmla="*/ 275845 h 463808"/>
                <a:gd name="connsiteX0" fmla="*/ 11876 w 318923"/>
                <a:gd name="connsiteY0" fmla="*/ 444528 h 444528"/>
                <a:gd name="connsiteX1" fmla="*/ 171501 w 318923"/>
                <a:gd name="connsiteY1" fmla="*/ 2 h 444528"/>
                <a:gd name="connsiteX2" fmla="*/ 191846 w 318923"/>
                <a:gd name="connsiteY2" fmla="*/ 275845 h 444528"/>
                <a:gd name="connsiteX0" fmla="*/ 1452 w 308499"/>
                <a:gd name="connsiteY0" fmla="*/ 444528 h 444528"/>
                <a:gd name="connsiteX1" fmla="*/ 161077 w 308499"/>
                <a:gd name="connsiteY1" fmla="*/ 2 h 444528"/>
                <a:gd name="connsiteX2" fmla="*/ 181422 w 308499"/>
                <a:gd name="connsiteY2" fmla="*/ 275845 h 444528"/>
                <a:gd name="connsiteX0" fmla="*/ 1452 w 296864"/>
                <a:gd name="connsiteY0" fmla="*/ 444638 h 444638"/>
                <a:gd name="connsiteX1" fmla="*/ 161077 w 296864"/>
                <a:gd name="connsiteY1" fmla="*/ 112 h 444638"/>
                <a:gd name="connsiteX2" fmla="*/ 181422 w 296864"/>
                <a:gd name="connsiteY2" fmla="*/ 275955 h 44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864" h="444638">
                  <a:moveTo>
                    <a:pt x="1452" y="444638"/>
                  </a:moveTo>
                  <a:cubicBezTo>
                    <a:pt x="-2260" y="204656"/>
                    <a:pt x="-11482" y="8739"/>
                    <a:pt x="161077" y="112"/>
                  </a:cubicBezTo>
                  <a:cubicBezTo>
                    <a:pt x="350238" y="-6281"/>
                    <a:pt x="327228" y="262274"/>
                    <a:pt x="181422" y="275955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B1DC5E54-3296-4DA1-8201-19057A1C01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2008" y="3476077"/>
              <a:ext cx="1188" cy="974737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BE954241-9C12-474E-ADBC-D837FAD97959}"/>
              </a:ext>
            </a:extLst>
          </p:cNvPr>
          <p:cNvSpPr/>
          <p:nvPr/>
        </p:nvSpPr>
        <p:spPr>
          <a:xfrm rot="18900000" flipV="1">
            <a:off x="9914425" y="3864491"/>
            <a:ext cx="669734" cy="556516"/>
          </a:xfrm>
          <a:custGeom>
            <a:avLst/>
            <a:gdLst>
              <a:gd name="connsiteX0" fmla="*/ 662869 w 669734"/>
              <a:gd name="connsiteY0" fmla="*/ 394553 h 556516"/>
              <a:gd name="connsiteX1" fmla="*/ 551062 w 669734"/>
              <a:gd name="connsiteY1" fmla="*/ 151859 h 556516"/>
              <a:gd name="connsiteX2" fmla="*/ 309459 w 669734"/>
              <a:gd name="connsiteY2" fmla="*/ 173325 h 556516"/>
              <a:gd name="connsiteX3" fmla="*/ 244112 w 669734"/>
              <a:gd name="connsiteY3" fmla="*/ 200381 h 556516"/>
              <a:gd name="connsiteX4" fmla="*/ 43731 w 669734"/>
              <a:gd name="connsiteY4" fmla="*/ 0 h 556516"/>
              <a:gd name="connsiteX5" fmla="*/ 0 w 669734"/>
              <a:gd name="connsiteY5" fmla="*/ 43731 h 556516"/>
              <a:gd name="connsiteX6" fmla="*/ 196668 w 669734"/>
              <a:gd name="connsiteY6" fmla="*/ 240399 h 556516"/>
              <a:gd name="connsiteX7" fmla="*/ 175917 w 669734"/>
              <a:gd name="connsiteY7" fmla="*/ 282796 h 556516"/>
              <a:gd name="connsiteX8" fmla="*/ 148962 w 669734"/>
              <a:gd name="connsiteY8" fmla="*/ 459686 h 556516"/>
              <a:gd name="connsiteX9" fmla="*/ 322487 w 669734"/>
              <a:gd name="connsiteY9" fmla="*/ 553205 h 556516"/>
              <a:gd name="connsiteX10" fmla="*/ 259277 w 669734"/>
              <a:gd name="connsiteY10" fmla="*/ 302045 h 556516"/>
              <a:gd name="connsiteX11" fmla="*/ 233426 w 669734"/>
              <a:gd name="connsiteY11" fmla="*/ 240580 h 556516"/>
              <a:gd name="connsiteX12" fmla="*/ 328431 w 669734"/>
              <a:gd name="connsiteY12" fmla="*/ 287735 h 556516"/>
              <a:gd name="connsiteX13" fmla="*/ 662869 w 669734"/>
              <a:gd name="connsiteY13" fmla="*/ 394553 h 556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69734" h="556516">
                <a:moveTo>
                  <a:pt x="662869" y="394553"/>
                </a:moveTo>
                <a:cubicBezTo>
                  <a:pt x="690452" y="318643"/>
                  <a:pt x="631232" y="188858"/>
                  <a:pt x="551062" y="151859"/>
                </a:cubicBezTo>
                <a:cubicBezTo>
                  <a:pt x="506726" y="125762"/>
                  <a:pt x="418615" y="135022"/>
                  <a:pt x="309459" y="173325"/>
                </a:cubicBezTo>
                <a:lnTo>
                  <a:pt x="244112" y="200381"/>
                </a:lnTo>
                <a:lnTo>
                  <a:pt x="43731" y="0"/>
                </a:lnTo>
                <a:lnTo>
                  <a:pt x="0" y="43731"/>
                </a:lnTo>
                <a:lnTo>
                  <a:pt x="196668" y="240399"/>
                </a:lnTo>
                <a:lnTo>
                  <a:pt x="175917" y="282796"/>
                </a:lnTo>
                <a:cubicBezTo>
                  <a:pt x="142679" y="361395"/>
                  <a:pt x="131794" y="425839"/>
                  <a:pt x="148962" y="459686"/>
                </a:cubicBezTo>
                <a:cubicBezTo>
                  <a:pt x="172503" y="520419"/>
                  <a:pt x="265324" y="570009"/>
                  <a:pt x="322487" y="553205"/>
                </a:cubicBezTo>
                <a:cubicBezTo>
                  <a:pt x="353361" y="484564"/>
                  <a:pt x="305601" y="399793"/>
                  <a:pt x="259277" y="302045"/>
                </a:cubicBezTo>
                <a:lnTo>
                  <a:pt x="233426" y="240580"/>
                </a:lnTo>
                <a:lnTo>
                  <a:pt x="328431" y="287735"/>
                </a:lnTo>
                <a:cubicBezTo>
                  <a:pt x="456747" y="358698"/>
                  <a:pt x="567384" y="430502"/>
                  <a:pt x="662869" y="3945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4B870AB-9F85-478C-A2A6-5D1CA50511CF}"/>
              </a:ext>
            </a:extLst>
          </p:cNvPr>
          <p:cNvGrpSpPr/>
          <p:nvPr/>
        </p:nvGrpSpPr>
        <p:grpSpPr>
          <a:xfrm>
            <a:off x="6319857" y="4022020"/>
            <a:ext cx="3956474" cy="2066287"/>
            <a:chOff x="6319854" y="4022016"/>
            <a:chExt cx="3956473" cy="2066287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70DC5EE8-8567-4A52-923F-DFD1E1EEA613}"/>
                </a:ext>
              </a:extLst>
            </p:cNvPr>
            <p:cNvGrpSpPr/>
            <p:nvPr/>
          </p:nvGrpSpPr>
          <p:grpSpPr>
            <a:xfrm>
              <a:off x="9196326" y="5008303"/>
              <a:ext cx="1080001" cy="1080000"/>
              <a:chOff x="9196326" y="5008303"/>
              <a:chExt cx="1080001" cy="1080000"/>
            </a:xfrm>
          </p:grpSpPr>
          <p:sp>
            <p:nvSpPr>
              <p:cNvPr id="33" name="Rectangle 32"/>
              <p:cNvSpPr/>
              <p:nvPr/>
            </p:nvSpPr>
            <p:spPr>
              <a:xfrm rot="10800000">
                <a:off x="10156012" y="5043828"/>
                <a:ext cx="120315" cy="5403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" name="Block Arc 83"/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32">
                <a:extLst>
                  <a:ext uri="{FF2B5EF4-FFF2-40B4-BE49-F238E27FC236}">
                    <a16:creationId xmlns:a16="http://schemas.microsoft.com/office/drawing/2014/main" id="{434669E9-690B-4A7B-B228-2E184AA1A600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3E72EAA1-FD99-49DD-8088-45A5619F9388}"/>
                </a:ext>
              </a:extLst>
            </p:cNvPr>
            <p:cNvGrpSpPr/>
            <p:nvPr/>
          </p:nvGrpSpPr>
          <p:grpSpPr>
            <a:xfrm rot="10800000">
              <a:off x="8236185" y="4022016"/>
              <a:ext cx="1080001" cy="1080000"/>
              <a:chOff x="9196326" y="5008303"/>
              <a:chExt cx="1080001" cy="1080000"/>
            </a:xfrm>
          </p:grpSpPr>
          <p:sp>
            <p:nvSpPr>
              <p:cNvPr id="92" name="Rectangle 32">
                <a:extLst>
                  <a:ext uri="{FF2B5EF4-FFF2-40B4-BE49-F238E27FC236}">
                    <a16:creationId xmlns:a16="http://schemas.microsoft.com/office/drawing/2014/main" id="{A73B6987-87EA-44AB-BF9A-B4EF2E5B1BAA}"/>
                  </a:ext>
                </a:extLst>
              </p:cNvPr>
              <p:cNvSpPr/>
              <p:nvPr/>
            </p:nvSpPr>
            <p:spPr>
              <a:xfrm rot="10800000">
                <a:off x="10156012" y="5043828"/>
                <a:ext cx="120315" cy="5403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93" name="Block Arc 83">
                <a:extLst>
                  <a:ext uri="{FF2B5EF4-FFF2-40B4-BE49-F238E27FC236}">
                    <a16:creationId xmlns:a16="http://schemas.microsoft.com/office/drawing/2014/main" id="{6412D5E9-2513-4FD7-A039-319AF322BCF4}"/>
                  </a:ext>
                </a:extLst>
              </p:cNvPr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32">
                <a:extLst>
                  <a:ext uri="{FF2B5EF4-FFF2-40B4-BE49-F238E27FC236}">
                    <a16:creationId xmlns:a16="http://schemas.microsoft.com/office/drawing/2014/main" id="{2B00FC3B-D8B4-4330-BB1E-368D4E26FA1E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97" name="Block Arc 83">
              <a:extLst>
                <a:ext uri="{FF2B5EF4-FFF2-40B4-BE49-F238E27FC236}">
                  <a16:creationId xmlns:a16="http://schemas.microsoft.com/office/drawing/2014/main" id="{85B3F073-4CC6-410A-ACAF-4625E776B383}"/>
                </a:ext>
              </a:extLst>
            </p:cNvPr>
            <p:cNvSpPr/>
            <p:nvPr/>
          </p:nvSpPr>
          <p:spPr>
            <a:xfrm rot="5400000">
              <a:off x="7276738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99" name="Rectangle 32">
              <a:extLst>
                <a:ext uri="{FF2B5EF4-FFF2-40B4-BE49-F238E27FC236}">
                  <a16:creationId xmlns:a16="http://schemas.microsoft.com/office/drawing/2014/main" id="{62147C4B-F3C2-47A8-AFE6-48EDE20D2A12}"/>
                </a:ext>
              </a:extLst>
            </p:cNvPr>
            <p:cNvSpPr/>
            <p:nvPr/>
          </p:nvSpPr>
          <p:spPr>
            <a:xfrm rot="16200000">
              <a:off x="7270818" y="5028315"/>
              <a:ext cx="120315" cy="990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00" name="Block Arc 83">
              <a:extLst>
                <a:ext uri="{FF2B5EF4-FFF2-40B4-BE49-F238E27FC236}">
                  <a16:creationId xmlns:a16="http://schemas.microsoft.com/office/drawing/2014/main" id="{4A5D3332-C1CB-4D28-AD8D-F8B037EBD4A3}"/>
                </a:ext>
              </a:extLst>
            </p:cNvPr>
            <p:cNvSpPr/>
            <p:nvPr/>
          </p:nvSpPr>
          <p:spPr>
            <a:xfrm rot="16200000" flipH="1">
              <a:off x="6319854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01" name="Rectangle 32">
              <a:extLst>
                <a:ext uri="{FF2B5EF4-FFF2-40B4-BE49-F238E27FC236}">
                  <a16:creationId xmlns:a16="http://schemas.microsoft.com/office/drawing/2014/main" id="{385486CF-14F8-4CE2-9AC5-AFFF4F565B39}"/>
                </a:ext>
              </a:extLst>
            </p:cNvPr>
            <p:cNvSpPr/>
            <p:nvPr/>
          </p:nvSpPr>
          <p:spPr>
            <a:xfrm>
              <a:off x="6319854" y="4877064"/>
              <a:ext cx="120315" cy="187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BEBE434-ABB6-4231-A08F-442C66A0F1E7}"/>
              </a:ext>
            </a:extLst>
          </p:cNvPr>
          <p:cNvGrpSpPr/>
          <p:nvPr/>
        </p:nvGrpSpPr>
        <p:grpSpPr>
          <a:xfrm flipH="1">
            <a:off x="1910655" y="4022020"/>
            <a:ext cx="3956474" cy="2066287"/>
            <a:chOff x="6319854" y="4022016"/>
            <a:chExt cx="3956473" cy="2066287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90087DC3-2F44-4C3C-B7CA-9D94D2FFE7BD}"/>
                </a:ext>
              </a:extLst>
            </p:cNvPr>
            <p:cNvGrpSpPr/>
            <p:nvPr/>
          </p:nvGrpSpPr>
          <p:grpSpPr>
            <a:xfrm>
              <a:off x="9196326" y="4360204"/>
              <a:ext cx="1080001" cy="1728099"/>
              <a:chOff x="9196326" y="4360204"/>
              <a:chExt cx="1080001" cy="1728099"/>
            </a:xfrm>
          </p:grpSpPr>
          <p:sp>
            <p:nvSpPr>
              <p:cNvPr id="131" name="Rectangle 32">
                <a:extLst>
                  <a:ext uri="{FF2B5EF4-FFF2-40B4-BE49-F238E27FC236}">
                    <a16:creationId xmlns:a16="http://schemas.microsoft.com/office/drawing/2014/main" id="{78C624C8-A2A2-4330-928B-D03DAA3A1883}"/>
                  </a:ext>
                </a:extLst>
              </p:cNvPr>
              <p:cNvSpPr/>
              <p:nvPr/>
            </p:nvSpPr>
            <p:spPr>
              <a:xfrm rot="10800000">
                <a:off x="10156012" y="4360204"/>
                <a:ext cx="120315" cy="122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2" name="Block Arc 83">
                <a:extLst>
                  <a:ext uri="{FF2B5EF4-FFF2-40B4-BE49-F238E27FC236}">
                    <a16:creationId xmlns:a16="http://schemas.microsoft.com/office/drawing/2014/main" id="{75FADE6B-6CDB-4D5B-A61D-B33F52233506}"/>
                  </a:ext>
                </a:extLst>
              </p:cNvPr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Rectangle 32">
                <a:extLst>
                  <a:ext uri="{FF2B5EF4-FFF2-40B4-BE49-F238E27FC236}">
                    <a16:creationId xmlns:a16="http://schemas.microsoft.com/office/drawing/2014/main" id="{B0A7C194-8D86-47F5-9E5F-3617EA8CE6AD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688FF87-E042-4826-8DD6-B3DCBDBA7A68}"/>
                </a:ext>
              </a:extLst>
            </p:cNvPr>
            <p:cNvGrpSpPr/>
            <p:nvPr/>
          </p:nvGrpSpPr>
          <p:grpSpPr>
            <a:xfrm rot="10800000">
              <a:off x="8236185" y="4022016"/>
              <a:ext cx="1080001" cy="1080000"/>
              <a:chOff x="9196326" y="5008303"/>
              <a:chExt cx="1080001" cy="1080000"/>
            </a:xfrm>
          </p:grpSpPr>
          <p:sp>
            <p:nvSpPr>
              <p:cNvPr id="128" name="Rectangle 32">
                <a:extLst>
                  <a:ext uri="{FF2B5EF4-FFF2-40B4-BE49-F238E27FC236}">
                    <a16:creationId xmlns:a16="http://schemas.microsoft.com/office/drawing/2014/main" id="{B23EE0BC-AAB2-4C30-A4E8-4BAC13340920}"/>
                  </a:ext>
                </a:extLst>
              </p:cNvPr>
              <p:cNvSpPr/>
              <p:nvPr/>
            </p:nvSpPr>
            <p:spPr>
              <a:xfrm rot="10800000">
                <a:off x="10156012" y="5043828"/>
                <a:ext cx="120315" cy="5403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29" name="Block Arc 83">
                <a:extLst>
                  <a:ext uri="{FF2B5EF4-FFF2-40B4-BE49-F238E27FC236}">
                    <a16:creationId xmlns:a16="http://schemas.microsoft.com/office/drawing/2014/main" id="{A138EACE-294C-4480-9F94-87183AFFB03E}"/>
                  </a:ext>
                </a:extLst>
              </p:cNvPr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ectangle 32">
                <a:extLst>
                  <a:ext uri="{FF2B5EF4-FFF2-40B4-BE49-F238E27FC236}">
                    <a16:creationId xmlns:a16="http://schemas.microsoft.com/office/drawing/2014/main" id="{131F24AA-DFAB-4A74-B761-E547A9ACA1F4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15" name="Block Arc 83">
              <a:extLst>
                <a:ext uri="{FF2B5EF4-FFF2-40B4-BE49-F238E27FC236}">
                  <a16:creationId xmlns:a16="http://schemas.microsoft.com/office/drawing/2014/main" id="{1C9C0CC3-2730-42B1-BD9F-78DFD017EC47}"/>
                </a:ext>
              </a:extLst>
            </p:cNvPr>
            <p:cNvSpPr/>
            <p:nvPr/>
          </p:nvSpPr>
          <p:spPr>
            <a:xfrm rot="5400000">
              <a:off x="7276738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23" name="Rectangle 32">
              <a:extLst>
                <a:ext uri="{FF2B5EF4-FFF2-40B4-BE49-F238E27FC236}">
                  <a16:creationId xmlns:a16="http://schemas.microsoft.com/office/drawing/2014/main" id="{EB4F4993-5F05-4B00-8B7A-1C7A9F737F74}"/>
                </a:ext>
              </a:extLst>
            </p:cNvPr>
            <p:cNvSpPr/>
            <p:nvPr/>
          </p:nvSpPr>
          <p:spPr>
            <a:xfrm rot="16200000">
              <a:off x="7270818" y="5028315"/>
              <a:ext cx="120315" cy="990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26" name="Block Arc 83">
              <a:extLst>
                <a:ext uri="{FF2B5EF4-FFF2-40B4-BE49-F238E27FC236}">
                  <a16:creationId xmlns:a16="http://schemas.microsoft.com/office/drawing/2014/main" id="{9AC89B03-3F53-4F41-A68F-14F2BB155269}"/>
                </a:ext>
              </a:extLst>
            </p:cNvPr>
            <p:cNvSpPr/>
            <p:nvPr/>
          </p:nvSpPr>
          <p:spPr>
            <a:xfrm rot="16200000" flipH="1">
              <a:off x="6319854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27" name="Rectangle 32">
              <a:extLst>
                <a:ext uri="{FF2B5EF4-FFF2-40B4-BE49-F238E27FC236}">
                  <a16:creationId xmlns:a16="http://schemas.microsoft.com/office/drawing/2014/main" id="{C16FF721-9392-43F9-9B4F-AA1A14D33E22}"/>
                </a:ext>
              </a:extLst>
            </p:cNvPr>
            <p:cNvSpPr/>
            <p:nvPr/>
          </p:nvSpPr>
          <p:spPr>
            <a:xfrm>
              <a:off x="6319854" y="4877064"/>
              <a:ext cx="120315" cy="187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67" name="Graphic 14">
            <a:extLst>
              <a:ext uri="{FF2B5EF4-FFF2-40B4-BE49-F238E27FC236}">
                <a16:creationId xmlns:a16="http://schemas.microsoft.com/office/drawing/2014/main" id="{818BD1BA-7B54-4C0C-A23E-2FDC4523727A}"/>
              </a:ext>
            </a:extLst>
          </p:cNvPr>
          <p:cNvGrpSpPr/>
          <p:nvPr/>
        </p:nvGrpSpPr>
        <p:grpSpPr>
          <a:xfrm>
            <a:off x="1202182" y="3352800"/>
            <a:ext cx="1556228" cy="1224000"/>
            <a:chOff x="2444748" y="555045"/>
            <a:chExt cx="7282048" cy="5727454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FF83EA4-0F2C-432A-9469-190AA35E39E8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030461E-553F-4315-918A-53E7BD14460B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DC37177-A11E-4A57-A21C-BC2B7D329CA0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C2E2B1F-5444-4EDD-A153-446F891CBFB6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EC9C055-7D33-416A-ADAE-BF5836A6CEC4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1406424-85AC-4C0D-9530-2725157B60E1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4485BF7-2F87-4F8C-8E55-7E6499E0381B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5089C99-0ED5-45C2-B2BD-C6A40A283AE7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-44971" y="-123808"/>
            <a:ext cx="12306925" cy="1798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Content Placeholder 3"/>
          <p:cNvSpPr txBox="1">
            <a:spLocks/>
          </p:cNvSpPr>
          <p:nvPr/>
        </p:nvSpPr>
        <p:spPr>
          <a:xfrm>
            <a:off x="763730" y="3623055"/>
            <a:ext cx="2376618" cy="4019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Data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30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32" y="1704200"/>
            <a:ext cx="3028950" cy="1514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982" y="1228925"/>
            <a:ext cx="2949231" cy="2698265"/>
          </a:xfrm>
          <a:prstGeom prst="rect">
            <a:avLst/>
          </a:prstGeom>
        </p:spPr>
      </p:pic>
      <p:pic>
        <p:nvPicPr>
          <p:cNvPr id="7" name="Picture 6" descr="Project Jupyter - Wikipedia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302" y="1704200"/>
            <a:ext cx="1917748" cy="2222990"/>
          </a:xfrm>
          <a:prstGeom prst="rect">
            <a:avLst/>
          </a:prstGeom>
        </p:spPr>
      </p:pic>
      <p:pic>
        <p:nvPicPr>
          <p:cNvPr id="9" name="Picture 8" descr="Apache Airflow - Wikipedia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07" y="4468064"/>
            <a:ext cx="3809860" cy="1473146"/>
          </a:xfrm>
          <a:prstGeom prst="rect">
            <a:avLst/>
          </a:prstGeom>
        </p:spPr>
      </p:pic>
      <p:pic>
        <p:nvPicPr>
          <p:cNvPr id="10" name="Picture 9" descr="GitHub logo PNG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301" y="4095925"/>
            <a:ext cx="2646296" cy="238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21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142251" y="2148350"/>
            <a:ext cx="3907499" cy="3907499"/>
            <a:chOff x="3106688" y="1611263"/>
            <a:chExt cx="2930624" cy="2930624"/>
          </a:xfrm>
        </p:grpSpPr>
        <p:sp>
          <p:nvSpPr>
            <p:cNvPr id="4" name="Block Arc 3"/>
            <p:cNvSpPr/>
            <p:nvPr/>
          </p:nvSpPr>
          <p:spPr>
            <a:xfrm>
              <a:off x="3106688" y="1611263"/>
              <a:ext cx="2930624" cy="2930624"/>
            </a:xfrm>
            <a:prstGeom prst="blockArc">
              <a:avLst>
                <a:gd name="adj1" fmla="val 7959705"/>
                <a:gd name="adj2" fmla="val 2586138"/>
                <a:gd name="adj3" fmla="val 652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3830327">
              <a:off x="5230269" y="3931869"/>
              <a:ext cx="396900" cy="34215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3990189" y="4102100"/>
            <a:ext cx="716488" cy="71648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675744" y="2250648"/>
            <a:ext cx="716488" cy="7164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6723661" y="2250648"/>
            <a:ext cx="716488" cy="7164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479163" y="4102100"/>
            <a:ext cx="716488" cy="7164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/>
          </a:p>
        </p:txBody>
      </p:sp>
      <p:sp>
        <p:nvSpPr>
          <p:cNvPr id="12" name="Block Arc 6"/>
          <p:cNvSpPr/>
          <p:nvPr/>
        </p:nvSpPr>
        <p:spPr>
          <a:xfrm>
            <a:off x="4165918" y="4276033"/>
            <a:ext cx="365031" cy="368623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Left Arrow 1"/>
          <p:cNvSpPr>
            <a:spLocks noChangeAspect="1"/>
          </p:cNvSpPr>
          <p:nvPr/>
        </p:nvSpPr>
        <p:spPr>
          <a:xfrm>
            <a:off x="6878533" y="2410947"/>
            <a:ext cx="406744" cy="395888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/>
          </a:p>
        </p:txBody>
      </p:sp>
      <p:sp>
        <p:nvSpPr>
          <p:cNvPr id="14" name="Oval 7"/>
          <p:cNvSpPr/>
          <p:nvPr/>
        </p:nvSpPr>
        <p:spPr>
          <a:xfrm>
            <a:off x="7644634" y="4256577"/>
            <a:ext cx="385545" cy="38554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36"/>
          <p:cNvSpPr/>
          <p:nvPr/>
        </p:nvSpPr>
        <p:spPr>
          <a:xfrm>
            <a:off x="4843444" y="2449612"/>
            <a:ext cx="381089" cy="31856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Freeform 15"/>
          <p:cNvSpPr/>
          <p:nvPr/>
        </p:nvSpPr>
        <p:spPr>
          <a:xfrm>
            <a:off x="6251022" y="5376050"/>
            <a:ext cx="945276" cy="865839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ardrop 1"/>
          <p:cNvSpPr/>
          <p:nvPr/>
        </p:nvSpPr>
        <p:spPr>
          <a:xfrm rot="18805991">
            <a:off x="4780081" y="5428491"/>
            <a:ext cx="888903" cy="879628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93079" y="3656516"/>
            <a:ext cx="3188075" cy="615549"/>
          </a:xfrm>
          <a:prstGeom prst="rect">
            <a:avLst/>
          </a:prstGeom>
          <a:noFill/>
        </p:spPr>
        <p:txBody>
          <a:bodyPr wrap="square" lIns="121917" tIns="60958" rIns="121917" bIns="60958" rtlCol="0" anchor="ctr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77"/>
                <a:cs typeface="Arial" pitchFamily="34" charset="0"/>
              </a:rPr>
              <a:t>Churn Analysis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77"/>
              <a:cs typeface="Arial" pitchFamily="34" charset="0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EEE91EEF-DD7B-2C4C-9340-82B404C16B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Rounded MT Bold" pitchFamily="34" charset="0"/>
              </a:rPr>
              <a:t>Results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892211-7E9B-DF4E-BD1A-93A95D54C722}"/>
              </a:ext>
            </a:extLst>
          </p:cNvPr>
          <p:cNvSpPr txBox="1"/>
          <p:nvPr/>
        </p:nvSpPr>
        <p:spPr>
          <a:xfrm>
            <a:off x="94937" y="1241235"/>
            <a:ext cx="12002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w Cen MT" panose="020B0602020104020603" pitchFamily="34" charset="77"/>
              </a:rPr>
              <a:t>After analyzing the Data set, we found the below: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77"/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15394A-06AD-A744-BA66-14BC8C4811CB}"/>
              </a:ext>
            </a:extLst>
          </p:cNvPr>
          <p:cNvSpPr txBox="1"/>
          <p:nvPr/>
        </p:nvSpPr>
        <p:spPr>
          <a:xfrm>
            <a:off x="102353" y="2048958"/>
            <a:ext cx="3862794" cy="4618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ystem Font Regular"/>
              <a:buChar char="✲"/>
            </a:pPr>
            <a:r>
              <a:rPr lang="en-US" dirty="0">
                <a:latin typeface="Tw Cen MT" panose="020B0602020104020603" pitchFamily="34" charset="77"/>
              </a:rPr>
              <a:t>41.7% of </a:t>
            </a:r>
            <a:r>
              <a:rPr lang="en-US" dirty="0" smtClean="0">
                <a:latin typeface="Tw Cen MT" panose="020B0602020104020603" pitchFamily="34" charset="77"/>
              </a:rPr>
              <a:t>senior </a:t>
            </a:r>
            <a:r>
              <a:rPr lang="en-US" dirty="0">
                <a:latin typeface="Tw Cen MT" panose="020B0602020104020603" pitchFamily="34" charset="77"/>
              </a:rPr>
              <a:t>citizens </a:t>
            </a:r>
            <a:r>
              <a:rPr lang="en-US" dirty="0">
                <a:solidFill>
                  <a:srgbClr val="FF0000"/>
                </a:solidFill>
                <a:latin typeface="Tw Cen MT" panose="020B0602020104020603" pitchFamily="34" charset="77"/>
              </a:rPr>
              <a:t>left</a:t>
            </a:r>
            <a:r>
              <a:rPr lang="en-US" dirty="0">
                <a:latin typeface="Tw Cen MT" panose="020B0602020104020603" pitchFamily="34" charset="77"/>
              </a:rPr>
              <a:t> the company.</a:t>
            </a:r>
          </a:p>
          <a:p>
            <a:pPr marL="342900" indent="-342900" algn="just">
              <a:lnSpc>
                <a:spcPct val="150000"/>
              </a:lnSpc>
              <a:buFont typeface="System Font Regular"/>
              <a:buChar char="✲"/>
            </a:pPr>
            <a:r>
              <a:rPr lang="en-US" dirty="0">
                <a:latin typeface="Tw Cen MT" panose="020B0602020104020603" pitchFamily="34" charset="77"/>
              </a:rPr>
              <a:t>33% of customers who don't have a partner </a:t>
            </a:r>
            <a:r>
              <a:rPr lang="en-US" dirty="0">
                <a:solidFill>
                  <a:srgbClr val="FF0000"/>
                </a:solidFill>
                <a:latin typeface="Tw Cen MT" panose="020B0602020104020603" pitchFamily="34" charset="77"/>
              </a:rPr>
              <a:t>left</a:t>
            </a:r>
            <a:r>
              <a:rPr lang="en-US" dirty="0">
                <a:latin typeface="Tw Cen MT" panose="020B0602020104020603" pitchFamily="34" charset="77"/>
              </a:rPr>
              <a:t> the company.</a:t>
            </a:r>
          </a:p>
          <a:p>
            <a:pPr marL="342900" indent="-342900" algn="just">
              <a:lnSpc>
                <a:spcPct val="150000"/>
              </a:lnSpc>
              <a:buFont typeface="System Font Regular"/>
              <a:buChar char="✲"/>
            </a:pPr>
            <a:r>
              <a:rPr lang="en-US" dirty="0">
                <a:latin typeface="Tw Cen MT" panose="020B0602020104020603" pitchFamily="34" charset="77"/>
              </a:rPr>
              <a:t>31% of independent customers </a:t>
            </a:r>
            <a:r>
              <a:rPr lang="en-US" dirty="0">
                <a:solidFill>
                  <a:srgbClr val="FF0000"/>
                </a:solidFill>
                <a:latin typeface="Tw Cen MT" panose="020B0602020104020603" pitchFamily="34" charset="77"/>
              </a:rPr>
              <a:t>left</a:t>
            </a:r>
            <a:r>
              <a:rPr lang="en-US" dirty="0">
                <a:latin typeface="Tw Cen MT" panose="020B0602020104020603" pitchFamily="34" charset="77"/>
              </a:rPr>
              <a:t> the company.</a:t>
            </a:r>
          </a:p>
          <a:p>
            <a:pPr marL="342900" indent="-342900" algn="just">
              <a:lnSpc>
                <a:spcPct val="150000"/>
              </a:lnSpc>
              <a:buFont typeface="System Font Regular"/>
              <a:buChar char="✲"/>
            </a:pPr>
            <a:r>
              <a:rPr lang="en-US" dirty="0">
                <a:latin typeface="Tw Cen MT" panose="020B0602020104020603" pitchFamily="34" charset="77"/>
              </a:rPr>
              <a:t>15.4% of dependent customers </a:t>
            </a:r>
            <a:r>
              <a:rPr lang="en-US" dirty="0">
                <a:solidFill>
                  <a:srgbClr val="FF0000"/>
                </a:solidFill>
                <a:latin typeface="Tw Cen MT" panose="020B0602020104020603" pitchFamily="34" charset="77"/>
              </a:rPr>
              <a:t>left</a:t>
            </a:r>
            <a:r>
              <a:rPr lang="en-US" dirty="0">
                <a:latin typeface="Tw Cen MT" panose="020B0602020104020603" pitchFamily="34" charset="77"/>
              </a:rPr>
              <a:t> </a:t>
            </a:r>
            <a:r>
              <a:rPr lang="en-US" dirty="0" smtClean="0">
                <a:latin typeface="Tw Cen MT" panose="020B0602020104020603" pitchFamily="34" charset="77"/>
              </a:rPr>
              <a:t>the </a:t>
            </a:r>
            <a:r>
              <a:rPr lang="en-US" dirty="0">
                <a:latin typeface="Tw Cen MT" panose="020B0602020104020603" pitchFamily="34" charset="77"/>
              </a:rPr>
              <a:t>company.</a:t>
            </a:r>
          </a:p>
          <a:p>
            <a:pPr marL="342900" indent="-342900" algn="just">
              <a:lnSpc>
                <a:spcPct val="150000"/>
              </a:lnSpc>
              <a:buFont typeface="System Font Regular"/>
              <a:buChar char="✲"/>
            </a:pPr>
            <a:r>
              <a:rPr lang="en-US" dirty="0">
                <a:latin typeface="Tw Cen MT" panose="020B0602020104020603" pitchFamily="34" charset="77"/>
              </a:rPr>
              <a:t>8.7% of customers </a:t>
            </a:r>
            <a:r>
              <a:rPr lang="en-US" dirty="0">
                <a:solidFill>
                  <a:srgbClr val="FF0000"/>
                </a:solidFill>
                <a:latin typeface="Tw Cen MT" panose="020B0602020104020603" pitchFamily="34" charset="77"/>
              </a:rPr>
              <a:t>left</a:t>
            </a:r>
            <a:r>
              <a:rPr lang="en-US" dirty="0">
                <a:latin typeface="Tw Cen MT" panose="020B0602020104020603" pitchFamily="34" charset="77"/>
              </a:rPr>
              <a:t> the company after the first month.</a:t>
            </a:r>
          </a:p>
          <a:p>
            <a:pPr marL="342900" indent="-342900" algn="just">
              <a:lnSpc>
                <a:spcPct val="150000"/>
              </a:lnSpc>
              <a:buFont typeface="System Font Regular"/>
              <a:buChar char="❈"/>
            </a:pPr>
            <a:endParaRPr lang="en-US" dirty="0">
              <a:latin typeface="Tw Cen MT" panose="020B0602020104020603" pitchFamily="34" charset="7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271178-29FB-EA44-8B66-1B637209BBB9}"/>
              </a:ext>
            </a:extLst>
          </p:cNvPr>
          <p:cNvSpPr txBox="1"/>
          <p:nvPr/>
        </p:nvSpPr>
        <p:spPr>
          <a:xfrm>
            <a:off x="8158387" y="1377507"/>
            <a:ext cx="3738339" cy="544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ystem Font Regular"/>
              <a:buChar char="✲"/>
            </a:pPr>
            <a:r>
              <a:rPr lang="en-US" dirty="0">
                <a:latin typeface="Tw Cen MT" panose="020B0602020104020603" pitchFamily="34" charset="77"/>
              </a:rPr>
              <a:t>19.3% of customers </a:t>
            </a:r>
            <a:r>
              <a:rPr lang="en-US" dirty="0">
                <a:solidFill>
                  <a:srgbClr val="FF0000"/>
                </a:solidFill>
                <a:latin typeface="Tw Cen MT" panose="020B0602020104020603" pitchFamily="34" charset="77"/>
              </a:rPr>
              <a:t>left</a:t>
            </a:r>
            <a:r>
              <a:rPr lang="en-US" dirty="0">
                <a:latin typeface="Tw Cen MT" panose="020B0602020104020603" pitchFamily="34" charset="77"/>
              </a:rPr>
              <a:t> the company after first 5 month.</a:t>
            </a:r>
          </a:p>
          <a:p>
            <a:pPr marL="342900" indent="-342900" algn="just">
              <a:lnSpc>
                <a:spcPct val="150000"/>
              </a:lnSpc>
              <a:buFont typeface="System Font Regular"/>
              <a:buChar char="✲"/>
            </a:pPr>
            <a:r>
              <a:rPr lang="en-US" dirty="0">
                <a:latin typeface="Tw Cen MT" panose="020B0602020104020603" pitchFamily="34" charset="77"/>
              </a:rPr>
              <a:t>A large number of customers using Fiber Optic have </a:t>
            </a:r>
            <a:r>
              <a:rPr lang="en-US" dirty="0">
                <a:solidFill>
                  <a:srgbClr val="FF0000"/>
                </a:solidFill>
                <a:latin typeface="Tw Cen MT" panose="020B0602020104020603" pitchFamily="34" charset="77"/>
              </a:rPr>
              <a:t>left</a:t>
            </a:r>
            <a:r>
              <a:rPr lang="en-US" dirty="0">
                <a:latin typeface="Tw Cen MT" panose="020B0602020104020603" pitchFamily="34" charset="77"/>
              </a:rPr>
              <a:t> the </a:t>
            </a:r>
            <a:r>
              <a:rPr lang="en-US" dirty="0" err="1" smtClean="0">
                <a:latin typeface="Tw Cen MT" panose="020B0602020104020603" pitchFamily="34" charset="77"/>
              </a:rPr>
              <a:t>compnay</a:t>
            </a:r>
            <a:r>
              <a:rPr lang="en-US" dirty="0">
                <a:latin typeface="Tw Cen MT" panose="020B0602020104020603" pitchFamily="34" charset="7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System Font Regular"/>
              <a:buChar char="✲"/>
            </a:pPr>
            <a:r>
              <a:rPr lang="en-US" dirty="0">
                <a:latin typeface="Tw Cen MT" panose="020B0602020104020603" pitchFamily="34" charset="77"/>
              </a:rPr>
              <a:t>Clients who do not use online security, many of them </a:t>
            </a:r>
            <a:r>
              <a:rPr lang="en-US" dirty="0">
                <a:solidFill>
                  <a:srgbClr val="FF0000"/>
                </a:solidFill>
                <a:latin typeface="Tw Cen MT" panose="020B0602020104020603" pitchFamily="34" charset="77"/>
              </a:rPr>
              <a:t>leave</a:t>
            </a:r>
            <a:r>
              <a:rPr lang="en-US" dirty="0">
                <a:latin typeface="Tw Cen MT" panose="020B0602020104020603" pitchFamily="34" charset="77"/>
              </a:rPr>
              <a:t> the company.</a:t>
            </a:r>
          </a:p>
          <a:p>
            <a:pPr marL="342900" indent="-342900" algn="just">
              <a:lnSpc>
                <a:spcPct val="150000"/>
              </a:lnSpc>
              <a:buFont typeface="System Font Regular"/>
              <a:buChar char="✲"/>
            </a:pPr>
            <a:r>
              <a:rPr lang="en-US" dirty="0">
                <a:latin typeface="Tw Cen MT" panose="020B0602020104020603" pitchFamily="34" charset="77"/>
              </a:rPr>
              <a:t>Many clients </a:t>
            </a:r>
            <a:r>
              <a:rPr lang="en-US" dirty="0" smtClean="0">
                <a:latin typeface="Tw Cen MT" panose="020B0602020104020603" pitchFamily="34" charset="77"/>
              </a:rPr>
              <a:t>who </a:t>
            </a:r>
            <a:r>
              <a:rPr lang="en-US" dirty="0">
                <a:latin typeface="Tw Cen MT" panose="020B0602020104020603" pitchFamily="34" charset="77"/>
              </a:rPr>
              <a:t>do not use technical support have </a:t>
            </a:r>
            <a:r>
              <a:rPr lang="en-US" dirty="0" smtClean="0">
                <a:solidFill>
                  <a:srgbClr val="FF0000"/>
                </a:solidFill>
                <a:latin typeface="Tw Cen MT" panose="020B0602020104020603" pitchFamily="34" charset="77"/>
              </a:rPr>
              <a:t>left</a:t>
            </a:r>
            <a:r>
              <a:rPr lang="en-US" dirty="0" smtClean="0">
                <a:latin typeface="Tw Cen MT" panose="020B0602020104020603" pitchFamily="34" charset="77"/>
              </a:rPr>
              <a:t> </a:t>
            </a:r>
            <a:r>
              <a:rPr lang="en-US" dirty="0">
                <a:latin typeface="Tw Cen MT" panose="020B0602020104020603" pitchFamily="34" charset="77"/>
              </a:rPr>
              <a:t>the company.</a:t>
            </a:r>
          </a:p>
          <a:p>
            <a:pPr marL="342900" indent="-342900" algn="just">
              <a:lnSpc>
                <a:spcPct val="150000"/>
              </a:lnSpc>
              <a:buFont typeface="System Font Regular"/>
              <a:buChar char="✲"/>
            </a:pPr>
            <a:r>
              <a:rPr lang="en-US" dirty="0">
                <a:latin typeface="Tw Cen MT" panose="020B0602020104020603" pitchFamily="34" charset="77"/>
              </a:rPr>
              <a:t>Customers who pay month to month are the most who </a:t>
            </a:r>
            <a:r>
              <a:rPr lang="en-US" dirty="0">
                <a:solidFill>
                  <a:srgbClr val="FF0000"/>
                </a:solidFill>
                <a:latin typeface="Tw Cen MT" panose="020B0602020104020603" pitchFamily="34" charset="77"/>
              </a:rPr>
              <a:t>leave</a:t>
            </a:r>
            <a:r>
              <a:rPr lang="en-US" dirty="0">
                <a:latin typeface="Tw Cen MT" panose="020B0602020104020603" pitchFamily="34" charset="77"/>
              </a:rPr>
              <a:t> the company. </a:t>
            </a:r>
            <a:endParaRPr lang="en-US" dirty="0"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2873112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ST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358"/>
      </a:accent1>
      <a:accent2>
        <a:srgbClr val="ED7D1F"/>
      </a:accent2>
      <a:accent3>
        <a:srgbClr val="A0C82F"/>
      </a:accent3>
      <a:accent4>
        <a:srgbClr val="32B5D3"/>
      </a:accent4>
      <a:accent5>
        <a:srgbClr val="B44B97"/>
      </a:accent5>
      <a:accent6>
        <a:srgbClr val="435E71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ST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358"/>
      </a:accent1>
      <a:accent2>
        <a:srgbClr val="ED7D1F"/>
      </a:accent2>
      <a:accent3>
        <a:srgbClr val="A0C82F"/>
      </a:accent3>
      <a:accent4>
        <a:srgbClr val="32B5D3"/>
      </a:accent4>
      <a:accent5>
        <a:srgbClr val="B44B97"/>
      </a:accent5>
      <a:accent6>
        <a:srgbClr val="435E71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T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358"/>
      </a:accent1>
      <a:accent2>
        <a:srgbClr val="ED7D1F"/>
      </a:accent2>
      <a:accent3>
        <a:srgbClr val="A0C82F"/>
      </a:accent3>
      <a:accent4>
        <a:srgbClr val="32B5D3"/>
      </a:accent4>
      <a:accent5>
        <a:srgbClr val="B44B97"/>
      </a:accent5>
      <a:accent6>
        <a:srgbClr val="435E71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ntents Slide Master">
  <a:themeElements>
    <a:clrScheme name="ALLPPT-ST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358"/>
      </a:accent1>
      <a:accent2>
        <a:srgbClr val="ED7D1F"/>
      </a:accent2>
      <a:accent3>
        <a:srgbClr val="A0C82F"/>
      </a:accent3>
      <a:accent4>
        <a:srgbClr val="32B5D3"/>
      </a:accent4>
      <a:accent5>
        <a:srgbClr val="B44B97"/>
      </a:accent5>
      <a:accent6>
        <a:srgbClr val="435E71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12435</TotalTime>
  <Words>373</Words>
  <Application>Microsoft Office PowerPoint</Application>
  <PresentationFormat>Widescreen</PresentationFormat>
  <Paragraphs>65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</vt:lpstr>
      <vt:lpstr>Arial Rounded MT Bold</vt:lpstr>
      <vt:lpstr>Arial Unicode MS</vt:lpstr>
      <vt:lpstr>Bebas Neue</vt:lpstr>
      <vt:lpstr>Calibri</vt:lpstr>
      <vt:lpstr>Century Gothic</vt:lpstr>
      <vt:lpstr>System Font Regular</vt:lpstr>
      <vt:lpstr>Tw Cen MT</vt:lpstr>
      <vt:lpstr>Wingdings</vt:lpstr>
      <vt:lpstr>Cover and End Slide Master</vt:lpstr>
      <vt:lpstr>Contents Slide Master</vt:lpstr>
      <vt:lpstr>Section Break Slide Master</vt:lpstr>
      <vt:lpstr>1_Contents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Mohammad  Tulaib</cp:lastModifiedBy>
  <cp:revision>845</cp:revision>
  <dcterms:created xsi:type="dcterms:W3CDTF">2019-01-14T06:35:35Z</dcterms:created>
  <dcterms:modified xsi:type="dcterms:W3CDTF">2021-05-29T18:41:52Z</dcterms:modified>
</cp:coreProperties>
</file>