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6FEE6-7AC9-449D-871E-1B9433879A8C}" v="1" dt="2022-02-07T00:25:2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deji Awolesi" userId="47bd17ba-47fc-4f95-8465-006fe6f4bfd3" providerId="ADAL" clId="{2B16FEE6-7AC9-449D-871E-1B9433879A8C}"/>
    <pc:docChg chg="undo custSel modSld">
      <pc:chgData name="Adedeji Awolesi" userId="47bd17ba-47fc-4f95-8465-006fe6f4bfd3" providerId="ADAL" clId="{2B16FEE6-7AC9-449D-871E-1B9433879A8C}" dt="2022-02-07T00:32:14.171" v="144" actId="14100"/>
      <pc:docMkLst>
        <pc:docMk/>
      </pc:docMkLst>
      <pc:sldChg chg="addSp delSp modSp mod modMedia setBg delAnim">
        <pc:chgData name="Adedeji Awolesi" userId="47bd17ba-47fc-4f95-8465-006fe6f4bfd3" providerId="ADAL" clId="{2B16FEE6-7AC9-449D-871E-1B9433879A8C}" dt="2022-02-07T00:19:15.200" v="18" actId="26606"/>
        <pc:sldMkLst>
          <pc:docMk/>
          <pc:sldMk cId="575782478" sldId="256"/>
        </pc:sldMkLst>
        <pc:spChg chg="mod ord">
          <ac:chgData name="Adedeji Awolesi" userId="47bd17ba-47fc-4f95-8465-006fe6f4bfd3" providerId="ADAL" clId="{2B16FEE6-7AC9-449D-871E-1B9433879A8C}" dt="2022-02-07T00:19:15.200" v="18" actId="26606"/>
          <ac:spMkLst>
            <pc:docMk/>
            <pc:sldMk cId="575782478" sldId="256"/>
            <ac:spMk id="2" creationId="{BCEC7CEA-786C-4582-9AFE-906F11779322}"/>
          </ac:spMkLst>
        </pc:spChg>
        <pc:spChg chg="mod">
          <ac:chgData name="Adedeji Awolesi" userId="47bd17ba-47fc-4f95-8465-006fe6f4bfd3" providerId="ADAL" clId="{2B16FEE6-7AC9-449D-871E-1B9433879A8C}" dt="2022-02-07T00:19:15.200" v="18" actId="26606"/>
          <ac:spMkLst>
            <pc:docMk/>
            <pc:sldMk cId="575782478" sldId="256"/>
            <ac:spMk id="3" creationId="{676CA456-57CD-4E7B-91E8-FFAD278AB5A9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8" creationId="{88294908-8B00-4F58-BBBA-20F71A40AA9E}"/>
          </ac:spMkLst>
        </pc:spChg>
        <pc:spChg chg="add del">
          <ac:chgData name="Adedeji Awolesi" userId="47bd17ba-47fc-4f95-8465-006fe6f4bfd3" providerId="ADAL" clId="{2B16FEE6-7AC9-449D-871E-1B9433879A8C}" dt="2022-02-07T00:18:56.772" v="3" actId="26606"/>
          <ac:spMkLst>
            <pc:docMk/>
            <pc:sldMk cId="575782478" sldId="256"/>
            <ac:spMk id="9" creationId="{C1DD1A8A-57D5-4A81-AD04-532B043C5611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10" creationId="{4364C879-1404-4203-8E9D-CC5DE0A621A2}"/>
          </ac:spMkLst>
        </pc:spChg>
        <pc:spChg chg="add del">
          <ac:chgData name="Adedeji Awolesi" userId="47bd17ba-47fc-4f95-8465-006fe6f4bfd3" providerId="ADAL" clId="{2B16FEE6-7AC9-449D-871E-1B9433879A8C}" dt="2022-02-07T00:18:56.772" v="3" actId="26606"/>
          <ac:spMkLst>
            <pc:docMk/>
            <pc:sldMk cId="575782478" sldId="256"/>
            <ac:spMk id="11" creationId="{007891EC-4501-44ED-A8C8-B11B6DB767AB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12" creationId="{84617302-4B0D-4351-A6BB-6F0930D943AC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14" creationId="{DA2C7802-C2E0-4218-8F89-8DD7CCD2CD1C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16" creationId="{A6D7111A-21E5-4EE9-8A78-10E5530F0116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18" creationId="{A3969E80-A77B-49FC-9122-D89AFD5EE118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20" creationId="{1849CA57-76BD-4CF2-80BA-D7A46A01B7B1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22" creationId="{35E9085E-E730-4768-83D4-6CB7E9897153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24" creationId="{973272FE-A474-4CAE-8CA2-BCC8B476C3F4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26" creationId="{E07981EA-05A6-437C-88D7-B377B92B031D}"/>
          </ac:spMkLst>
        </pc:spChg>
        <pc:spChg chg="add del">
          <ac:chgData name="Adedeji Awolesi" userId="47bd17ba-47fc-4f95-8465-006fe6f4bfd3" providerId="ADAL" clId="{2B16FEE6-7AC9-449D-871E-1B9433879A8C}" dt="2022-02-07T00:18:58.132" v="5" actId="26606"/>
          <ac:spMkLst>
            <pc:docMk/>
            <pc:sldMk cId="575782478" sldId="256"/>
            <ac:spMk id="28" creationId="{15E3C750-986E-4769-B1AE-49289FBEE757}"/>
          </ac:spMkLst>
        </pc:spChg>
        <pc:spChg chg="add del">
          <ac:chgData name="Adedeji Awolesi" userId="47bd17ba-47fc-4f95-8465-006fe6f4bfd3" providerId="ADAL" clId="{2B16FEE6-7AC9-449D-871E-1B9433879A8C}" dt="2022-02-07T00:19:01.231" v="7" actId="26606"/>
          <ac:spMkLst>
            <pc:docMk/>
            <pc:sldMk cId="575782478" sldId="256"/>
            <ac:spMk id="30" creationId="{787F4F1C-8D3D-4EC1-B72D-A0470A5A08B8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33" creationId="{BE8CB2F0-2F5A-4EBD-B214-E0309C31F578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35" creationId="{FFD3887D-244B-4EC4-9208-E304984C5D0F}"/>
          </ac:spMkLst>
        </pc:spChg>
        <pc:spChg chg="add del">
          <ac:chgData name="Adedeji Awolesi" userId="47bd17ba-47fc-4f95-8465-006fe6f4bfd3" providerId="ADAL" clId="{2B16FEE6-7AC9-449D-871E-1B9433879A8C}" dt="2022-02-07T00:19:04.801" v="9" actId="26606"/>
          <ac:spMkLst>
            <pc:docMk/>
            <pc:sldMk cId="575782478" sldId="256"/>
            <ac:spMk id="37" creationId="{6F5A5072-7B47-4D32-B52A-4EBBF590B8A5}"/>
          </ac:spMkLst>
        </pc:spChg>
        <pc:spChg chg="add del">
          <ac:chgData name="Adedeji Awolesi" userId="47bd17ba-47fc-4f95-8465-006fe6f4bfd3" providerId="ADAL" clId="{2B16FEE6-7AC9-449D-871E-1B9433879A8C}" dt="2022-02-07T00:19:04.801" v="9" actId="26606"/>
          <ac:spMkLst>
            <pc:docMk/>
            <pc:sldMk cId="575782478" sldId="256"/>
            <ac:spMk id="38" creationId="{9715DAF0-AE1B-46C9-8A6B-DB2AA05AB91D}"/>
          </ac:spMkLst>
        </pc:spChg>
        <pc:spChg chg="add del">
          <ac:chgData name="Adedeji Awolesi" userId="47bd17ba-47fc-4f95-8465-006fe6f4bfd3" providerId="ADAL" clId="{2B16FEE6-7AC9-449D-871E-1B9433879A8C}" dt="2022-02-07T00:19:04.801" v="9" actId="26606"/>
          <ac:spMkLst>
            <pc:docMk/>
            <pc:sldMk cId="575782478" sldId="256"/>
            <ac:spMk id="39" creationId="{6016219D-510E-4184-9090-6D5578A87BD1}"/>
          </ac:spMkLst>
        </pc:spChg>
        <pc:spChg chg="add del">
          <ac:chgData name="Adedeji Awolesi" userId="47bd17ba-47fc-4f95-8465-006fe6f4bfd3" providerId="ADAL" clId="{2B16FEE6-7AC9-449D-871E-1B9433879A8C}" dt="2022-02-07T00:19:04.801" v="9" actId="26606"/>
          <ac:spMkLst>
            <pc:docMk/>
            <pc:sldMk cId="575782478" sldId="256"/>
            <ac:spMk id="40" creationId="{AFF4A713-7B75-4B21-90D7-5AB19547C728}"/>
          </ac:spMkLst>
        </pc:spChg>
        <pc:spChg chg="add del">
          <ac:chgData name="Adedeji Awolesi" userId="47bd17ba-47fc-4f95-8465-006fe6f4bfd3" providerId="ADAL" clId="{2B16FEE6-7AC9-449D-871E-1B9433879A8C}" dt="2022-02-07T00:19:04.801" v="9" actId="26606"/>
          <ac:spMkLst>
            <pc:docMk/>
            <pc:sldMk cId="575782478" sldId="256"/>
            <ac:spMk id="41" creationId="{DC631C0B-6DA6-4E57-8231-CE32B3434A7E}"/>
          </ac:spMkLst>
        </pc:spChg>
        <pc:spChg chg="add del">
          <ac:chgData name="Adedeji Awolesi" userId="47bd17ba-47fc-4f95-8465-006fe6f4bfd3" providerId="ADAL" clId="{2B16FEE6-7AC9-449D-871E-1B9433879A8C}" dt="2022-02-07T00:19:04.801" v="9" actId="26606"/>
          <ac:spMkLst>
            <pc:docMk/>
            <pc:sldMk cId="575782478" sldId="256"/>
            <ac:spMk id="42" creationId="{C29501E6-A978-4A61-9689-9085AF97A53A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44" creationId="{489B7BFD-8F45-4093-AD9C-91B15B0503D9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48" creationId="{498F8FF6-43B4-494A-AF8F-123A4983EDF7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49" creationId="{2B06059C-C357-4011-82B9-9C0106301384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50" creationId="{5AFEC601-A132-47EE-B0C2-B38ACD9FCE6F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51" creationId="{279CAF82-0ECF-42BE-8F37-F71941E5D410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52" creationId="{218E095B-4870-4AD5-9C41-C16D59523501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56" creationId="{033BC44A-0661-43B4-9C14-FD5963C226AE}"/>
          </ac:spMkLst>
        </pc:spChg>
        <pc:spChg chg="add del">
          <ac:chgData name="Adedeji Awolesi" userId="47bd17ba-47fc-4f95-8465-006fe6f4bfd3" providerId="ADAL" clId="{2B16FEE6-7AC9-449D-871E-1B9433879A8C}" dt="2022-02-07T00:19:07.976" v="11" actId="26606"/>
          <ac:spMkLst>
            <pc:docMk/>
            <pc:sldMk cId="575782478" sldId="256"/>
            <ac:spMk id="57" creationId="{97224C31-855E-4593-8A58-5B2B0CC4F537}"/>
          </ac:spMkLst>
        </pc:spChg>
        <pc:spChg chg="add del">
          <ac:chgData name="Adedeji Awolesi" userId="47bd17ba-47fc-4f95-8465-006fe6f4bfd3" providerId="ADAL" clId="{2B16FEE6-7AC9-449D-871E-1B9433879A8C}" dt="2022-02-07T00:19:10.326" v="13" actId="26606"/>
          <ac:spMkLst>
            <pc:docMk/>
            <pc:sldMk cId="575782478" sldId="256"/>
            <ac:spMk id="59" creationId="{934F1179-B481-4F9E-BCA3-AFB972070F83}"/>
          </ac:spMkLst>
        </pc:spChg>
        <pc:spChg chg="add del">
          <ac:chgData name="Adedeji Awolesi" userId="47bd17ba-47fc-4f95-8465-006fe6f4bfd3" providerId="ADAL" clId="{2B16FEE6-7AC9-449D-871E-1B9433879A8C}" dt="2022-02-07T00:19:10.326" v="13" actId="26606"/>
          <ac:spMkLst>
            <pc:docMk/>
            <pc:sldMk cId="575782478" sldId="256"/>
            <ac:spMk id="60" creationId="{827DC2C4-B485-428A-BF4A-472D2967F47F}"/>
          </ac:spMkLst>
        </pc:spChg>
        <pc:spChg chg="add del">
          <ac:chgData name="Adedeji Awolesi" userId="47bd17ba-47fc-4f95-8465-006fe6f4bfd3" providerId="ADAL" clId="{2B16FEE6-7AC9-449D-871E-1B9433879A8C}" dt="2022-02-07T00:19:10.326" v="13" actId="26606"/>
          <ac:spMkLst>
            <pc:docMk/>
            <pc:sldMk cId="575782478" sldId="256"/>
            <ac:spMk id="61" creationId="{EE04B5EB-F158-4507-90DD-BD23620C7CC9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63" creationId="{3A397E3E-B90C-4D82-BAAA-36F7AC6A4565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64" creationId="{E16C8D8F-10E9-4498-ABDB-0F923F8B6837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65" creationId="{1E5A83E3-8A11-4492-BB6E-F5F2240316FB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66" creationId="{8CF5E676-CA04-4CED-9F1E-5026ED66E66D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67" creationId="{6BA9E676-A8FC-4C2F-8D78-C13ED8ABDBA8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68" creationId="{A2B5CBEA-F125-49B6-8335-227C325B112B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69" creationId="{EECD79B5-5FC5-495F-BFD6-346C16E787A7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70" creationId="{2C1D3151-5F97-4860-B56C-C98BD62CC255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71" creationId="{32D9D048-3063-435A-8C23-26C1907E9619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72" creationId="{8DE96824-E506-4448-8704-5EC7BF7BC51B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73" creationId="{4D1A5E71-B6B6-486A-8CDC-C7ABD9B903F6}"/>
          </ac:spMkLst>
        </pc:spChg>
        <pc:spChg chg="add del">
          <ac:chgData name="Adedeji Awolesi" userId="47bd17ba-47fc-4f95-8465-006fe6f4bfd3" providerId="ADAL" clId="{2B16FEE6-7AC9-449D-871E-1B9433879A8C}" dt="2022-02-07T00:19:11.600" v="15" actId="26606"/>
          <ac:spMkLst>
            <pc:docMk/>
            <pc:sldMk cId="575782478" sldId="256"/>
            <ac:spMk id="74" creationId="{B6C541AE-9B02-44C0-B8C6-B2DEA7ED3813}"/>
          </ac:spMkLst>
        </pc:spChg>
        <pc:spChg chg="add del">
          <ac:chgData name="Adedeji Awolesi" userId="47bd17ba-47fc-4f95-8465-006fe6f4bfd3" providerId="ADAL" clId="{2B16FEE6-7AC9-449D-871E-1B9433879A8C}" dt="2022-02-07T00:19:15.187" v="17" actId="26606"/>
          <ac:spMkLst>
            <pc:docMk/>
            <pc:sldMk cId="575782478" sldId="256"/>
            <ac:spMk id="76" creationId="{EFA9B6C6-A247-48A8-9A1C-1E36FA9456B5}"/>
          </ac:spMkLst>
        </pc:spChg>
        <pc:spChg chg="add del">
          <ac:chgData name="Adedeji Awolesi" userId="47bd17ba-47fc-4f95-8465-006fe6f4bfd3" providerId="ADAL" clId="{2B16FEE6-7AC9-449D-871E-1B9433879A8C}" dt="2022-02-07T00:19:15.187" v="17" actId="26606"/>
          <ac:spMkLst>
            <pc:docMk/>
            <pc:sldMk cId="575782478" sldId="256"/>
            <ac:spMk id="77" creationId="{C5CB530E-515E-412C-9DF1-5F8FFBD6F383}"/>
          </ac:spMkLst>
        </pc:spChg>
        <pc:spChg chg="add del">
          <ac:chgData name="Adedeji Awolesi" userId="47bd17ba-47fc-4f95-8465-006fe6f4bfd3" providerId="ADAL" clId="{2B16FEE6-7AC9-449D-871E-1B9433879A8C}" dt="2022-02-07T00:19:15.187" v="17" actId="26606"/>
          <ac:spMkLst>
            <pc:docMk/>
            <pc:sldMk cId="575782478" sldId="256"/>
            <ac:spMk id="78" creationId="{712D4376-A578-4FF1-94FC-245E7A6A489F}"/>
          </ac:spMkLst>
        </pc:spChg>
        <pc:spChg chg="add del">
          <ac:chgData name="Adedeji Awolesi" userId="47bd17ba-47fc-4f95-8465-006fe6f4bfd3" providerId="ADAL" clId="{2B16FEE6-7AC9-449D-871E-1B9433879A8C}" dt="2022-02-07T00:19:15.187" v="17" actId="26606"/>
          <ac:spMkLst>
            <pc:docMk/>
            <pc:sldMk cId="575782478" sldId="256"/>
            <ac:spMk id="79" creationId="{AEA7509D-F04F-40CB-A0B3-EEF16499CC9F}"/>
          </ac:spMkLst>
        </pc:spChg>
        <pc:spChg chg="add">
          <ac:chgData name="Adedeji Awolesi" userId="47bd17ba-47fc-4f95-8465-006fe6f4bfd3" providerId="ADAL" clId="{2B16FEE6-7AC9-449D-871E-1B9433879A8C}" dt="2022-02-07T00:19:15.200" v="18" actId="26606"/>
          <ac:spMkLst>
            <pc:docMk/>
            <pc:sldMk cId="575782478" sldId="256"/>
            <ac:spMk id="82" creationId="{6F5A5072-7B47-4D32-B52A-4EBBF590B8A5}"/>
          </ac:spMkLst>
        </pc:spChg>
        <pc:spChg chg="add">
          <ac:chgData name="Adedeji Awolesi" userId="47bd17ba-47fc-4f95-8465-006fe6f4bfd3" providerId="ADAL" clId="{2B16FEE6-7AC9-449D-871E-1B9433879A8C}" dt="2022-02-07T00:19:15.200" v="18" actId="26606"/>
          <ac:spMkLst>
            <pc:docMk/>
            <pc:sldMk cId="575782478" sldId="256"/>
            <ac:spMk id="83" creationId="{9715DAF0-AE1B-46C9-8A6B-DB2AA05AB91D}"/>
          </ac:spMkLst>
        </pc:spChg>
        <pc:spChg chg="add">
          <ac:chgData name="Adedeji Awolesi" userId="47bd17ba-47fc-4f95-8465-006fe6f4bfd3" providerId="ADAL" clId="{2B16FEE6-7AC9-449D-871E-1B9433879A8C}" dt="2022-02-07T00:19:15.200" v="18" actId="26606"/>
          <ac:spMkLst>
            <pc:docMk/>
            <pc:sldMk cId="575782478" sldId="256"/>
            <ac:spMk id="84" creationId="{6016219D-510E-4184-9090-6D5578A87BD1}"/>
          </ac:spMkLst>
        </pc:spChg>
        <pc:spChg chg="add">
          <ac:chgData name="Adedeji Awolesi" userId="47bd17ba-47fc-4f95-8465-006fe6f4bfd3" providerId="ADAL" clId="{2B16FEE6-7AC9-449D-871E-1B9433879A8C}" dt="2022-02-07T00:19:15.200" v="18" actId="26606"/>
          <ac:spMkLst>
            <pc:docMk/>
            <pc:sldMk cId="575782478" sldId="256"/>
            <ac:spMk id="85" creationId="{AFF4A713-7B75-4B21-90D7-5AB19547C728}"/>
          </ac:spMkLst>
        </pc:spChg>
        <pc:spChg chg="add">
          <ac:chgData name="Adedeji Awolesi" userId="47bd17ba-47fc-4f95-8465-006fe6f4bfd3" providerId="ADAL" clId="{2B16FEE6-7AC9-449D-871E-1B9433879A8C}" dt="2022-02-07T00:19:15.200" v="18" actId="26606"/>
          <ac:spMkLst>
            <pc:docMk/>
            <pc:sldMk cId="575782478" sldId="256"/>
            <ac:spMk id="86" creationId="{DC631C0B-6DA6-4E57-8231-CE32B3434A7E}"/>
          </ac:spMkLst>
        </pc:spChg>
        <pc:spChg chg="add">
          <ac:chgData name="Adedeji Awolesi" userId="47bd17ba-47fc-4f95-8465-006fe6f4bfd3" providerId="ADAL" clId="{2B16FEE6-7AC9-449D-871E-1B9433879A8C}" dt="2022-02-07T00:19:15.200" v="18" actId="26606"/>
          <ac:spMkLst>
            <pc:docMk/>
            <pc:sldMk cId="575782478" sldId="256"/>
            <ac:spMk id="87" creationId="{C29501E6-A978-4A61-9689-9085AF97A53A}"/>
          </ac:spMkLst>
        </pc:spChg>
        <pc:grpChg chg="add del">
          <ac:chgData name="Adedeji Awolesi" userId="47bd17ba-47fc-4f95-8465-006fe6f4bfd3" providerId="ADAL" clId="{2B16FEE6-7AC9-449D-871E-1B9433879A8C}" dt="2022-02-07T00:19:01.231" v="7" actId="26606"/>
          <ac:grpSpMkLst>
            <pc:docMk/>
            <pc:sldMk cId="575782478" sldId="256"/>
            <ac:grpSpMk id="31" creationId="{D1E3DD61-64DB-46AD-B249-E273CD86B051}"/>
          </ac:grpSpMkLst>
        </pc:grpChg>
        <pc:grpChg chg="add del">
          <ac:chgData name="Adedeji Awolesi" userId="47bd17ba-47fc-4f95-8465-006fe6f4bfd3" providerId="ADAL" clId="{2B16FEE6-7AC9-449D-871E-1B9433879A8C}" dt="2022-02-07T00:19:07.976" v="11" actId="26606"/>
          <ac:grpSpMkLst>
            <pc:docMk/>
            <pc:sldMk cId="575782478" sldId="256"/>
            <ac:grpSpMk id="45" creationId="{042BC7E5-76DB-4826-8C07-4A49B6353F76}"/>
          </ac:grpSpMkLst>
        </pc:grpChg>
        <pc:grpChg chg="add del">
          <ac:chgData name="Adedeji Awolesi" userId="47bd17ba-47fc-4f95-8465-006fe6f4bfd3" providerId="ADAL" clId="{2B16FEE6-7AC9-449D-871E-1B9433879A8C}" dt="2022-02-07T00:19:07.976" v="11" actId="26606"/>
          <ac:grpSpMkLst>
            <pc:docMk/>
            <pc:sldMk cId="575782478" sldId="256"/>
            <ac:grpSpMk id="53" creationId="{FB9739EB-7F66-433D-841F-AB3CD18700B7}"/>
          </ac:grpSpMkLst>
        </pc:grpChg>
        <pc:picChg chg="add del mod">
          <ac:chgData name="Adedeji Awolesi" userId="47bd17ba-47fc-4f95-8465-006fe6f4bfd3" providerId="ADAL" clId="{2B16FEE6-7AC9-449D-871E-1B9433879A8C}" dt="2022-02-07T00:18:56.772" v="3" actId="26606"/>
          <ac:picMkLst>
            <pc:docMk/>
            <pc:sldMk cId="575782478" sldId="256"/>
            <ac:picMk id="5" creationId="{8A643CC9-5CBD-4CC5-8CE2-D60EC6C69653}"/>
          </ac:picMkLst>
        </pc:picChg>
        <pc:cxnChg chg="add del">
          <ac:chgData name="Adedeji Awolesi" userId="47bd17ba-47fc-4f95-8465-006fe6f4bfd3" providerId="ADAL" clId="{2B16FEE6-7AC9-449D-871E-1B9433879A8C}" dt="2022-02-07T00:19:15.187" v="17" actId="26606"/>
          <ac:cxnSpMkLst>
            <pc:docMk/>
            <pc:sldMk cId="575782478" sldId="256"/>
            <ac:cxnSpMk id="80" creationId="{56020367-4FD5-4596-8E10-C5F095CD8DBF}"/>
          </ac:cxnSpMkLst>
        </pc:cxnChg>
      </pc:sldChg>
      <pc:sldChg chg="addSp delSp modSp mod setBg setClrOvrMap">
        <pc:chgData name="Adedeji Awolesi" userId="47bd17ba-47fc-4f95-8465-006fe6f4bfd3" providerId="ADAL" clId="{2B16FEE6-7AC9-449D-871E-1B9433879A8C}" dt="2022-02-07T00:19:30.620" v="25" actId="26606"/>
        <pc:sldMkLst>
          <pc:docMk/>
          <pc:sldMk cId="2115476720" sldId="257"/>
        </pc:sldMkLst>
        <pc:spChg chg="mod">
          <ac:chgData name="Adedeji Awolesi" userId="47bd17ba-47fc-4f95-8465-006fe6f4bfd3" providerId="ADAL" clId="{2B16FEE6-7AC9-449D-871E-1B9433879A8C}" dt="2022-02-07T00:19:30.620" v="25" actId="26606"/>
          <ac:spMkLst>
            <pc:docMk/>
            <pc:sldMk cId="2115476720" sldId="257"/>
            <ac:spMk id="2" creationId="{BCEC7CEA-786C-4582-9AFE-906F11779322}"/>
          </ac:spMkLst>
        </pc:spChg>
        <pc:spChg chg="mod">
          <ac:chgData name="Adedeji Awolesi" userId="47bd17ba-47fc-4f95-8465-006fe6f4bfd3" providerId="ADAL" clId="{2B16FEE6-7AC9-449D-871E-1B9433879A8C}" dt="2022-02-07T00:19:30.620" v="25" actId="26606"/>
          <ac:spMkLst>
            <pc:docMk/>
            <pc:sldMk cId="2115476720" sldId="257"/>
            <ac:spMk id="3" creationId="{676CA456-57CD-4E7B-91E8-FFAD278AB5A9}"/>
          </ac:spMkLst>
        </pc:spChg>
        <pc:spChg chg="add del">
          <ac:chgData name="Adedeji Awolesi" userId="47bd17ba-47fc-4f95-8465-006fe6f4bfd3" providerId="ADAL" clId="{2B16FEE6-7AC9-449D-871E-1B9433879A8C}" dt="2022-02-07T00:19:30.607" v="24" actId="26606"/>
          <ac:spMkLst>
            <pc:docMk/>
            <pc:sldMk cId="2115476720" sldId="257"/>
            <ac:spMk id="8" creationId="{907EF6B7-1338-4443-8C46-6A318D952DFD}"/>
          </ac:spMkLst>
        </pc:spChg>
        <pc:spChg chg="add del">
          <ac:chgData name="Adedeji Awolesi" userId="47bd17ba-47fc-4f95-8465-006fe6f4bfd3" providerId="ADAL" clId="{2B16FEE6-7AC9-449D-871E-1B9433879A8C}" dt="2022-02-07T00:19:22.996" v="20" actId="26606"/>
          <ac:spMkLst>
            <pc:docMk/>
            <pc:sldMk cId="2115476720" sldId="257"/>
            <ac:spMk id="9" creationId="{8F23F8A3-8FD7-4779-8323-FDC26BE99889}"/>
          </ac:spMkLst>
        </pc:spChg>
        <pc:spChg chg="add del">
          <ac:chgData name="Adedeji Awolesi" userId="47bd17ba-47fc-4f95-8465-006fe6f4bfd3" providerId="ADAL" clId="{2B16FEE6-7AC9-449D-871E-1B9433879A8C}" dt="2022-02-07T00:19:30.607" v="24" actId="26606"/>
          <ac:spMkLst>
            <pc:docMk/>
            <pc:sldMk cId="2115476720" sldId="257"/>
            <ac:spMk id="10" creationId="{DAAE4CDD-124C-4DCF-9584-B6033B545DD5}"/>
          </ac:spMkLst>
        </pc:spChg>
        <pc:spChg chg="add del">
          <ac:chgData name="Adedeji Awolesi" userId="47bd17ba-47fc-4f95-8465-006fe6f4bfd3" providerId="ADAL" clId="{2B16FEE6-7AC9-449D-871E-1B9433879A8C}" dt="2022-02-07T00:19:22.996" v="20" actId="26606"/>
          <ac:spMkLst>
            <pc:docMk/>
            <pc:sldMk cId="2115476720" sldId="257"/>
            <ac:spMk id="11" creationId="{F605C4CC-A25C-416F-8333-7CB7DC97D870}"/>
          </ac:spMkLst>
        </pc:spChg>
        <pc:spChg chg="add del">
          <ac:chgData name="Adedeji Awolesi" userId="47bd17ba-47fc-4f95-8465-006fe6f4bfd3" providerId="ADAL" clId="{2B16FEE6-7AC9-449D-871E-1B9433879A8C}" dt="2022-02-07T00:19:30.607" v="24" actId="26606"/>
          <ac:spMkLst>
            <pc:docMk/>
            <pc:sldMk cId="2115476720" sldId="257"/>
            <ac:spMk id="12" creationId="{081E4A58-353D-44AE-B2FC-2A74E2E400F7}"/>
          </ac:spMkLst>
        </pc:spChg>
        <pc:spChg chg="add del">
          <ac:chgData name="Adedeji Awolesi" userId="47bd17ba-47fc-4f95-8465-006fe6f4bfd3" providerId="ADAL" clId="{2B16FEE6-7AC9-449D-871E-1B9433879A8C}" dt="2022-02-07T00:19:24.081" v="22" actId="26606"/>
          <ac:spMkLst>
            <pc:docMk/>
            <pc:sldMk cId="2115476720" sldId="257"/>
            <ac:spMk id="14" creationId="{8F23F8A3-8FD7-4779-8323-FDC26BE99889}"/>
          </ac:spMkLst>
        </pc:spChg>
        <pc:spChg chg="add del">
          <ac:chgData name="Adedeji Awolesi" userId="47bd17ba-47fc-4f95-8465-006fe6f4bfd3" providerId="ADAL" clId="{2B16FEE6-7AC9-449D-871E-1B9433879A8C}" dt="2022-02-07T00:19:24.081" v="22" actId="26606"/>
          <ac:spMkLst>
            <pc:docMk/>
            <pc:sldMk cId="2115476720" sldId="257"/>
            <ac:spMk id="15" creationId="{F605C4CC-A25C-416F-8333-7CB7DC97D870}"/>
          </ac:spMkLst>
        </pc:spChg>
        <pc:spChg chg="add">
          <ac:chgData name="Adedeji Awolesi" userId="47bd17ba-47fc-4f95-8465-006fe6f4bfd3" providerId="ADAL" clId="{2B16FEE6-7AC9-449D-871E-1B9433879A8C}" dt="2022-02-07T00:19:30.620" v="25" actId="26606"/>
          <ac:spMkLst>
            <pc:docMk/>
            <pc:sldMk cId="2115476720" sldId="257"/>
            <ac:spMk id="16" creationId="{7D96243B-ECED-4B71-8E06-AE9A285EAD20}"/>
          </ac:spMkLst>
        </pc:spChg>
        <pc:spChg chg="add">
          <ac:chgData name="Adedeji Awolesi" userId="47bd17ba-47fc-4f95-8465-006fe6f4bfd3" providerId="ADAL" clId="{2B16FEE6-7AC9-449D-871E-1B9433879A8C}" dt="2022-02-07T00:19:30.620" v="25" actId="26606"/>
          <ac:spMkLst>
            <pc:docMk/>
            <pc:sldMk cId="2115476720" sldId="257"/>
            <ac:spMk id="17" creationId="{DEE2AD96-B495-4E06-9291-B71706F728CB}"/>
          </ac:spMkLst>
        </pc:spChg>
        <pc:spChg chg="add">
          <ac:chgData name="Adedeji Awolesi" userId="47bd17ba-47fc-4f95-8465-006fe6f4bfd3" providerId="ADAL" clId="{2B16FEE6-7AC9-449D-871E-1B9433879A8C}" dt="2022-02-07T00:19:30.620" v="25" actId="26606"/>
          <ac:spMkLst>
            <pc:docMk/>
            <pc:sldMk cId="2115476720" sldId="257"/>
            <ac:spMk id="18" creationId="{A09989E4-EFDC-4A90-A633-E0525FB4139E}"/>
          </ac:spMkLst>
        </pc:spChg>
        <pc:spChg chg="add">
          <ac:chgData name="Adedeji Awolesi" userId="47bd17ba-47fc-4f95-8465-006fe6f4bfd3" providerId="ADAL" clId="{2B16FEE6-7AC9-449D-871E-1B9433879A8C}" dt="2022-02-07T00:19:30.620" v="25" actId="26606"/>
          <ac:spMkLst>
            <pc:docMk/>
            <pc:sldMk cId="2115476720" sldId="257"/>
            <ac:spMk id="19" creationId="{53CF6D67-C5A8-4ADD-9E8E-1E38CA1D3166}"/>
          </ac:spMkLst>
        </pc:spChg>
        <pc:spChg chg="add">
          <ac:chgData name="Adedeji Awolesi" userId="47bd17ba-47fc-4f95-8465-006fe6f4bfd3" providerId="ADAL" clId="{2B16FEE6-7AC9-449D-871E-1B9433879A8C}" dt="2022-02-07T00:19:30.620" v="25" actId="26606"/>
          <ac:spMkLst>
            <pc:docMk/>
            <pc:sldMk cId="2115476720" sldId="257"/>
            <ac:spMk id="20" creationId="{86909FA0-B515-4681-B7A8-FA281D133B94}"/>
          </ac:spMkLst>
        </pc:spChg>
        <pc:spChg chg="add">
          <ac:chgData name="Adedeji Awolesi" userId="47bd17ba-47fc-4f95-8465-006fe6f4bfd3" providerId="ADAL" clId="{2B16FEE6-7AC9-449D-871E-1B9433879A8C}" dt="2022-02-07T00:19:30.620" v="25" actId="26606"/>
          <ac:spMkLst>
            <pc:docMk/>
            <pc:sldMk cId="2115476720" sldId="257"/>
            <ac:spMk id="21" creationId="{21C9FE86-FCC3-4A31-AA1C-C882262B7FE7}"/>
          </ac:spMkLst>
        </pc:spChg>
        <pc:picChg chg="add del">
          <ac:chgData name="Adedeji Awolesi" userId="47bd17ba-47fc-4f95-8465-006fe6f4bfd3" providerId="ADAL" clId="{2B16FEE6-7AC9-449D-871E-1B9433879A8C}" dt="2022-02-07T00:19:22.996" v="20" actId="26606"/>
          <ac:picMkLst>
            <pc:docMk/>
            <pc:sldMk cId="2115476720" sldId="257"/>
            <ac:picMk id="5" creationId="{93E6B7CA-142E-4DF5-AAC6-76398294B6EA}"/>
          </ac:picMkLst>
        </pc:picChg>
        <pc:picChg chg="add del">
          <ac:chgData name="Adedeji Awolesi" userId="47bd17ba-47fc-4f95-8465-006fe6f4bfd3" providerId="ADAL" clId="{2B16FEE6-7AC9-449D-871E-1B9433879A8C}" dt="2022-02-07T00:19:24.081" v="22" actId="26606"/>
          <ac:picMkLst>
            <pc:docMk/>
            <pc:sldMk cId="2115476720" sldId="257"/>
            <ac:picMk id="13" creationId="{7CDC0A9A-FC39-4FF0-8361-95415AC52D9B}"/>
          </ac:picMkLst>
        </pc:picChg>
      </pc:sldChg>
      <pc:sldChg chg="addSp delSp modSp mod setBg setClrOvrMap">
        <pc:chgData name="Adedeji Awolesi" userId="47bd17ba-47fc-4f95-8465-006fe6f4bfd3" providerId="ADAL" clId="{2B16FEE6-7AC9-449D-871E-1B9433879A8C}" dt="2022-02-07T00:24:24.945" v="143" actId="26606"/>
        <pc:sldMkLst>
          <pc:docMk/>
          <pc:sldMk cId="4001412025" sldId="258"/>
        </pc:sldMkLst>
        <pc:spChg chg="mod ord">
          <ac:chgData name="Adedeji Awolesi" userId="47bd17ba-47fc-4f95-8465-006fe6f4bfd3" providerId="ADAL" clId="{2B16FEE6-7AC9-449D-871E-1B9433879A8C}" dt="2022-02-07T00:24:24.945" v="143" actId="26606"/>
          <ac:spMkLst>
            <pc:docMk/>
            <pc:sldMk cId="4001412025" sldId="258"/>
            <ac:spMk id="2" creationId="{BCEC7CEA-786C-4582-9AFE-906F11779322}"/>
          </ac:spMkLst>
        </pc:spChg>
        <pc:spChg chg="mod ord">
          <ac:chgData name="Adedeji Awolesi" userId="47bd17ba-47fc-4f95-8465-006fe6f4bfd3" providerId="ADAL" clId="{2B16FEE6-7AC9-449D-871E-1B9433879A8C}" dt="2022-02-07T00:24:24.945" v="143" actId="26606"/>
          <ac:spMkLst>
            <pc:docMk/>
            <pc:sldMk cId="4001412025" sldId="258"/>
            <ac:spMk id="3" creationId="{676CA456-57CD-4E7B-91E8-FFAD278AB5A9}"/>
          </ac:spMkLst>
        </pc:spChg>
        <pc:spChg chg="add del">
          <ac:chgData name="Adedeji Awolesi" userId="47bd17ba-47fc-4f95-8465-006fe6f4bfd3" providerId="ADAL" clId="{2B16FEE6-7AC9-449D-871E-1B9433879A8C}" dt="2022-02-07T00:20:31.140" v="35" actId="26606"/>
          <ac:spMkLst>
            <pc:docMk/>
            <pc:sldMk cId="4001412025" sldId="258"/>
            <ac:spMk id="9" creationId="{6166C6D1-23AC-49C4-BA07-238E4E9F8CEB}"/>
          </ac:spMkLst>
        </pc:spChg>
        <pc:spChg chg="add del">
          <ac:chgData name="Adedeji Awolesi" userId="47bd17ba-47fc-4f95-8465-006fe6f4bfd3" providerId="ADAL" clId="{2B16FEE6-7AC9-449D-871E-1B9433879A8C}" dt="2022-02-07T00:20:31.140" v="35" actId="26606"/>
          <ac:spMkLst>
            <pc:docMk/>
            <pc:sldMk cId="4001412025" sldId="258"/>
            <ac:spMk id="10" creationId="{DEA9DF29-C038-40AA-A00E-41921946238E}"/>
          </ac:spMkLst>
        </pc:spChg>
        <pc:spChg chg="add del">
          <ac:chgData name="Adedeji Awolesi" userId="47bd17ba-47fc-4f95-8465-006fe6f4bfd3" providerId="ADAL" clId="{2B16FEE6-7AC9-449D-871E-1B9433879A8C}" dt="2022-02-07T00:20:31.140" v="35" actId="26606"/>
          <ac:spMkLst>
            <pc:docMk/>
            <pc:sldMk cId="4001412025" sldId="258"/>
            <ac:spMk id="11" creationId="{061BBD3B-0EAE-4028-80C3-B13943709308}"/>
          </ac:spMkLst>
        </pc:spChg>
        <pc:spChg chg="add del">
          <ac:chgData name="Adedeji Awolesi" userId="47bd17ba-47fc-4f95-8465-006fe6f4bfd3" providerId="ADAL" clId="{2B16FEE6-7AC9-449D-871E-1B9433879A8C}" dt="2022-02-07T00:20:26.068" v="30" actId="26606"/>
          <ac:spMkLst>
            <pc:docMk/>
            <pc:sldMk cId="4001412025" sldId="258"/>
            <ac:spMk id="12" creationId="{13D1A8A5-47E0-4546-A3F9-FC33D5461102}"/>
          </ac:spMkLst>
        </pc:spChg>
        <pc:spChg chg="add del">
          <ac:chgData name="Adedeji Awolesi" userId="47bd17ba-47fc-4f95-8465-006fe6f4bfd3" providerId="ADAL" clId="{2B16FEE6-7AC9-449D-871E-1B9433879A8C}" dt="2022-02-07T00:20:31.140" v="35" actId="26606"/>
          <ac:spMkLst>
            <pc:docMk/>
            <pc:sldMk cId="4001412025" sldId="258"/>
            <ac:spMk id="13" creationId="{1C091803-41C2-48E0-9228-5148460C7479}"/>
          </ac:spMkLst>
        </pc:spChg>
        <pc:spChg chg="add del">
          <ac:chgData name="Adedeji Awolesi" userId="47bd17ba-47fc-4f95-8465-006fe6f4bfd3" providerId="ADAL" clId="{2B16FEE6-7AC9-449D-871E-1B9433879A8C}" dt="2022-02-07T00:20:26.068" v="30" actId="26606"/>
          <ac:spMkLst>
            <pc:docMk/>
            <pc:sldMk cId="4001412025" sldId="258"/>
            <ac:spMk id="14" creationId="{3CD1EA40-7116-4FCB-9369-70F29FAA91EC}"/>
          </ac:spMkLst>
        </pc:spChg>
        <pc:spChg chg="add del">
          <ac:chgData name="Adedeji Awolesi" userId="47bd17ba-47fc-4f95-8465-006fe6f4bfd3" providerId="ADAL" clId="{2B16FEE6-7AC9-449D-871E-1B9433879A8C}" dt="2022-02-07T00:20:57.688" v="55" actId="26606"/>
          <ac:spMkLst>
            <pc:docMk/>
            <pc:sldMk cId="4001412025" sldId="258"/>
            <ac:spMk id="15" creationId="{D4993743-B10A-433C-9996-3035D2C3ABC6}"/>
          </ac:spMkLst>
        </pc:spChg>
        <pc:spChg chg="add del">
          <ac:chgData name="Adedeji Awolesi" userId="47bd17ba-47fc-4f95-8465-006fe6f4bfd3" providerId="ADAL" clId="{2B16FEE6-7AC9-449D-871E-1B9433879A8C}" dt="2022-02-07T00:20:26.068" v="30" actId="26606"/>
          <ac:spMkLst>
            <pc:docMk/>
            <pc:sldMk cId="4001412025" sldId="258"/>
            <ac:spMk id="16" creationId="{BF647E38-F93D-4661-8D77-CE13EEB65B5A}"/>
          </ac:spMkLst>
        </pc:spChg>
        <pc:spChg chg="add del">
          <ac:chgData name="Adedeji Awolesi" userId="47bd17ba-47fc-4f95-8465-006fe6f4bfd3" providerId="ADAL" clId="{2B16FEE6-7AC9-449D-871E-1B9433879A8C}" dt="2022-02-07T00:20:57.688" v="55" actId="26606"/>
          <ac:spMkLst>
            <pc:docMk/>
            <pc:sldMk cId="4001412025" sldId="258"/>
            <ac:spMk id="17" creationId="{BB3B8946-A0AA-42D4-8A24-639DC6EA170E}"/>
          </ac:spMkLst>
        </pc:spChg>
        <pc:spChg chg="add del">
          <ac:chgData name="Adedeji Awolesi" userId="47bd17ba-47fc-4f95-8465-006fe6f4bfd3" providerId="ADAL" clId="{2B16FEE6-7AC9-449D-871E-1B9433879A8C}" dt="2022-02-07T00:20:57.688" v="55" actId="26606"/>
          <ac:spMkLst>
            <pc:docMk/>
            <pc:sldMk cId="4001412025" sldId="258"/>
            <ac:spMk id="19" creationId="{AB1038E6-06EF-4DCB-B52E-D3825C50F7C6}"/>
          </ac:spMkLst>
        </pc:spChg>
        <pc:spChg chg="add del">
          <ac:chgData name="Adedeji Awolesi" userId="47bd17ba-47fc-4f95-8465-006fe6f4bfd3" providerId="ADAL" clId="{2B16FEE6-7AC9-449D-871E-1B9433879A8C}" dt="2022-02-07T00:20:31.140" v="35" actId="26606"/>
          <ac:spMkLst>
            <pc:docMk/>
            <pc:sldMk cId="4001412025" sldId="258"/>
            <ac:spMk id="20" creationId="{05CC4153-3F0D-4F4C-8F12-E8FC3FA40AEE}"/>
          </ac:spMkLst>
        </pc:spChg>
        <pc:spChg chg="add del">
          <ac:chgData name="Adedeji Awolesi" userId="47bd17ba-47fc-4f95-8465-006fe6f4bfd3" providerId="ADAL" clId="{2B16FEE6-7AC9-449D-871E-1B9433879A8C}" dt="2022-02-07T00:20:57.688" v="55" actId="26606"/>
          <ac:spMkLst>
            <pc:docMk/>
            <pc:sldMk cId="4001412025" sldId="258"/>
            <ac:spMk id="21" creationId="{5C7EF35C-8B7D-4026-8F09-8B2B2250579B}"/>
          </ac:spMkLst>
        </pc:spChg>
        <pc:spChg chg="add del">
          <ac:chgData name="Adedeji Awolesi" userId="47bd17ba-47fc-4f95-8465-006fe6f4bfd3" providerId="ADAL" clId="{2B16FEE6-7AC9-449D-871E-1B9433879A8C}" dt="2022-02-07T00:20:35.071" v="41" actId="26606"/>
          <ac:spMkLst>
            <pc:docMk/>
            <pc:sldMk cId="4001412025" sldId="258"/>
            <ac:spMk id="22" creationId="{14280C55-570C-4284-9850-B2BA33DB6726}"/>
          </ac:spMkLst>
        </pc:spChg>
        <pc:spChg chg="add del">
          <ac:chgData name="Adedeji Awolesi" userId="47bd17ba-47fc-4f95-8465-006fe6f4bfd3" providerId="ADAL" clId="{2B16FEE6-7AC9-449D-871E-1B9433879A8C}" dt="2022-02-07T00:20:57.688" v="55" actId="26606"/>
          <ac:spMkLst>
            <pc:docMk/>
            <pc:sldMk cId="4001412025" sldId="258"/>
            <ac:spMk id="23" creationId="{5F24A71D-C0A9-49AC-B2D1-5A9EA2BD383E}"/>
          </ac:spMkLst>
        </pc:spChg>
        <pc:spChg chg="add del">
          <ac:chgData name="Adedeji Awolesi" userId="47bd17ba-47fc-4f95-8465-006fe6f4bfd3" providerId="ADAL" clId="{2B16FEE6-7AC9-449D-871E-1B9433879A8C}" dt="2022-02-07T00:20:57.688" v="55" actId="26606"/>
          <ac:spMkLst>
            <pc:docMk/>
            <pc:sldMk cId="4001412025" sldId="258"/>
            <ac:spMk id="24" creationId="{14280C55-570C-4284-9850-B2BA33DB6726}"/>
          </ac:spMkLst>
        </pc:spChg>
        <pc:spChg chg="add del">
          <ac:chgData name="Adedeji Awolesi" userId="47bd17ba-47fc-4f95-8465-006fe6f4bfd3" providerId="ADAL" clId="{2B16FEE6-7AC9-449D-871E-1B9433879A8C}" dt="2022-02-07T00:21:05.803" v="62" actId="26606"/>
          <ac:spMkLst>
            <pc:docMk/>
            <pc:sldMk cId="4001412025" sldId="258"/>
            <ac:spMk id="25" creationId="{6166C6D1-23AC-49C4-BA07-238E4E9F8CEB}"/>
          </ac:spMkLst>
        </pc:spChg>
        <pc:spChg chg="add del">
          <ac:chgData name="Adedeji Awolesi" userId="47bd17ba-47fc-4f95-8465-006fe6f4bfd3" providerId="ADAL" clId="{2B16FEE6-7AC9-449D-871E-1B9433879A8C}" dt="2022-02-07T00:21:05.803" v="62" actId="26606"/>
          <ac:spMkLst>
            <pc:docMk/>
            <pc:sldMk cId="4001412025" sldId="258"/>
            <ac:spMk id="26" creationId="{DEA9DF29-C038-40AA-A00E-41921946238E}"/>
          </ac:spMkLst>
        </pc:spChg>
        <pc:spChg chg="add del">
          <ac:chgData name="Adedeji Awolesi" userId="47bd17ba-47fc-4f95-8465-006fe6f4bfd3" providerId="ADAL" clId="{2B16FEE6-7AC9-449D-871E-1B9433879A8C}" dt="2022-02-07T00:21:05.803" v="62" actId="26606"/>
          <ac:spMkLst>
            <pc:docMk/>
            <pc:sldMk cId="4001412025" sldId="258"/>
            <ac:spMk id="27" creationId="{061BBD3B-0EAE-4028-80C3-B13943709308}"/>
          </ac:spMkLst>
        </pc:spChg>
        <pc:spChg chg="add del">
          <ac:chgData name="Adedeji Awolesi" userId="47bd17ba-47fc-4f95-8465-006fe6f4bfd3" providerId="ADAL" clId="{2B16FEE6-7AC9-449D-871E-1B9433879A8C}" dt="2022-02-07T00:21:05.803" v="62" actId="26606"/>
          <ac:spMkLst>
            <pc:docMk/>
            <pc:sldMk cId="4001412025" sldId="258"/>
            <ac:spMk id="28" creationId="{1C091803-41C2-48E0-9228-5148460C7479}"/>
          </ac:spMkLst>
        </pc:spChg>
        <pc:spChg chg="add del">
          <ac:chgData name="Adedeji Awolesi" userId="47bd17ba-47fc-4f95-8465-006fe6f4bfd3" providerId="ADAL" clId="{2B16FEE6-7AC9-449D-871E-1B9433879A8C}" dt="2022-02-07T00:21:05.803" v="62" actId="26606"/>
          <ac:spMkLst>
            <pc:docMk/>
            <pc:sldMk cId="4001412025" sldId="258"/>
            <ac:spMk id="29" creationId="{05CC4153-3F0D-4F4C-8F12-E8FC3FA40AEE}"/>
          </ac:spMkLst>
        </pc:spChg>
        <pc:spChg chg="add del">
          <ac:chgData name="Adedeji Awolesi" userId="47bd17ba-47fc-4f95-8465-006fe6f4bfd3" providerId="ADAL" clId="{2B16FEE6-7AC9-449D-871E-1B9433879A8C}" dt="2022-02-07T00:22:05.114" v="80" actId="26606"/>
          <ac:spMkLst>
            <pc:docMk/>
            <pc:sldMk cId="4001412025" sldId="258"/>
            <ac:spMk id="30" creationId="{385E1BDC-A9B0-4A87-82E3-F3187F69A802}"/>
          </ac:spMkLst>
        </pc:spChg>
        <pc:spChg chg="add del">
          <ac:chgData name="Adedeji Awolesi" userId="47bd17ba-47fc-4f95-8465-006fe6f4bfd3" providerId="ADAL" clId="{2B16FEE6-7AC9-449D-871E-1B9433879A8C}" dt="2022-02-07T00:22:05.114" v="80" actId="26606"/>
          <ac:spMkLst>
            <pc:docMk/>
            <pc:sldMk cId="4001412025" sldId="258"/>
            <ac:spMk id="31" creationId="{0990C621-3B8B-4820-8328-D47EF7CE823C}"/>
          </ac:spMkLst>
        </pc:spChg>
        <pc:spChg chg="add del">
          <ac:chgData name="Adedeji Awolesi" userId="47bd17ba-47fc-4f95-8465-006fe6f4bfd3" providerId="ADAL" clId="{2B16FEE6-7AC9-449D-871E-1B9433879A8C}" dt="2022-02-07T00:22:05.114" v="80" actId="26606"/>
          <ac:spMkLst>
            <pc:docMk/>
            <pc:sldMk cId="4001412025" sldId="258"/>
            <ac:spMk id="32" creationId="{C1A2385B-1D2A-4E17-84FA-6CB7F0AAE473}"/>
          </ac:spMkLst>
        </pc:spChg>
        <pc:spChg chg="add del">
          <ac:chgData name="Adedeji Awolesi" userId="47bd17ba-47fc-4f95-8465-006fe6f4bfd3" providerId="ADAL" clId="{2B16FEE6-7AC9-449D-871E-1B9433879A8C}" dt="2022-02-07T00:22:05.114" v="80" actId="26606"/>
          <ac:spMkLst>
            <pc:docMk/>
            <pc:sldMk cId="4001412025" sldId="258"/>
            <ac:spMk id="33" creationId="{5E791F2F-79DB-4CC0-9FA1-001E3E91E8B7}"/>
          </ac:spMkLst>
        </pc:spChg>
        <pc:spChg chg="add del">
          <ac:chgData name="Adedeji Awolesi" userId="47bd17ba-47fc-4f95-8465-006fe6f4bfd3" providerId="ADAL" clId="{2B16FEE6-7AC9-449D-871E-1B9433879A8C}" dt="2022-02-07T00:24:22.265" v="140" actId="26606"/>
          <ac:spMkLst>
            <pc:docMk/>
            <pc:sldMk cId="4001412025" sldId="258"/>
            <ac:spMk id="34" creationId="{2B566528-1B12-4246-9431-5C2D7D081168}"/>
          </ac:spMkLst>
        </pc:spChg>
        <pc:spChg chg="add del">
          <ac:chgData name="Adedeji Awolesi" userId="47bd17ba-47fc-4f95-8465-006fe6f4bfd3" providerId="ADAL" clId="{2B16FEE6-7AC9-449D-871E-1B9433879A8C}" dt="2022-02-07T00:22:06.699" v="83" actId="26606"/>
          <ac:spMkLst>
            <pc:docMk/>
            <pc:sldMk cId="4001412025" sldId="258"/>
            <ac:spMk id="35" creationId="{6166C6D1-23AC-49C4-BA07-238E4E9F8CEB}"/>
          </ac:spMkLst>
        </pc:spChg>
        <pc:spChg chg="add del">
          <ac:chgData name="Adedeji Awolesi" userId="47bd17ba-47fc-4f95-8465-006fe6f4bfd3" providerId="ADAL" clId="{2B16FEE6-7AC9-449D-871E-1B9433879A8C}" dt="2022-02-07T00:22:06.699" v="83" actId="26606"/>
          <ac:spMkLst>
            <pc:docMk/>
            <pc:sldMk cId="4001412025" sldId="258"/>
            <ac:spMk id="36" creationId="{75169340-65CE-40F2-B3C8-B9D474178A18}"/>
          </ac:spMkLst>
        </pc:spChg>
        <pc:spChg chg="add del">
          <ac:chgData name="Adedeji Awolesi" userId="47bd17ba-47fc-4f95-8465-006fe6f4bfd3" providerId="ADAL" clId="{2B16FEE6-7AC9-449D-871E-1B9433879A8C}" dt="2022-02-07T00:22:06.699" v="83" actId="26606"/>
          <ac:spMkLst>
            <pc:docMk/>
            <pc:sldMk cId="4001412025" sldId="258"/>
            <ac:spMk id="37" creationId="{2A8B9026-04DF-499B-A388-67FCB7435E5F}"/>
          </ac:spMkLst>
        </pc:spChg>
        <pc:spChg chg="add del">
          <ac:chgData name="Adedeji Awolesi" userId="47bd17ba-47fc-4f95-8465-006fe6f4bfd3" providerId="ADAL" clId="{2B16FEE6-7AC9-449D-871E-1B9433879A8C}" dt="2022-02-07T00:22:06.699" v="83" actId="26606"/>
          <ac:spMkLst>
            <pc:docMk/>
            <pc:sldMk cId="4001412025" sldId="258"/>
            <ac:spMk id="38" creationId="{05CC4153-3F0D-4F4C-8F12-E8FC3FA40AEE}"/>
          </ac:spMkLst>
        </pc:spChg>
        <pc:spChg chg="add del">
          <ac:chgData name="Adedeji Awolesi" userId="47bd17ba-47fc-4f95-8465-006fe6f4bfd3" providerId="ADAL" clId="{2B16FEE6-7AC9-449D-871E-1B9433879A8C}" dt="2022-02-07T00:20:32.001" v="37" actId="26606"/>
          <ac:spMkLst>
            <pc:docMk/>
            <pc:sldMk cId="4001412025" sldId="258"/>
            <ac:spMk id="39" creationId="{13D1A8A5-47E0-4546-A3F9-FC33D5461102}"/>
          </ac:spMkLst>
        </pc:spChg>
        <pc:spChg chg="add del">
          <ac:chgData name="Adedeji Awolesi" userId="47bd17ba-47fc-4f95-8465-006fe6f4bfd3" providerId="ADAL" clId="{2B16FEE6-7AC9-449D-871E-1B9433879A8C}" dt="2022-02-07T00:20:26.068" v="30" actId="26606"/>
          <ac:spMkLst>
            <pc:docMk/>
            <pc:sldMk cId="4001412025" sldId="258"/>
            <ac:spMk id="40" creationId="{D6C80E47-971C-437F-B030-191115B01D68}"/>
          </ac:spMkLst>
        </pc:spChg>
        <pc:spChg chg="add del">
          <ac:chgData name="Adedeji Awolesi" userId="47bd17ba-47fc-4f95-8465-006fe6f4bfd3" providerId="ADAL" clId="{2B16FEE6-7AC9-449D-871E-1B9433879A8C}" dt="2022-02-07T00:20:32.001" v="37" actId="26606"/>
          <ac:spMkLst>
            <pc:docMk/>
            <pc:sldMk cId="4001412025" sldId="258"/>
            <ac:spMk id="41" creationId="{3CD1EA40-7116-4FCB-9369-70F29FAA91EC}"/>
          </ac:spMkLst>
        </pc:spChg>
        <pc:spChg chg="add del">
          <ac:chgData name="Adedeji Awolesi" userId="47bd17ba-47fc-4f95-8465-006fe6f4bfd3" providerId="ADAL" clId="{2B16FEE6-7AC9-449D-871E-1B9433879A8C}" dt="2022-02-07T00:20:32.001" v="37" actId="26606"/>
          <ac:spMkLst>
            <pc:docMk/>
            <pc:sldMk cId="4001412025" sldId="258"/>
            <ac:spMk id="42" creationId="{BF647E38-F93D-4661-8D77-CE13EEB65B5A}"/>
          </ac:spMkLst>
        </pc:spChg>
        <pc:spChg chg="add del">
          <ac:chgData name="Adedeji Awolesi" userId="47bd17ba-47fc-4f95-8465-006fe6f4bfd3" providerId="ADAL" clId="{2B16FEE6-7AC9-449D-871E-1B9433879A8C}" dt="2022-02-07T00:21:02.916" v="57" actId="26606"/>
          <ac:spMkLst>
            <pc:docMk/>
            <pc:sldMk cId="4001412025" sldId="258"/>
            <ac:spMk id="44" creationId="{1DCD4319-21CA-4165-A08D-D1E05DC378D3}"/>
          </ac:spMkLst>
        </pc:spChg>
        <pc:spChg chg="add del">
          <ac:chgData name="Adedeji Awolesi" userId="47bd17ba-47fc-4f95-8465-006fe6f4bfd3" providerId="ADAL" clId="{2B16FEE6-7AC9-449D-871E-1B9433879A8C}" dt="2022-02-07T00:20:32.001" v="37" actId="26606"/>
          <ac:spMkLst>
            <pc:docMk/>
            <pc:sldMk cId="4001412025" sldId="258"/>
            <ac:spMk id="45" creationId="{D6C80E47-971C-437F-B030-191115B01D68}"/>
          </ac:spMkLst>
        </pc:spChg>
        <pc:spChg chg="add del">
          <ac:chgData name="Adedeji Awolesi" userId="47bd17ba-47fc-4f95-8465-006fe6f4bfd3" providerId="ADAL" clId="{2B16FEE6-7AC9-449D-871E-1B9433879A8C}" dt="2022-02-07T00:21:02.916" v="57" actId="26606"/>
          <ac:spMkLst>
            <pc:docMk/>
            <pc:sldMk cId="4001412025" sldId="258"/>
            <ac:spMk id="46" creationId="{3CD1EA40-7116-4FCB-9369-70F29FAA91EC}"/>
          </ac:spMkLst>
        </pc:spChg>
        <pc:spChg chg="add del">
          <ac:chgData name="Adedeji Awolesi" userId="47bd17ba-47fc-4f95-8465-006fe6f4bfd3" providerId="ADAL" clId="{2B16FEE6-7AC9-449D-871E-1B9433879A8C}" dt="2022-02-07T00:20:33.368" v="39" actId="26606"/>
          <ac:spMkLst>
            <pc:docMk/>
            <pc:sldMk cId="4001412025" sldId="258"/>
            <ac:spMk id="47" creationId="{1DCD4319-21CA-4165-A08D-D1E05DC378D3}"/>
          </ac:spMkLst>
        </pc:spChg>
        <pc:spChg chg="add del">
          <ac:chgData name="Adedeji Awolesi" userId="47bd17ba-47fc-4f95-8465-006fe6f4bfd3" providerId="ADAL" clId="{2B16FEE6-7AC9-449D-871E-1B9433879A8C}" dt="2022-02-07T00:20:33.368" v="39" actId="26606"/>
          <ac:spMkLst>
            <pc:docMk/>
            <pc:sldMk cId="4001412025" sldId="258"/>
            <ac:spMk id="48" creationId="{3CD1EA40-7116-4FCB-9369-70F29FAA91EC}"/>
          </ac:spMkLst>
        </pc:spChg>
        <pc:spChg chg="add del">
          <ac:chgData name="Adedeji Awolesi" userId="47bd17ba-47fc-4f95-8465-006fe6f4bfd3" providerId="ADAL" clId="{2B16FEE6-7AC9-449D-871E-1B9433879A8C}" dt="2022-02-07T00:20:33.368" v="39" actId="26606"/>
          <ac:spMkLst>
            <pc:docMk/>
            <pc:sldMk cId="4001412025" sldId="258"/>
            <ac:spMk id="49" creationId="{BF647E38-F93D-4661-8D77-CE13EEB65B5A}"/>
          </ac:spMkLst>
        </pc:spChg>
        <pc:spChg chg="add del">
          <ac:chgData name="Adedeji Awolesi" userId="47bd17ba-47fc-4f95-8465-006fe6f4bfd3" providerId="ADAL" clId="{2B16FEE6-7AC9-449D-871E-1B9433879A8C}" dt="2022-02-07T00:21:02.916" v="57" actId="26606"/>
          <ac:spMkLst>
            <pc:docMk/>
            <pc:sldMk cId="4001412025" sldId="258"/>
            <ac:spMk id="51" creationId="{BF647E38-F93D-4661-8D77-CE13EEB65B5A}"/>
          </ac:spMkLst>
        </pc:spChg>
        <pc:spChg chg="add del">
          <ac:chgData name="Adedeji Awolesi" userId="47bd17ba-47fc-4f95-8465-006fe6f4bfd3" providerId="ADAL" clId="{2B16FEE6-7AC9-449D-871E-1B9433879A8C}" dt="2022-02-07T00:21:09.541" v="64" actId="26606"/>
          <ac:spMkLst>
            <pc:docMk/>
            <pc:sldMk cId="4001412025" sldId="258"/>
            <ac:spMk id="53" creationId="{13D1A8A5-47E0-4546-A3F9-FC33D5461102}"/>
          </ac:spMkLst>
        </pc:spChg>
        <pc:spChg chg="add del">
          <ac:chgData name="Adedeji Awolesi" userId="47bd17ba-47fc-4f95-8465-006fe6f4bfd3" providerId="ADAL" clId="{2B16FEE6-7AC9-449D-871E-1B9433879A8C}" dt="2022-02-07T00:21:09.541" v="64" actId="26606"/>
          <ac:spMkLst>
            <pc:docMk/>
            <pc:sldMk cId="4001412025" sldId="258"/>
            <ac:spMk id="54" creationId="{3CD1EA40-7116-4FCB-9369-70F29FAA91EC}"/>
          </ac:spMkLst>
        </pc:spChg>
        <pc:spChg chg="add del">
          <ac:chgData name="Adedeji Awolesi" userId="47bd17ba-47fc-4f95-8465-006fe6f4bfd3" providerId="ADAL" clId="{2B16FEE6-7AC9-449D-871E-1B9433879A8C}" dt="2022-02-07T00:21:09.541" v="64" actId="26606"/>
          <ac:spMkLst>
            <pc:docMk/>
            <pc:sldMk cId="4001412025" sldId="258"/>
            <ac:spMk id="55" creationId="{BF647E38-F93D-4661-8D77-CE13EEB65B5A}"/>
          </ac:spMkLst>
        </pc:spChg>
        <pc:spChg chg="add del">
          <ac:chgData name="Adedeji Awolesi" userId="47bd17ba-47fc-4f95-8465-006fe6f4bfd3" providerId="ADAL" clId="{2B16FEE6-7AC9-449D-871E-1B9433879A8C}" dt="2022-02-07T00:22:06.699" v="83" actId="26606"/>
          <ac:spMkLst>
            <pc:docMk/>
            <pc:sldMk cId="4001412025" sldId="258"/>
            <ac:spMk id="57" creationId="{1C091803-41C2-48E0-9228-5148460C7479}"/>
          </ac:spMkLst>
        </pc:spChg>
        <pc:spChg chg="add del">
          <ac:chgData name="Adedeji Awolesi" userId="47bd17ba-47fc-4f95-8465-006fe6f4bfd3" providerId="ADAL" clId="{2B16FEE6-7AC9-449D-871E-1B9433879A8C}" dt="2022-02-07T00:22:06.699" v="83" actId="26606"/>
          <ac:spMkLst>
            <pc:docMk/>
            <pc:sldMk cId="4001412025" sldId="258"/>
            <ac:spMk id="58" creationId="{2656D4A3-B550-45B7-A4A3-7E1E528901D9}"/>
          </ac:spMkLst>
        </pc:spChg>
        <pc:spChg chg="add del">
          <ac:chgData name="Adedeji Awolesi" userId="47bd17ba-47fc-4f95-8465-006fe6f4bfd3" providerId="ADAL" clId="{2B16FEE6-7AC9-449D-871E-1B9433879A8C}" dt="2022-02-07T00:21:02.916" v="57" actId="26606"/>
          <ac:spMkLst>
            <pc:docMk/>
            <pc:sldMk cId="4001412025" sldId="258"/>
            <ac:spMk id="59" creationId="{D6C80E47-971C-437F-B030-191115B01D68}"/>
          </ac:spMkLst>
        </pc:spChg>
        <pc:spChg chg="add del">
          <ac:chgData name="Adedeji Awolesi" userId="47bd17ba-47fc-4f95-8465-006fe6f4bfd3" providerId="ADAL" clId="{2B16FEE6-7AC9-449D-871E-1B9433879A8C}" dt="2022-02-07T00:22:19.322" v="87" actId="26606"/>
          <ac:spMkLst>
            <pc:docMk/>
            <pc:sldMk cId="4001412025" sldId="258"/>
            <ac:spMk id="60" creationId="{2B566528-1B12-4246-9431-5C2D7D081168}"/>
          </ac:spMkLst>
        </pc:spChg>
        <pc:spChg chg="add del">
          <ac:chgData name="Adedeji Awolesi" userId="47bd17ba-47fc-4f95-8465-006fe6f4bfd3" providerId="ADAL" clId="{2B16FEE6-7AC9-449D-871E-1B9433879A8C}" dt="2022-02-07T00:22:19.322" v="87" actId="26606"/>
          <ac:spMkLst>
            <pc:docMk/>
            <pc:sldMk cId="4001412025" sldId="258"/>
            <ac:spMk id="64" creationId="{D3F51FEB-38FB-4F6C-9F7B-2F2AFAB65463}"/>
          </ac:spMkLst>
        </pc:spChg>
        <pc:spChg chg="add del">
          <ac:chgData name="Adedeji Awolesi" userId="47bd17ba-47fc-4f95-8465-006fe6f4bfd3" providerId="ADAL" clId="{2B16FEE6-7AC9-449D-871E-1B9433879A8C}" dt="2022-02-07T00:22:19.322" v="87" actId="26606"/>
          <ac:spMkLst>
            <pc:docMk/>
            <pc:sldMk cId="4001412025" sldId="258"/>
            <ac:spMk id="65" creationId="{1E547BA6-BAE0-43BB-A7CA-60F69CE252F0}"/>
          </ac:spMkLst>
        </pc:spChg>
        <pc:spChg chg="add del">
          <ac:chgData name="Adedeji Awolesi" userId="47bd17ba-47fc-4f95-8465-006fe6f4bfd3" providerId="ADAL" clId="{2B16FEE6-7AC9-449D-871E-1B9433879A8C}" dt="2022-02-07T00:24:22.265" v="140" actId="26606"/>
          <ac:spMkLst>
            <pc:docMk/>
            <pc:sldMk cId="4001412025" sldId="258"/>
            <ac:spMk id="67" creationId="{D3F51FEB-38FB-4F6C-9F7B-2F2AFAB65463}"/>
          </ac:spMkLst>
        </pc:spChg>
        <pc:spChg chg="add del">
          <ac:chgData name="Adedeji Awolesi" userId="47bd17ba-47fc-4f95-8465-006fe6f4bfd3" providerId="ADAL" clId="{2B16FEE6-7AC9-449D-871E-1B9433879A8C}" dt="2022-02-07T00:24:22.265" v="140" actId="26606"/>
          <ac:spMkLst>
            <pc:docMk/>
            <pc:sldMk cId="4001412025" sldId="258"/>
            <ac:spMk id="68" creationId="{1E547BA6-BAE0-43BB-A7CA-60F69CE252F0}"/>
          </ac:spMkLst>
        </pc:spChg>
        <pc:spChg chg="add del">
          <ac:chgData name="Adedeji Awolesi" userId="47bd17ba-47fc-4f95-8465-006fe6f4bfd3" providerId="ADAL" clId="{2B16FEE6-7AC9-449D-871E-1B9433879A8C}" dt="2022-02-07T00:21:09.541" v="64" actId="26606"/>
          <ac:spMkLst>
            <pc:docMk/>
            <pc:sldMk cId="4001412025" sldId="258"/>
            <ac:spMk id="69" creationId="{D6C80E47-971C-437F-B030-191115B01D68}"/>
          </ac:spMkLst>
        </pc:spChg>
        <pc:spChg chg="add del">
          <ac:chgData name="Adedeji Awolesi" userId="47bd17ba-47fc-4f95-8465-006fe6f4bfd3" providerId="ADAL" clId="{2B16FEE6-7AC9-449D-871E-1B9433879A8C}" dt="2022-02-07T00:20:33.368" v="39" actId="26606"/>
          <ac:spMkLst>
            <pc:docMk/>
            <pc:sldMk cId="4001412025" sldId="258"/>
            <ac:spMk id="71" creationId="{D6C80E47-971C-437F-B030-191115B01D68}"/>
          </ac:spMkLst>
        </pc:spChg>
        <pc:spChg chg="add del">
          <ac:chgData name="Adedeji Awolesi" userId="47bd17ba-47fc-4f95-8465-006fe6f4bfd3" providerId="ADAL" clId="{2B16FEE6-7AC9-449D-871E-1B9433879A8C}" dt="2022-02-07T00:20:35.071" v="41" actId="26606"/>
          <ac:spMkLst>
            <pc:docMk/>
            <pc:sldMk cId="4001412025" sldId="258"/>
            <ac:spMk id="73" creationId="{D4993743-B10A-433C-9996-3035D2C3ABC6}"/>
          </ac:spMkLst>
        </pc:spChg>
        <pc:spChg chg="add del">
          <ac:chgData name="Adedeji Awolesi" userId="47bd17ba-47fc-4f95-8465-006fe6f4bfd3" providerId="ADAL" clId="{2B16FEE6-7AC9-449D-871E-1B9433879A8C}" dt="2022-02-07T00:20:35.071" v="41" actId="26606"/>
          <ac:spMkLst>
            <pc:docMk/>
            <pc:sldMk cId="4001412025" sldId="258"/>
            <ac:spMk id="74" creationId="{BB3B8946-A0AA-42D4-8A24-639DC6EA170E}"/>
          </ac:spMkLst>
        </pc:spChg>
        <pc:spChg chg="add del">
          <ac:chgData name="Adedeji Awolesi" userId="47bd17ba-47fc-4f95-8465-006fe6f4bfd3" providerId="ADAL" clId="{2B16FEE6-7AC9-449D-871E-1B9433879A8C}" dt="2022-02-07T00:20:35.071" v="41" actId="26606"/>
          <ac:spMkLst>
            <pc:docMk/>
            <pc:sldMk cId="4001412025" sldId="258"/>
            <ac:spMk id="75" creationId="{AB1038E6-06EF-4DCB-B52E-D3825C50F7C6}"/>
          </ac:spMkLst>
        </pc:spChg>
        <pc:spChg chg="add del">
          <ac:chgData name="Adedeji Awolesi" userId="47bd17ba-47fc-4f95-8465-006fe6f4bfd3" providerId="ADAL" clId="{2B16FEE6-7AC9-449D-871E-1B9433879A8C}" dt="2022-02-07T00:20:35.071" v="41" actId="26606"/>
          <ac:spMkLst>
            <pc:docMk/>
            <pc:sldMk cId="4001412025" sldId="258"/>
            <ac:spMk id="76" creationId="{5C7EF35C-8B7D-4026-8F09-8B2B2250579B}"/>
          </ac:spMkLst>
        </pc:spChg>
        <pc:spChg chg="add del">
          <ac:chgData name="Adedeji Awolesi" userId="47bd17ba-47fc-4f95-8465-006fe6f4bfd3" providerId="ADAL" clId="{2B16FEE6-7AC9-449D-871E-1B9433879A8C}" dt="2022-02-07T00:20:35.071" v="41" actId="26606"/>
          <ac:spMkLst>
            <pc:docMk/>
            <pc:sldMk cId="4001412025" sldId="258"/>
            <ac:spMk id="77" creationId="{5F24A71D-C0A9-49AC-B2D1-5A9EA2BD383E}"/>
          </ac:spMkLst>
        </pc:spChg>
        <pc:spChg chg="add del">
          <ac:chgData name="Adedeji Awolesi" userId="47bd17ba-47fc-4f95-8465-006fe6f4bfd3" providerId="ADAL" clId="{2B16FEE6-7AC9-449D-871E-1B9433879A8C}" dt="2022-02-07T00:20:37.236" v="43" actId="26606"/>
          <ac:spMkLst>
            <pc:docMk/>
            <pc:sldMk cId="4001412025" sldId="258"/>
            <ac:spMk id="79" creationId="{C7FA33FF-088D-4F16-95A2-2C64D353DEA8}"/>
          </ac:spMkLst>
        </pc:spChg>
        <pc:spChg chg="add del">
          <ac:chgData name="Adedeji Awolesi" userId="47bd17ba-47fc-4f95-8465-006fe6f4bfd3" providerId="ADAL" clId="{2B16FEE6-7AC9-449D-871E-1B9433879A8C}" dt="2022-02-07T00:20:37.236" v="43" actId="26606"/>
          <ac:spMkLst>
            <pc:docMk/>
            <pc:sldMk cId="4001412025" sldId="258"/>
            <ac:spMk id="80" creationId="{A376EFB1-01CF-419F-ABF1-2AF02BBFCBD1}"/>
          </ac:spMkLst>
        </pc:spChg>
        <pc:spChg chg="add del">
          <ac:chgData name="Adedeji Awolesi" userId="47bd17ba-47fc-4f95-8465-006fe6f4bfd3" providerId="ADAL" clId="{2B16FEE6-7AC9-449D-871E-1B9433879A8C}" dt="2022-02-07T00:20:37.236" v="43" actId="26606"/>
          <ac:spMkLst>
            <pc:docMk/>
            <pc:sldMk cId="4001412025" sldId="258"/>
            <ac:spMk id="81" creationId="{FF9DEA15-78BD-4750-AA18-B9F28A6D5AB8}"/>
          </ac:spMkLst>
        </pc:spChg>
        <pc:spChg chg="add del">
          <ac:chgData name="Adedeji Awolesi" userId="47bd17ba-47fc-4f95-8465-006fe6f4bfd3" providerId="ADAL" clId="{2B16FEE6-7AC9-449D-871E-1B9433879A8C}" dt="2022-02-07T00:20:39.824" v="45" actId="26606"/>
          <ac:spMkLst>
            <pc:docMk/>
            <pc:sldMk cId="4001412025" sldId="258"/>
            <ac:spMk id="83" creationId="{84DF55BE-B4AB-4BA1-BDE1-E9F7FB3F110A}"/>
          </ac:spMkLst>
        </pc:spChg>
        <pc:spChg chg="add del">
          <ac:chgData name="Adedeji Awolesi" userId="47bd17ba-47fc-4f95-8465-006fe6f4bfd3" providerId="ADAL" clId="{2B16FEE6-7AC9-449D-871E-1B9433879A8C}" dt="2022-02-07T00:20:41.968" v="47" actId="26606"/>
          <ac:spMkLst>
            <pc:docMk/>
            <pc:sldMk cId="4001412025" sldId="258"/>
            <ac:spMk id="85" creationId="{C95B82D5-A8BB-45BF-BED8-C7B206892100}"/>
          </ac:spMkLst>
        </pc:spChg>
        <pc:spChg chg="add del">
          <ac:chgData name="Adedeji Awolesi" userId="47bd17ba-47fc-4f95-8465-006fe6f4bfd3" providerId="ADAL" clId="{2B16FEE6-7AC9-449D-871E-1B9433879A8C}" dt="2022-02-07T00:20:41.968" v="47" actId="26606"/>
          <ac:spMkLst>
            <pc:docMk/>
            <pc:sldMk cId="4001412025" sldId="258"/>
            <ac:spMk id="86" creationId="{296C61EC-FBF4-4216-BE67-6C864D30A01C}"/>
          </ac:spMkLst>
        </pc:spChg>
        <pc:spChg chg="add del">
          <ac:chgData name="Adedeji Awolesi" userId="47bd17ba-47fc-4f95-8465-006fe6f4bfd3" providerId="ADAL" clId="{2B16FEE6-7AC9-449D-871E-1B9433879A8C}" dt="2022-02-07T00:20:41.968" v="47" actId="26606"/>
          <ac:spMkLst>
            <pc:docMk/>
            <pc:sldMk cId="4001412025" sldId="258"/>
            <ac:spMk id="87" creationId="{39D6C490-0229-4573-9696-B73E5B3A9C33}"/>
          </ac:spMkLst>
        </pc:spChg>
        <pc:spChg chg="add del">
          <ac:chgData name="Adedeji Awolesi" userId="47bd17ba-47fc-4f95-8465-006fe6f4bfd3" providerId="ADAL" clId="{2B16FEE6-7AC9-449D-871E-1B9433879A8C}" dt="2022-02-07T00:20:43.374" v="50" actId="26606"/>
          <ac:spMkLst>
            <pc:docMk/>
            <pc:sldMk cId="4001412025" sldId="258"/>
            <ac:spMk id="89" creationId="{C7D023E4-8DE1-436E-9847-ED6A4B4B04FD}"/>
          </ac:spMkLst>
        </pc:spChg>
        <pc:spChg chg="add del">
          <ac:chgData name="Adedeji Awolesi" userId="47bd17ba-47fc-4f95-8465-006fe6f4bfd3" providerId="ADAL" clId="{2B16FEE6-7AC9-449D-871E-1B9433879A8C}" dt="2022-02-07T00:20:43.374" v="50" actId="26606"/>
          <ac:spMkLst>
            <pc:docMk/>
            <pc:sldMk cId="4001412025" sldId="258"/>
            <ac:spMk id="90" creationId="{8B2B1708-8CE4-4A20-94F5-55118AE2CBD7}"/>
          </ac:spMkLst>
        </pc:spChg>
        <pc:spChg chg="add del">
          <ac:chgData name="Adedeji Awolesi" userId="47bd17ba-47fc-4f95-8465-006fe6f4bfd3" providerId="ADAL" clId="{2B16FEE6-7AC9-449D-871E-1B9433879A8C}" dt="2022-02-07T00:20:45.879" v="53" actId="26606"/>
          <ac:spMkLst>
            <pc:docMk/>
            <pc:sldMk cId="4001412025" sldId="258"/>
            <ac:spMk id="96" creationId="{450771F8-6447-4A8F-9554-AB2DC8987351}"/>
          </ac:spMkLst>
        </pc:spChg>
        <pc:spChg chg="add del">
          <ac:chgData name="Adedeji Awolesi" userId="47bd17ba-47fc-4f95-8465-006fe6f4bfd3" providerId="ADAL" clId="{2B16FEE6-7AC9-449D-871E-1B9433879A8C}" dt="2022-02-07T00:20:45.879" v="53" actId="26606"/>
          <ac:spMkLst>
            <pc:docMk/>
            <pc:sldMk cId="4001412025" sldId="258"/>
            <ac:spMk id="97" creationId="{3276E0C7-D588-440B-8F4A-876392DB718F}"/>
          </ac:spMkLst>
        </pc:spChg>
        <pc:spChg chg="add del">
          <ac:chgData name="Adedeji Awolesi" userId="47bd17ba-47fc-4f95-8465-006fe6f4bfd3" providerId="ADAL" clId="{2B16FEE6-7AC9-449D-871E-1B9433879A8C}" dt="2022-02-07T00:20:45.879" v="53" actId="26606"/>
          <ac:spMkLst>
            <pc:docMk/>
            <pc:sldMk cId="4001412025" sldId="258"/>
            <ac:spMk id="98" creationId="{77D859EF-0C2A-487B-A0C6-A8276E48DDB9}"/>
          </ac:spMkLst>
        </pc:spChg>
        <pc:spChg chg="add del">
          <ac:chgData name="Adedeji Awolesi" userId="47bd17ba-47fc-4f95-8465-006fe6f4bfd3" providerId="ADAL" clId="{2B16FEE6-7AC9-449D-871E-1B9433879A8C}" dt="2022-02-07T00:20:45.879" v="53" actId="26606"/>
          <ac:spMkLst>
            <pc:docMk/>
            <pc:sldMk cId="4001412025" sldId="258"/>
            <ac:spMk id="99" creationId="{EDB19A81-C621-40A1-87E0-015F982C4807}"/>
          </ac:spMkLst>
        </pc:spChg>
        <pc:spChg chg="add del">
          <ac:chgData name="Adedeji Awolesi" userId="47bd17ba-47fc-4f95-8465-006fe6f4bfd3" providerId="ADAL" clId="{2B16FEE6-7AC9-449D-871E-1B9433879A8C}" dt="2022-02-07T00:20:45.879" v="53" actId="26606"/>
          <ac:spMkLst>
            <pc:docMk/>
            <pc:sldMk cId="4001412025" sldId="258"/>
            <ac:spMk id="100" creationId="{08C88EF9-EB79-4273-9666-FEC4E6F7CE34}"/>
          </ac:spMkLst>
        </pc:spChg>
        <pc:grpChg chg="add del">
          <ac:chgData name="Adedeji Awolesi" userId="47bd17ba-47fc-4f95-8465-006fe6f4bfd3" providerId="ADAL" clId="{2B16FEE6-7AC9-449D-871E-1B9433879A8C}" dt="2022-02-07T00:20:26.068" v="30" actId="26606"/>
          <ac:grpSpMkLst>
            <pc:docMk/>
            <pc:sldMk cId="4001412025" sldId="258"/>
            <ac:grpSpMk id="18" creationId="{936E4654-58CD-422E-884A-D4ED28FCF62B}"/>
          </ac:grpSpMkLst>
        </pc:grpChg>
        <pc:grpChg chg="add del">
          <ac:chgData name="Adedeji Awolesi" userId="47bd17ba-47fc-4f95-8465-006fe6f4bfd3" providerId="ADAL" clId="{2B16FEE6-7AC9-449D-871E-1B9433879A8C}" dt="2022-02-07T00:20:32.001" v="37" actId="26606"/>
          <ac:grpSpMkLst>
            <pc:docMk/>
            <pc:sldMk cId="4001412025" sldId="258"/>
            <ac:grpSpMk id="43" creationId="{936E4654-58CD-422E-884A-D4ED28FCF62B}"/>
          </ac:grpSpMkLst>
        </pc:grpChg>
        <pc:grpChg chg="add del">
          <ac:chgData name="Adedeji Awolesi" userId="47bd17ba-47fc-4f95-8465-006fe6f4bfd3" providerId="ADAL" clId="{2B16FEE6-7AC9-449D-871E-1B9433879A8C}" dt="2022-02-07T00:20:33.368" v="39" actId="26606"/>
          <ac:grpSpMkLst>
            <pc:docMk/>
            <pc:sldMk cId="4001412025" sldId="258"/>
            <ac:grpSpMk id="50" creationId="{71669B06-C46A-44F5-8C95-4AA9C87956A9}"/>
          </ac:grpSpMkLst>
        </pc:grpChg>
        <pc:grpChg chg="add del">
          <ac:chgData name="Adedeji Awolesi" userId="47bd17ba-47fc-4f95-8465-006fe6f4bfd3" providerId="ADAL" clId="{2B16FEE6-7AC9-449D-871E-1B9433879A8C}" dt="2022-02-07T00:21:02.916" v="57" actId="26606"/>
          <ac:grpSpMkLst>
            <pc:docMk/>
            <pc:sldMk cId="4001412025" sldId="258"/>
            <ac:grpSpMk id="52" creationId="{71669B06-C46A-44F5-8C95-4AA9C87956A9}"/>
          </ac:grpSpMkLst>
        </pc:grpChg>
        <pc:grpChg chg="add del">
          <ac:chgData name="Adedeji Awolesi" userId="47bd17ba-47fc-4f95-8465-006fe6f4bfd3" providerId="ADAL" clId="{2B16FEE6-7AC9-449D-871E-1B9433879A8C}" dt="2022-02-07T00:21:09.541" v="64" actId="26606"/>
          <ac:grpSpMkLst>
            <pc:docMk/>
            <pc:sldMk cId="4001412025" sldId="258"/>
            <ac:grpSpMk id="56" creationId="{936E4654-58CD-422E-884A-D4ED28FCF62B}"/>
          </ac:grpSpMkLst>
        </pc:grpChg>
        <pc:grpChg chg="add del">
          <ac:chgData name="Adedeji Awolesi" userId="47bd17ba-47fc-4f95-8465-006fe6f4bfd3" providerId="ADAL" clId="{2B16FEE6-7AC9-449D-871E-1B9433879A8C}" dt="2022-02-07T00:22:19.322" v="87" actId="26606"/>
          <ac:grpSpMkLst>
            <pc:docMk/>
            <pc:sldMk cId="4001412025" sldId="258"/>
            <ac:grpSpMk id="61" creationId="{912209CB-3E4C-43AE-B507-08269FAE89F5}"/>
          </ac:grpSpMkLst>
        </pc:grpChg>
        <pc:grpChg chg="add del">
          <ac:chgData name="Adedeji Awolesi" userId="47bd17ba-47fc-4f95-8465-006fe6f4bfd3" providerId="ADAL" clId="{2B16FEE6-7AC9-449D-871E-1B9433879A8C}" dt="2022-02-07T00:24:22.265" v="140" actId="26606"/>
          <ac:grpSpMkLst>
            <pc:docMk/>
            <pc:sldMk cId="4001412025" sldId="258"/>
            <ac:grpSpMk id="62" creationId="{912209CB-3E4C-43AE-B507-08269FAE89F5}"/>
          </ac:grpSpMkLst>
        </pc:grpChg>
        <pc:grpChg chg="add del">
          <ac:chgData name="Adedeji Awolesi" userId="47bd17ba-47fc-4f95-8465-006fe6f4bfd3" providerId="ADAL" clId="{2B16FEE6-7AC9-449D-871E-1B9433879A8C}" dt="2022-02-07T00:20:43.374" v="50" actId="26606"/>
          <ac:grpSpMkLst>
            <pc:docMk/>
            <pc:sldMk cId="4001412025" sldId="258"/>
            <ac:grpSpMk id="91" creationId="{3E84BE2F-C43D-43D9-A96D-152600326812}"/>
          </ac:grpSpMkLst>
        </pc:grpChg>
        <pc:grpChg chg="add del">
          <ac:chgData name="Adedeji Awolesi" userId="47bd17ba-47fc-4f95-8465-006fe6f4bfd3" providerId="ADAL" clId="{2B16FEE6-7AC9-449D-871E-1B9433879A8C}" dt="2022-02-07T00:20:43.374" v="50" actId="26606"/>
          <ac:grpSpMkLst>
            <pc:docMk/>
            <pc:sldMk cId="4001412025" sldId="258"/>
            <ac:grpSpMk id="93" creationId="{E27AF472-EAE3-4572-AB69-B92BD10DBC6D}"/>
          </ac:grpSpMkLst>
        </pc:grpChg>
        <pc:picChg chg="mod ord">
          <ac:chgData name="Adedeji Awolesi" userId="47bd17ba-47fc-4f95-8465-006fe6f4bfd3" providerId="ADAL" clId="{2B16FEE6-7AC9-449D-871E-1B9433879A8C}" dt="2022-02-07T00:24:24.945" v="143" actId="26606"/>
          <ac:picMkLst>
            <pc:docMk/>
            <pc:sldMk cId="4001412025" sldId="258"/>
            <ac:picMk id="5" creationId="{129D3529-BA34-4B4E-AC2C-67607FBB188E}"/>
          </ac:picMkLst>
        </pc:picChg>
        <pc:picChg chg="mod ord">
          <ac:chgData name="Adedeji Awolesi" userId="47bd17ba-47fc-4f95-8465-006fe6f4bfd3" providerId="ADAL" clId="{2B16FEE6-7AC9-449D-871E-1B9433879A8C}" dt="2022-02-07T00:24:24.945" v="143" actId="26606"/>
          <ac:picMkLst>
            <pc:docMk/>
            <pc:sldMk cId="4001412025" sldId="258"/>
            <ac:picMk id="7" creationId="{230F93DA-9CCC-40B9-9953-A51872D7840C}"/>
          </ac:picMkLst>
        </pc:picChg>
      </pc:sldChg>
      <pc:sldChg chg="addSp delSp modSp mod setBg">
        <pc:chgData name="Adedeji Awolesi" userId="47bd17ba-47fc-4f95-8465-006fe6f4bfd3" providerId="ADAL" clId="{2B16FEE6-7AC9-449D-871E-1B9433879A8C}" dt="2022-02-07T00:21:39.164" v="77" actId="26606"/>
        <pc:sldMkLst>
          <pc:docMk/>
          <pc:sldMk cId="2622066684" sldId="259"/>
        </pc:sldMkLst>
        <pc:spChg chg="mod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2" creationId="{276115D9-6B1E-4CF0-886B-5D0C1C3E8604}"/>
          </ac:spMkLst>
        </pc:spChg>
        <pc:spChg chg="add del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3" creationId="{3FFF7B90-F36B-4361-9E65-91E5433EF34A}"/>
          </ac:spMkLst>
        </pc:spChg>
        <pc:spChg chg="add del">
          <ac:chgData name="Adedeji Awolesi" userId="47bd17ba-47fc-4f95-8465-006fe6f4bfd3" providerId="ADAL" clId="{2B16FEE6-7AC9-449D-871E-1B9433879A8C}" dt="2022-02-07T00:21:21.512" v="68" actId="26606"/>
          <ac:spMkLst>
            <pc:docMk/>
            <pc:sldMk cId="2622066684" sldId="259"/>
            <ac:spMk id="8" creationId="{2B566528-1B12-4246-9431-5C2D7D081168}"/>
          </ac:spMkLst>
        </pc:spChg>
        <pc:spChg chg="add del">
          <ac:chgData name="Adedeji Awolesi" userId="47bd17ba-47fc-4f95-8465-006fe6f4bfd3" providerId="ADAL" clId="{2B16FEE6-7AC9-449D-871E-1B9433879A8C}" dt="2022-02-07T00:21:18.288" v="66" actId="26606"/>
          <ac:spMkLst>
            <pc:docMk/>
            <pc:sldMk cId="2622066684" sldId="259"/>
            <ac:spMk id="9" creationId="{2E442304-DDBD-4F7B-8017-36BCC863FB40}"/>
          </ac:spMkLst>
        </pc:spChg>
        <pc:spChg chg="add del">
          <ac:chgData name="Adedeji Awolesi" userId="47bd17ba-47fc-4f95-8465-006fe6f4bfd3" providerId="ADAL" clId="{2B16FEE6-7AC9-449D-871E-1B9433879A8C}" dt="2022-02-07T00:21:21.512" v="68" actId="26606"/>
          <ac:spMkLst>
            <pc:docMk/>
            <pc:sldMk cId="2622066684" sldId="259"/>
            <ac:spMk id="10" creationId="{2E80C965-DB6D-4F81-9E9E-B027384D0BD6}"/>
          </ac:spMkLst>
        </pc:spChg>
        <pc:spChg chg="add del">
          <ac:chgData name="Adedeji Awolesi" userId="47bd17ba-47fc-4f95-8465-006fe6f4bfd3" providerId="ADAL" clId="{2B16FEE6-7AC9-449D-871E-1B9433879A8C}" dt="2022-02-07T00:21:18.288" v="66" actId="26606"/>
          <ac:spMkLst>
            <pc:docMk/>
            <pc:sldMk cId="2622066684" sldId="259"/>
            <ac:spMk id="11" creationId="{5E107275-3853-46FD-A241-DE4355A42675}"/>
          </ac:spMkLst>
        </pc:spChg>
        <pc:spChg chg="add del">
          <ac:chgData name="Adedeji Awolesi" userId="47bd17ba-47fc-4f95-8465-006fe6f4bfd3" providerId="ADAL" clId="{2B16FEE6-7AC9-449D-871E-1B9433879A8C}" dt="2022-02-07T00:21:21.512" v="68" actId="26606"/>
          <ac:spMkLst>
            <pc:docMk/>
            <pc:sldMk cId="2622066684" sldId="259"/>
            <ac:spMk id="12" creationId="{A580F890-B085-4E95-96AA-55AEBEC5CE6E}"/>
          </ac:spMkLst>
        </pc:spChg>
        <pc:spChg chg="add del">
          <ac:chgData name="Adedeji Awolesi" userId="47bd17ba-47fc-4f95-8465-006fe6f4bfd3" providerId="ADAL" clId="{2B16FEE6-7AC9-449D-871E-1B9433879A8C}" dt="2022-02-07T00:21:21.512" v="68" actId="26606"/>
          <ac:spMkLst>
            <pc:docMk/>
            <pc:sldMk cId="2622066684" sldId="259"/>
            <ac:spMk id="13" creationId="{3FFF7B90-F36B-4361-9E65-91E5433EF34A}"/>
          </ac:spMkLst>
        </pc:spChg>
        <pc:spChg chg="add del">
          <ac:chgData name="Adedeji Awolesi" userId="47bd17ba-47fc-4f95-8465-006fe6f4bfd3" providerId="ADAL" clId="{2B16FEE6-7AC9-449D-871E-1B9433879A8C}" dt="2022-02-07T00:21:21.512" v="68" actId="26606"/>
          <ac:spMkLst>
            <pc:docMk/>
            <pc:sldMk cId="2622066684" sldId="259"/>
            <ac:spMk id="14" creationId="{D3F51FEB-38FB-4F6C-9F7B-2F2AFAB65463}"/>
          </ac:spMkLst>
        </pc:spChg>
        <pc:spChg chg="add del">
          <ac:chgData name="Adedeji Awolesi" userId="47bd17ba-47fc-4f95-8465-006fe6f4bfd3" providerId="ADAL" clId="{2B16FEE6-7AC9-449D-871E-1B9433879A8C}" dt="2022-02-07T00:21:21.512" v="68" actId="26606"/>
          <ac:spMkLst>
            <pc:docMk/>
            <pc:sldMk cId="2622066684" sldId="259"/>
            <ac:spMk id="16" creationId="{1E547BA6-BAE0-43BB-A7CA-60F69CE252F0}"/>
          </ac:spMkLst>
        </pc:spChg>
        <pc:spChg chg="add del">
          <ac:chgData name="Adedeji Awolesi" userId="47bd17ba-47fc-4f95-8465-006fe6f4bfd3" providerId="ADAL" clId="{2B16FEE6-7AC9-449D-871E-1B9433879A8C}" dt="2022-02-07T00:21:26.330" v="70" actId="26606"/>
          <ac:spMkLst>
            <pc:docMk/>
            <pc:sldMk cId="2622066684" sldId="259"/>
            <ac:spMk id="18" creationId="{7CB4857B-ED7C-444D-9F04-2F885114A1C2}"/>
          </ac:spMkLst>
        </pc:spChg>
        <pc:spChg chg="add del">
          <ac:chgData name="Adedeji Awolesi" userId="47bd17ba-47fc-4f95-8465-006fe6f4bfd3" providerId="ADAL" clId="{2B16FEE6-7AC9-449D-871E-1B9433879A8C}" dt="2022-02-07T00:21:26.330" v="70" actId="26606"/>
          <ac:spMkLst>
            <pc:docMk/>
            <pc:sldMk cId="2622066684" sldId="259"/>
            <ac:spMk id="19" creationId="{D18046FB-44EA-4FD8-A585-EA09A319B2D0}"/>
          </ac:spMkLst>
        </pc:spChg>
        <pc:spChg chg="add del">
          <ac:chgData name="Adedeji Awolesi" userId="47bd17ba-47fc-4f95-8465-006fe6f4bfd3" providerId="ADAL" clId="{2B16FEE6-7AC9-449D-871E-1B9433879A8C}" dt="2022-02-07T00:21:26.330" v="70" actId="26606"/>
          <ac:spMkLst>
            <pc:docMk/>
            <pc:sldMk cId="2622066684" sldId="259"/>
            <ac:spMk id="20" creationId="{479F5F2B-8B58-4140-AE6A-51F6C67B18D9}"/>
          </ac:spMkLst>
        </pc:spChg>
        <pc:spChg chg="add del">
          <ac:chgData name="Adedeji Awolesi" userId="47bd17ba-47fc-4f95-8465-006fe6f4bfd3" providerId="ADAL" clId="{2B16FEE6-7AC9-449D-871E-1B9433879A8C}" dt="2022-02-07T00:21:26.330" v="70" actId="26606"/>
          <ac:spMkLst>
            <pc:docMk/>
            <pc:sldMk cId="2622066684" sldId="259"/>
            <ac:spMk id="21" creationId="{3FFF7B90-F36B-4361-9E65-91E5433EF34A}"/>
          </ac:spMkLst>
        </pc:spChg>
        <pc:spChg chg="add del">
          <ac:chgData name="Adedeji Awolesi" userId="47bd17ba-47fc-4f95-8465-006fe6f4bfd3" providerId="ADAL" clId="{2B16FEE6-7AC9-449D-871E-1B9433879A8C}" dt="2022-02-07T00:21:27.642" v="72" actId="26606"/>
          <ac:spMkLst>
            <pc:docMk/>
            <pc:sldMk cId="2622066684" sldId="259"/>
            <ac:spMk id="23" creationId="{100EDD19-6802-4EC3-95CE-CFFAB042CFD6}"/>
          </ac:spMkLst>
        </pc:spChg>
        <pc:spChg chg="add del">
          <ac:chgData name="Adedeji Awolesi" userId="47bd17ba-47fc-4f95-8465-006fe6f4bfd3" providerId="ADAL" clId="{2B16FEE6-7AC9-449D-871E-1B9433879A8C}" dt="2022-02-07T00:21:27.642" v="72" actId="26606"/>
          <ac:spMkLst>
            <pc:docMk/>
            <pc:sldMk cId="2622066684" sldId="259"/>
            <ac:spMk id="24" creationId="{DB17E863-922E-4C26-BD64-E8FD41D28661}"/>
          </ac:spMkLst>
        </pc:spChg>
        <pc:spChg chg="add del">
          <ac:chgData name="Adedeji Awolesi" userId="47bd17ba-47fc-4f95-8465-006fe6f4bfd3" providerId="ADAL" clId="{2B16FEE6-7AC9-449D-871E-1B9433879A8C}" dt="2022-02-07T00:21:27.642" v="72" actId="26606"/>
          <ac:spMkLst>
            <pc:docMk/>
            <pc:sldMk cId="2622066684" sldId="259"/>
            <ac:spMk id="25" creationId="{3FFF7B90-F36B-4361-9E65-91E5433EF34A}"/>
          </ac:spMkLst>
        </pc:spChg>
        <pc:spChg chg="add del">
          <ac:chgData name="Adedeji Awolesi" userId="47bd17ba-47fc-4f95-8465-006fe6f4bfd3" providerId="ADAL" clId="{2B16FEE6-7AC9-449D-871E-1B9433879A8C}" dt="2022-02-07T00:21:28.868" v="74" actId="26606"/>
          <ac:spMkLst>
            <pc:docMk/>
            <pc:sldMk cId="2622066684" sldId="259"/>
            <ac:spMk id="27" creationId="{6A1473A6-3F22-483E-8A30-80B9D2B14592}"/>
          </ac:spMkLst>
        </pc:spChg>
        <pc:spChg chg="add del">
          <ac:chgData name="Adedeji Awolesi" userId="47bd17ba-47fc-4f95-8465-006fe6f4bfd3" providerId="ADAL" clId="{2B16FEE6-7AC9-449D-871E-1B9433879A8C}" dt="2022-02-07T00:21:28.868" v="74" actId="26606"/>
          <ac:spMkLst>
            <pc:docMk/>
            <pc:sldMk cId="2622066684" sldId="259"/>
            <ac:spMk id="32" creationId="{3FFF7B90-F36B-4361-9E65-91E5433EF34A}"/>
          </ac:spMkLst>
        </pc:spChg>
        <pc:spChg chg="add del">
          <ac:chgData name="Adedeji Awolesi" userId="47bd17ba-47fc-4f95-8465-006fe6f4bfd3" providerId="ADAL" clId="{2B16FEE6-7AC9-449D-871E-1B9433879A8C}" dt="2022-02-07T00:21:39.151" v="76" actId="26606"/>
          <ac:spMkLst>
            <pc:docMk/>
            <pc:sldMk cId="2622066684" sldId="259"/>
            <ac:spMk id="34" creationId="{100EDD19-6802-4EC3-95CE-CFFAB042CFD6}"/>
          </ac:spMkLst>
        </pc:spChg>
        <pc:spChg chg="add del">
          <ac:chgData name="Adedeji Awolesi" userId="47bd17ba-47fc-4f95-8465-006fe6f4bfd3" providerId="ADAL" clId="{2B16FEE6-7AC9-449D-871E-1B9433879A8C}" dt="2022-02-07T00:21:39.151" v="76" actId="26606"/>
          <ac:spMkLst>
            <pc:docMk/>
            <pc:sldMk cId="2622066684" sldId="259"/>
            <ac:spMk id="35" creationId="{DB17E863-922E-4C26-BD64-E8FD41D28661}"/>
          </ac:spMkLst>
        </pc:spChg>
        <pc:spChg chg="add del">
          <ac:chgData name="Adedeji Awolesi" userId="47bd17ba-47fc-4f95-8465-006fe6f4bfd3" providerId="ADAL" clId="{2B16FEE6-7AC9-449D-871E-1B9433879A8C}" dt="2022-02-07T00:21:39.151" v="76" actId="26606"/>
          <ac:spMkLst>
            <pc:docMk/>
            <pc:sldMk cId="2622066684" sldId="259"/>
            <ac:spMk id="36" creationId="{3FFF7B90-F36B-4361-9E65-91E5433EF34A}"/>
          </ac:spMkLst>
        </pc:spChg>
        <pc:spChg chg="add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38" creationId="{09588DA8-065E-4F6F-8EFD-43104AB2E0CF}"/>
          </ac:spMkLst>
        </pc:spChg>
        <pc:spChg chg="add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39" creationId="{C4285719-470E-454C-AF62-8323075F1F5B}"/>
          </ac:spMkLst>
        </pc:spChg>
        <pc:spChg chg="add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40" creationId="{CD9FE4EF-C4D8-49A0-B2FF-81D8DB7D8A24}"/>
          </ac:spMkLst>
        </pc:spChg>
        <pc:spChg chg="add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41" creationId="{4300840D-0A0B-4512-BACA-B439D5B9C57C}"/>
          </ac:spMkLst>
        </pc:spChg>
        <pc:spChg chg="add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42" creationId="{D2B78728-A580-49A7-84F9-6EF6F583ADE0}"/>
          </ac:spMkLst>
        </pc:spChg>
        <pc:spChg chg="add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43" creationId="{38FAA1A1-D861-433F-88FA-1E9D6FD31D11}"/>
          </ac:spMkLst>
        </pc:spChg>
        <pc:spChg chg="add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44" creationId="{8D71EDA1-87BF-4D5D-AB79-F346FD19278A}"/>
          </ac:spMkLst>
        </pc:spChg>
        <pc:spChg chg="add">
          <ac:chgData name="Adedeji Awolesi" userId="47bd17ba-47fc-4f95-8465-006fe6f4bfd3" providerId="ADAL" clId="{2B16FEE6-7AC9-449D-871E-1B9433879A8C}" dt="2022-02-07T00:21:39.164" v="77" actId="26606"/>
          <ac:spMkLst>
            <pc:docMk/>
            <pc:sldMk cId="2622066684" sldId="259"/>
            <ac:spMk id="45" creationId="{3FFF7B90-F36B-4361-9E65-91E5433EF34A}"/>
          </ac:spMkLst>
        </pc:spChg>
        <pc:grpChg chg="add del">
          <ac:chgData name="Adedeji Awolesi" userId="47bd17ba-47fc-4f95-8465-006fe6f4bfd3" providerId="ADAL" clId="{2B16FEE6-7AC9-449D-871E-1B9433879A8C}" dt="2022-02-07T00:21:28.868" v="74" actId="26606"/>
          <ac:grpSpMkLst>
            <pc:docMk/>
            <pc:sldMk cId="2622066684" sldId="259"/>
            <ac:grpSpMk id="28" creationId="{AA1375E3-3E53-4D75-BAB7-E5929BFCB25F}"/>
          </ac:grpSpMkLst>
        </pc:grpChg>
        <pc:graphicFrameChg chg="add del">
          <ac:chgData name="Adedeji Awolesi" userId="47bd17ba-47fc-4f95-8465-006fe6f4bfd3" providerId="ADAL" clId="{2B16FEE6-7AC9-449D-871E-1B9433879A8C}" dt="2022-02-07T00:21:18.288" v="66" actId="26606"/>
          <ac:graphicFrameMkLst>
            <pc:docMk/>
            <pc:sldMk cId="2622066684" sldId="259"/>
            <ac:graphicFrameMk id="5" creationId="{E1C40565-D390-4E62-9C42-AC7516B56510}"/>
          </ac:graphicFrameMkLst>
        </pc:graphicFrameChg>
      </pc:sldChg>
      <pc:sldChg chg="addSp delSp modSp mod setBg setClrOvrMap">
        <pc:chgData name="Adedeji Awolesi" userId="47bd17ba-47fc-4f95-8465-006fe6f4bfd3" providerId="ADAL" clId="{2B16FEE6-7AC9-449D-871E-1B9433879A8C}" dt="2022-02-07T00:22:55.540" v="97" actId="26606"/>
        <pc:sldMkLst>
          <pc:docMk/>
          <pc:sldMk cId="652205816" sldId="260"/>
        </pc:sldMkLst>
        <pc:spChg chg="add del mod ord">
          <ac:chgData name="Adedeji Awolesi" userId="47bd17ba-47fc-4f95-8465-006fe6f4bfd3" providerId="ADAL" clId="{2B16FEE6-7AC9-449D-871E-1B9433879A8C}" dt="2022-02-07T00:22:55.540" v="97" actId="26606"/>
          <ac:spMkLst>
            <pc:docMk/>
            <pc:sldMk cId="652205816" sldId="260"/>
            <ac:spMk id="3" creationId="{536A4BC2-28E9-4390-B5AA-A5E0C196CECD}"/>
          </ac:spMkLst>
        </pc:spChg>
        <pc:spChg chg="add del">
          <ac:chgData name="Adedeji Awolesi" userId="47bd17ba-47fc-4f95-8465-006fe6f4bfd3" providerId="ADAL" clId="{2B16FEE6-7AC9-449D-871E-1B9433879A8C}" dt="2022-02-07T00:22:36.458" v="89" actId="26606"/>
          <ac:spMkLst>
            <pc:docMk/>
            <pc:sldMk cId="652205816" sldId="260"/>
            <ac:spMk id="14" creationId="{2B566528-1B12-4246-9431-5C2D7D081168}"/>
          </ac:spMkLst>
        </pc:spChg>
        <pc:spChg chg="add del">
          <ac:chgData name="Adedeji Awolesi" userId="47bd17ba-47fc-4f95-8465-006fe6f4bfd3" providerId="ADAL" clId="{2B16FEE6-7AC9-449D-871E-1B9433879A8C}" dt="2022-02-07T00:22:55.540" v="97" actId="26606"/>
          <ac:spMkLst>
            <pc:docMk/>
            <pc:sldMk cId="652205816" sldId="260"/>
            <ac:spMk id="15" creationId="{AAAE94E3-A7DB-4868-B1E3-E49703488BBC}"/>
          </ac:spMkLst>
        </pc:spChg>
        <pc:spChg chg="add del">
          <ac:chgData name="Adedeji Awolesi" userId="47bd17ba-47fc-4f95-8465-006fe6f4bfd3" providerId="ADAL" clId="{2B16FEE6-7AC9-449D-871E-1B9433879A8C}" dt="2022-02-07T00:22:55.540" v="97" actId="26606"/>
          <ac:spMkLst>
            <pc:docMk/>
            <pc:sldMk cId="652205816" sldId="260"/>
            <ac:spMk id="21" creationId="{3873B707-463F-40B0-8227-E8CC6C67EB25}"/>
          </ac:spMkLst>
        </pc:spChg>
        <pc:spChg chg="add del">
          <ac:chgData name="Adedeji Awolesi" userId="47bd17ba-47fc-4f95-8465-006fe6f4bfd3" providerId="ADAL" clId="{2B16FEE6-7AC9-449D-871E-1B9433879A8C}" dt="2022-02-07T00:22:55.540" v="97" actId="26606"/>
          <ac:spMkLst>
            <pc:docMk/>
            <pc:sldMk cId="652205816" sldId="260"/>
            <ac:spMk id="22" creationId="{C13237C8-E62C-4F0D-A318-BD6FB6C2D138}"/>
          </ac:spMkLst>
        </pc:spChg>
        <pc:spChg chg="add del">
          <ac:chgData name="Adedeji Awolesi" userId="47bd17ba-47fc-4f95-8465-006fe6f4bfd3" providerId="ADAL" clId="{2B16FEE6-7AC9-449D-871E-1B9433879A8C}" dt="2022-02-07T00:22:55.540" v="97" actId="26606"/>
          <ac:spMkLst>
            <pc:docMk/>
            <pc:sldMk cId="652205816" sldId="260"/>
            <ac:spMk id="23" creationId="{536A4BC2-28E9-4390-B5AA-A5E0C196CECD}"/>
          </ac:spMkLst>
        </pc:spChg>
        <pc:spChg chg="add del">
          <ac:chgData name="Adedeji Awolesi" userId="47bd17ba-47fc-4f95-8465-006fe6f4bfd3" providerId="ADAL" clId="{2B16FEE6-7AC9-449D-871E-1B9433879A8C}" dt="2022-02-07T00:22:38.538" v="91" actId="26606"/>
          <ac:spMkLst>
            <pc:docMk/>
            <pc:sldMk cId="652205816" sldId="260"/>
            <ac:spMk id="24" creationId="{DCFD1A13-2B88-47B7-AAE9-AD6F3296EE2F}"/>
          </ac:spMkLst>
        </pc:spChg>
        <pc:spChg chg="add del">
          <ac:chgData name="Adedeji Awolesi" userId="47bd17ba-47fc-4f95-8465-006fe6f4bfd3" providerId="ADAL" clId="{2B16FEE6-7AC9-449D-871E-1B9433879A8C}" dt="2022-02-07T00:22:38.538" v="91" actId="26606"/>
          <ac:spMkLst>
            <pc:docMk/>
            <pc:sldMk cId="652205816" sldId="260"/>
            <ac:spMk id="25" creationId="{F5CE4102-C93A-420A-98A7-5A7DD0C5C5B1}"/>
          </ac:spMkLst>
        </pc:spChg>
        <pc:spChg chg="add del">
          <ac:chgData name="Adedeji Awolesi" userId="47bd17ba-47fc-4f95-8465-006fe6f4bfd3" providerId="ADAL" clId="{2B16FEE6-7AC9-449D-871E-1B9433879A8C}" dt="2022-02-07T00:22:55.540" v="97" actId="26606"/>
          <ac:spMkLst>
            <pc:docMk/>
            <pc:sldMk cId="652205816" sldId="260"/>
            <ac:spMk id="26" creationId="{8CB5D2D7-DF65-4E86-BFBA-FFB9B5ACEB64}"/>
          </ac:spMkLst>
        </pc:spChg>
        <pc:spChg chg="add del">
          <ac:chgData name="Adedeji Awolesi" userId="47bd17ba-47fc-4f95-8465-006fe6f4bfd3" providerId="ADAL" clId="{2B16FEE6-7AC9-449D-871E-1B9433879A8C}" dt="2022-02-07T00:22:55.540" v="97" actId="26606"/>
          <ac:spMkLst>
            <pc:docMk/>
            <pc:sldMk cId="652205816" sldId="260"/>
            <ac:spMk id="27" creationId="{19C9EAEA-39D0-4B0E-A0EB-51E7B26740B1}"/>
          </ac:spMkLst>
        </pc:spChg>
        <pc:grpChg chg="add del">
          <ac:chgData name="Adedeji Awolesi" userId="47bd17ba-47fc-4f95-8465-006fe6f4bfd3" providerId="ADAL" clId="{2B16FEE6-7AC9-449D-871E-1B9433879A8C}" dt="2022-02-07T00:22:36.458" v="89" actId="26606"/>
          <ac:grpSpMkLst>
            <pc:docMk/>
            <pc:sldMk cId="652205816" sldId="260"/>
            <ac:grpSpMk id="16" creationId="{5995D10D-E9C9-47DB-AE7E-801FEF38F5C9}"/>
          </ac:grpSpMkLst>
        </pc:grpChg>
        <pc:grpChg chg="add del">
          <ac:chgData name="Adedeji Awolesi" userId="47bd17ba-47fc-4f95-8465-006fe6f4bfd3" providerId="ADAL" clId="{2B16FEE6-7AC9-449D-871E-1B9433879A8C}" dt="2022-02-07T00:22:55.540" v="97" actId="26606"/>
          <ac:grpSpMkLst>
            <pc:docMk/>
            <pc:sldMk cId="652205816" sldId="260"/>
            <ac:grpSpMk id="19" creationId="{1DE889C7-FAD6-4397-98E2-05D503484459}"/>
          </ac:grpSpMkLst>
        </pc:grpChg>
        <pc:grpChg chg="add del">
          <ac:chgData name="Adedeji Awolesi" userId="47bd17ba-47fc-4f95-8465-006fe6f4bfd3" providerId="ADAL" clId="{2B16FEE6-7AC9-449D-871E-1B9433879A8C}" dt="2022-02-07T00:22:36.458" v="89" actId="26606"/>
          <ac:grpSpMkLst>
            <pc:docMk/>
            <pc:sldMk cId="652205816" sldId="260"/>
            <ac:grpSpMk id="20" creationId="{828A5161-06F1-46CF-8AD7-844680A59E13}"/>
          </ac:grpSpMkLst>
        </pc:grpChg>
        <pc:graphicFrameChg chg="add del">
          <ac:chgData name="Adedeji Awolesi" userId="47bd17ba-47fc-4f95-8465-006fe6f4bfd3" providerId="ADAL" clId="{2B16FEE6-7AC9-449D-871E-1B9433879A8C}" dt="2022-02-07T00:22:42.352" v="93" actId="26606"/>
          <ac:graphicFrameMkLst>
            <pc:docMk/>
            <pc:sldMk cId="652205816" sldId="260"/>
            <ac:graphicFrameMk id="11" creationId="{8E289B63-D948-41CC-9D86-978E9D79463C}"/>
          </ac:graphicFrameMkLst>
        </pc:graphicFrameChg>
        <pc:graphicFrameChg chg="add del">
          <ac:chgData name="Adedeji Awolesi" userId="47bd17ba-47fc-4f95-8465-006fe6f4bfd3" providerId="ADAL" clId="{2B16FEE6-7AC9-449D-871E-1B9433879A8C}" dt="2022-02-07T00:22:46.008" v="95" actId="26606"/>
          <ac:graphicFrameMkLst>
            <pc:docMk/>
            <pc:sldMk cId="652205816" sldId="260"/>
            <ac:graphicFrameMk id="13" creationId="{F0C7C362-9FD0-4647-83C8-8F52E6252E6D}"/>
          </ac:graphicFrameMkLst>
        </pc:graphicFrameChg>
        <pc:picChg chg="mod ord">
          <ac:chgData name="Adedeji Awolesi" userId="47bd17ba-47fc-4f95-8465-006fe6f4bfd3" providerId="ADAL" clId="{2B16FEE6-7AC9-449D-871E-1B9433879A8C}" dt="2022-02-07T00:22:55.540" v="97" actId="26606"/>
          <ac:picMkLst>
            <pc:docMk/>
            <pc:sldMk cId="652205816" sldId="260"/>
            <ac:picMk id="5" creationId="{3F4A09B6-A28D-4C88-BF13-BDA040572E87}"/>
          </ac:picMkLst>
        </pc:picChg>
        <pc:picChg chg="mod">
          <ac:chgData name="Adedeji Awolesi" userId="47bd17ba-47fc-4f95-8465-006fe6f4bfd3" providerId="ADAL" clId="{2B16FEE6-7AC9-449D-871E-1B9433879A8C}" dt="2022-02-07T00:22:55.540" v="97" actId="26606"/>
          <ac:picMkLst>
            <pc:docMk/>
            <pc:sldMk cId="652205816" sldId="260"/>
            <ac:picMk id="9" creationId="{48801124-0AE4-4F17-8540-C443D3135457}"/>
          </ac:picMkLst>
        </pc:picChg>
      </pc:sldChg>
      <pc:sldChg chg="addSp delSp modSp mod setBg">
        <pc:chgData name="Adedeji Awolesi" userId="47bd17ba-47fc-4f95-8465-006fe6f4bfd3" providerId="ADAL" clId="{2B16FEE6-7AC9-449D-871E-1B9433879A8C}" dt="2022-02-07T00:32:14.171" v="144" actId="14100"/>
        <pc:sldMkLst>
          <pc:docMk/>
          <pc:sldMk cId="2415302026" sldId="261"/>
        </pc:sldMkLst>
        <pc:spChg chg="mod">
          <ac:chgData name="Adedeji Awolesi" userId="47bd17ba-47fc-4f95-8465-006fe6f4bfd3" providerId="ADAL" clId="{2B16FEE6-7AC9-449D-871E-1B9433879A8C}" dt="2022-02-07T00:23:50.611" v="131" actId="14100"/>
          <ac:spMkLst>
            <pc:docMk/>
            <pc:sldMk cId="2415302026" sldId="261"/>
            <ac:spMk id="3" creationId="{97275F87-3638-4297-8D27-C0E066A1D546}"/>
          </ac:spMkLst>
        </pc:spChg>
        <pc:spChg chg="add del">
          <ac:chgData name="Adedeji Awolesi" userId="47bd17ba-47fc-4f95-8465-006fe6f4bfd3" providerId="ADAL" clId="{2B16FEE6-7AC9-449D-871E-1B9433879A8C}" dt="2022-02-07T00:23:03.579" v="99" actId="26606"/>
          <ac:spMkLst>
            <pc:docMk/>
            <pc:sldMk cId="2415302026" sldId="261"/>
            <ac:spMk id="10" creationId="{5E39A796-BE83-48B1-B33F-35C4A32AAB57}"/>
          </ac:spMkLst>
        </pc:spChg>
        <pc:spChg chg="add del">
          <ac:chgData name="Adedeji Awolesi" userId="47bd17ba-47fc-4f95-8465-006fe6f4bfd3" providerId="ADAL" clId="{2B16FEE6-7AC9-449D-871E-1B9433879A8C}" dt="2022-02-07T00:23:03.579" v="99" actId="26606"/>
          <ac:spMkLst>
            <pc:docMk/>
            <pc:sldMk cId="2415302026" sldId="261"/>
            <ac:spMk id="12" creationId="{72F84B47-E267-4194-8194-831DB7B5547F}"/>
          </ac:spMkLst>
        </pc:spChg>
        <pc:spChg chg="add del">
          <ac:chgData name="Adedeji Awolesi" userId="47bd17ba-47fc-4f95-8465-006fe6f4bfd3" providerId="ADAL" clId="{2B16FEE6-7AC9-449D-871E-1B9433879A8C}" dt="2022-02-07T00:23:06.109" v="101" actId="26606"/>
          <ac:spMkLst>
            <pc:docMk/>
            <pc:sldMk cId="2415302026" sldId="261"/>
            <ac:spMk id="14" creationId="{19B9933F-AAB3-444A-8BB5-9CA194A8BC63}"/>
          </ac:spMkLst>
        </pc:spChg>
        <pc:spChg chg="add del">
          <ac:chgData name="Adedeji Awolesi" userId="47bd17ba-47fc-4f95-8465-006fe6f4bfd3" providerId="ADAL" clId="{2B16FEE6-7AC9-449D-871E-1B9433879A8C}" dt="2022-02-07T00:23:06.109" v="101" actId="26606"/>
          <ac:spMkLst>
            <pc:docMk/>
            <pc:sldMk cId="2415302026" sldId="261"/>
            <ac:spMk id="15" creationId="{B5FA7C47-B7C1-4D2E-AB49-ED23BA34BA83}"/>
          </ac:spMkLst>
        </pc:spChg>
        <pc:spChg chg="add del">
          <ac:chgData name="Adedeji Awolesi" userId="47bd17ba-47fc-4f95-8465-006fe6f4bfd3" providerId="ADAL" clId="{2B16FEE6-7AC9-449D-871E-1B9433879A8C}" dt="2022-02-07T00:23:06.109" v="101" actId="26606"/>
          <ac:spMkLst>
            <pc:docMk/>
            <pc:sldMk cId="2415302026" sldId="261"/>
            <ac:spMk id="16" creationId="{7D20183A-0B1D-4A1F-89B1-ADBEDBC6E54E}"/>
          </ac:spMkLst>
        </pc:spChg>
        <pc:spChg chg="add del">
          <ac:chgData name="Adedeji Awolesi" userId="47bd17ba-47fc-4f95-8465-006fe6f4bfd3" providerId="ADAL" clId="{2B16FEE6-7AC9-449D-871E-1B9433879A8C}" dt="2022-02-07T00:23:06.109" v="101" actId="26606"/>
          <ac:spMkLst>
            <pc:docMk/>
            <pc:sldMk cId="2415302026" sldId="261"/>
            <ac:spMk id="17" creationId="{596EE156-ABF1-4329-A6BA-03B4254E0877}"/>
          </ac:spMkLst>
        </pc:spChg>
        <pc:spChg chg="add del">
          <ac:chgData name="Adedeji Awolesi" userId="47bd17ba-47fc-4f95-8465-006fe6f4bfd3" providerId="ADAL" clId="{2B16FEE6-7AC9-449D-871E-1B9433879A8C}" dt="2022-02-07T00:23:06.109" v="101" actId="26606"/>
          <ac:spMkLst>
            <pc:docMk/>
            <pc:sldMk cId="2415302026" sldId="261"/>
            <ac:spMk id="18" creationId="{131031D3-26CD-4214-A9A4-5857EFA15A0C}"/>
          </ac:spMkLst>
        </pc:spChg>
        <pc:spChg chg="add del">
          <ac:chgData name="Adedeji Awolesi" userId="47bd17ba-47fc-4f95-8465-006fe6f4bfd3" providerId="ADAL" clId="{2B16FEE6-7AC9-449D-871E-1B9433879A8C}" dt="2022-02-07T00:23:06.780" v="103" actId="26606"/>
          <ac:spMkLst>
            <pc:docMk/>
            <pc:sldMk cId="2415302026" sldId="261"/>
            <ac:spMk id="20" creationId="{2B566528-1B12-4246-9431-5C2D7D081168}"/>
          </ac:spMkLst>
        </pc:spChg>
        <pc:spChg chg="add del">
          <ac:chgData name="Adedeji Awolesi" userId="47bd17ba-47fc-4f95-8465-006fe6f4bfd3" providerId="ADAL" clId="{2B16FEE6-7AC9-449D-871E-1B9433879A8C}" dt="2022-02-07T00:23:07.525" v="105" actId="26606"/>
          <ac:spMkLst>
            <pc:docMk/>
            <pc:sldMk cId="2415302026" sldId="261"/>
            <ac:spMk id="27" creationId="{CEB41C5C-0F34-4DDA-9D7C-5E717F35F60C}"/>
          </ac:spMkLst>
        </pc:spChg>
        <pc:spChg chg="add del">
          <ac:chgData name="Adedeji Awolesi" userId="47bd17ba-47fc-4f95-8465-006fe6f4bfd3" providerId="ADAL" clId="{2B16FEE6-7AC9-449D-871E-1B9433879A8C}" dt="2022-02-07T00:23:10.898" v="107" actId="26606"/>
          <ac:spMkLst>
            <pc:docMk/>
            <pc:sldMk cId="2415302026" sldId="261"/>
            <ac:spMk id="30" creationId="{2B566528-1B12-4246-9431-5C2D7D081168}"/>
          </ac:spMkLst>
        </pc:spChg>
        <pc:spChg chg="add del">
          <ac:chgData name="Adedeji Awolesi" userId="47bd17ba-47fc-4f95-8465-006fe6f4bfd3" providerId="ADAL" clId="{2B16FEE6-7AC9-449D-871E-1B9433879A8C}" dt="2022-02-07T00:23:13.155" v="109" actId="26606"/>
          <ac:spMkLst>
            <pc:docMk/>
            <pc:sldMk cId="2415302026" sldId="261"/>
            <ac:spMk id="38" creationId="{743AA782-23D1-4521-8CAD-47662984AA08}"/>
          </ac:spMkLst>
        </pc:spChg>
        <pc:spChg chg="add del">
          <ac:chgData name="Adedeji Awolesi" userId="47bd17ba-47fc-4f95-8465-006fe6f4bfd3" providerId="ADAL" clId="{2B16FEE6-7AC9-449D-871E-1B9433879A8C}" dt="2022-02-07T00:23:13.155" v="109" actId="26606"/>
          <ac:spMkLst>
            <pc:docMk/>
            <pc:sldMk cId="2415302026" sldId="261"/>
            <ac:spMk id="39" creationId="{650D18FE-0824-4A46-B22C-A86B52E5780A}"/>
          </ac:spMkLst>
        </pc:spChg>
        <pc:spChg chg="add del">
          <ac:chgData name="Adedeji Awolesi" userId="47bd17ba-47fc-4f95-8465-006fe6f4bfd3" providerId="ADAL" clId="{2B16FEE6-7AC9-449D-871E-1B9433879A8C}" dt="2022-02-07T00:23:13.663" v="111" actId="26606"/>
          <ac:spMkLst>
            <pc:docMk/>
            <pc:sldMk cId="2415302026" sldId="261"/>
            <ac:spMk id="41" creationId="{5E39A796-BE83-48B1-B33F-35C4A32AAB57}"/>
          </ac:spMkLst>
        </pc:spChg>
        <pc:spChg chg="add del">
          <ac:chgData name="Adedeji Awolesi" userId="47bd17ba-47fc-4f95-8465-006fe6f4bfd3" providerId="ADAL" clId="{2B16FEE6-7AC9-449D-871E-1B9433879A8C}" dt="2022-02-07T00:23:13.663" v="111" actId="26606"/>
          <ac:spMkLst>
            <pc:docMk/>
            <pc:sldMk cId="2415302026" sldId="261"/>
            <ac:spMk id="42" creationId="{72F84B47-E267-4194-8194-831DB7B5547F}"/>
          </ac:spMkLst>
        </pc:spChg>
        <pc:spChg chg="add del">
          <ac:chgData name="Adedeji Awolesi" userId="47bd17ba-47fc-4f95-8465-006fe6f4bfd3" providerId="ADAL" clId="{2B16FEE6-7AC9-449D-871E-1B9433879A8C}" dt="2022-02-07T00:23:15.570" v="113" actId="26606"/>
          <ac:spMkLst>
            <pc:docMk/>
            <pc:sldMk cId="2415302026" sldId="261"/>
            <ac:spMk id="44" creationId="{B5FA7C47-B7C1-4D2E-AB49-ED23BA34BA83}"/>
          </ac:spMkLst>
        </pc:spChg>
        <pc:spChg chg="add del">
          <ac:chgData name="Adedeji Awolesi" userId="47bd17ba-47fc-4f95-8465-006fe6f4bfd3" providerId="ADAL" clId="{2B16FEE6-7AC9-449D-871E-1B9433879A8C}" dt="2022-02-07T00:23:15.570" v="113" actId="26606"/>
          <ac:spMkLst>
            <pc:docMk/>
            <pc:sldMk cId="2415302026" sldId="261"/>
            <ac:spMk id="45" creationId="{596EE156-ABF1-4329-A6BA-03B4254E0877}"/>
          </ac:spMkLst>
        </pc:spChg>
        <pc:spChg chg="add del">
          <ac:chgData name="Adedeji Awolesi" userId="47bd17ba-47fc-4f95-8465-006fe6f4bfd3" providerId="ADAL" clId="{2B16FEE6-7AC9-449D-871E-1B9433879A8C}" dt="2022-02-07T00:23:15.570" v="113" actId="26606"/>
          <ac:spMkLst>
            <pc:docMk/>
            <pc:sldMk cId="2415302026" sldId="261"/>
            <ac:spMk id="46" creationId="{19B9933F-AAB3-444A-8BB5-9CA194A8BC63}"/>
          </ac:spMkLst>
        </pc:spChg>
        <pc:spChg chg="add del">
          <ac:chgData name="Adedeji Awolesi" userId="47bd17ba-47fc-4f95-8465-006fe6f4bfd3" providerId="ADAL" clId="{2B16FEE6-7AC9-449D-871E-1B9433879A8C}" dt="2022-02-07T00:23:15.570" v="113" actId="26606"/>
          <ac:spMkLst>
            <pc:docMk/>
            <pc:sldMk cId="2415302026" sldId="261"/>
            <ac:spMk id="47" creationId="{7D20183A-0B1D-4A1F-89B1-ADBEDBC6E54E}"/>
          </ac:spMkLst>
        </pc:spChg>
        <pc:spChg chg="add del">
          <ac:chgData name="Adedeji Awolesi" userId="47bd17ba-47fc-4f95-8465-006fe6f4bfd3" providerId="ADAL" clId="{2B16FEE6-7AC9-449D-871E-1B9433879A8C}" dt="2022-02-07T00:23:15.570" v="113" actId="26606"/>
          <ac:spMkLst>
            <pc:docMk/>
            <pc:sldMk cId="2415302026" sldId="261"/>
            <ac:spMk id="48" creationId="{131031D3-26CD-4214-A9A4-5857EFA15A0C}"/>
          </ac:spMkLst>
        </pc:spChg>
        <pc:spChg chg="add del">
          <ac:chgData name="Adedeji Awolesi" userId="47bd17ba-47fc-4f95-8465-006fe6f4bfd3" providerId="ADAL" clId="{2B16FEE6-7AC9-449D-871E-1B9433879A8C}" dt="2022-02-07T00:23:16.786" v="115" actId="26606"/>
          <ac:spMkLst>
            <pc:docMk/>
            <pc:sldMk cId="2415302026" sldId="261"/>
            <ac:spMk id="50" creationId="{131BAD53-4E89-4F62-BBB7-26359763ED39}"/>
          </ac:spMkLst>
        </pc:spChg>
        <pc:spChg chg="add del">
          <ac:chgData name="Adedeji Awolesi" userId="47bd17ba-47fc-4f95-8465-006fe6f4bfd3" providerId="ADAL" clId="{2B16FEE6-7AC9-449D-871E-1B9433879A8C}" dt="2022-02-07T00:23:16.786" v="115" actId="26606"/>
          <ac:spMkLst>
            <pc:docMk/>
            <pc:sldMk cId="2415302026" sldId="261"/>
            <ac:spMk id="51" creationId="{62756DA2-40EB-4C6F-B962-5822FFB54FB6}"/>
          </ac:spMkLst>
        </pc:spChg>
        <pc:spChg chg="add del">
          <ac:chgData name="Adedeji Awolesi" userId="47bd17ba-47fc-4f95-8465-006fe6f4bfd3" providerId="ADAL" clId="{2B16FEE6-7AC9-449D-871E-1B9433879A8C}" dt="2022-02-07T00:23:17.644" v="117" actId="26606"/>
          <ac:spMkLst>
            <pc:docMk/>
            <pc:sldMk cId="2415302026" sldId="261"/>
            <ac:spMk id="53" creationId="{743AA782-23D1-4521-8CAD-47662984AA08}"/>
          </ac:spMkLst>
        </pc:spChg>
        <pc:spChg chg="add del">
          <ac:chgData name="Adedeji Awolesi" userId="47bd17ba-47fc-4f95-8465-006fe6f4bfd3" providerId="ADAL" clId="{2B16FEE6-7AC9-449D-871E-1B9433879A8C}" dt="2022-02-07T00:23:17.644" v="117" actId="26606"/>
          <ac:spMkLst>
            <pc:docMk/>
            <pc:sldMk cId="2415302026" sldId="261"/>
            <ac:spMk id="54" creationId="{71877DBC-BB60-40F0-AC93-2ACDBAAE60CE}"/>
          </ac:spMkLst>
        </pc:spChg>
        <pc:spChg chg="add del">
          <ac:chgData name="Adedeji Awolesi" userId="47bd17ba-47fc-4f95-8465-006fe6f4bfd3" providerId="ADAL" clId="{2B16FEE6-7AC9-449D-871E-1B9433879A8C}" dt="2022-02-07T00:23:20.543" v="119" actId="26606"/>
          <ac:spMkLst>
            <pc:docMk/>
            <pc:sldMk cId="2415302026" sldId="261"/>
            <ac:spMk id="56" creationId="{CEB41C5C-0F34-4DDA-9D7C-5E717F35F60C}"/>
          </ac:spMkLst>
        </pc:spChg>
        <pc:spChg chg="add del">
          <ac:chgData name="Adedeji Awolesi" userId="47bd17ba-47fc-4f95-8465-006fe6f4bfd3" providerId="ADAL" clId="{2B16FEE6-7AC9-449D-871E-1B9433879A8C}" dt="2022-02-07T00:23:24.181" v="121" actId="26606"/>
          <ac:spMkLst>
            <pc:docMk/>
            <pc:sldMk cId="2415302026" sldId="261"/>
            <ac:spMk id="59" creationId="{73DE2CFE-42F2-48F0-8706-5264E012B10C}"/>
          </ac:spMkLst>
        </pc:spChg>
        <pc:spChg chg="add del">
          <ac:chgData name="Adedeji Awolesi" userId="47bd17ba-47fc-4f95-8465-006fe6f4bfd3" providerId="ADAL" clId="{2B16FEE6-7AC9-449D-871E-1B9433879A8C}" dt="2022-02-07T00:23:30.105" v="123" actId="26606"/>
          <ac:spMkLst>
            <pc:docMk/>
            <pc:sldMk cId="2415302026" sldId="261"/>
            <ac:spMk id="61" creationId="{C232B152-3720-4D3B-97ED-45CE5483F16F}"/>
          </ac:spMkLst>
        </pc:spChg>
        <pc:spChg chg="add del">
          <ac:chgData name="Adedeji Awolesi" userId="47bd17ba-47fc-4f95-8465-006fe6f4bfd3" providerId="ADAL" clId="{2B16FEE6-7AC9-449D-871E-1B9433879A8C}" dt="2022-02-07T00:23:30.105" v="123" actId="26606"/>
          <ac:spMkLst>
            <pc:docMk/>
            <pc:sldMk cId="2415302026" sldId="261"/>
            <ac:spMk id="62" creationId="{11BAB570-FF10-4E96-8A3F-FA9804702B89}"/>
          </ac:spMkLst>
        </pc:spChg>
        <pc:spChg chg="add del">
          <ac:chgData name="Adedeji Awolesi" userId="47bd17ba-47fc-4f95-8465-006fe6f4bfd3" providerId="ADAL" clId="{2B16FEE6-7AC9-449D-871E-1B9433879A8C}" dt="2022-02-07T00:23:30.105" v="123" actId="26606"/>
          <ac:spMkLst>
            <pc:docMk/>
            <pc:sldMk cId="2415302026" sldId="261"/>
            <ac:spMk id="63" creationId="{4B9FAFB2-BEB5-4848-8018-BCAD99E2E1AA}"/>
          </ac:spMkLst>
        </pc:spChg>
        <pc:spChg chg="add del">
          <ac:chgData name="Adedeji Awolesi" userId="47bd17ba-47fc-4f95-8465-006fe6f4bfd3" providerId="ADAL" clId="{2B16FEE6-7AC9-449D-871E-1B9433879A8C}" dt="2022-02-07T00:23:36.361" v="125" actId="26606"/>
          <ac:spMkLst>
            <pc:docMk/>
            <pc:sldMk cId="2415302026" sldId="261"/>
            <ac:spMk id="65" creationId="{DBC6133C-0615-4CE4-9132-37E609A9BDFA}"/>
          </ac:spMkLst>
        </pc:spChg>
        <pc:spChg chg="add del">
          <ac:chgData name="Adedeji Awolesi" userId="47bd17ba-47fc-4f95-8465-006fe6f4bfd3" providerId="ADAL" clId="{2B16FEE6-7AC9-449D-871E-1B9433879A8C}" dt="2022-02-07T00:23:36.361" v="125" actId="26606"/>
          <ac:spMkLst>
            <pc:docMk/>
            <pc:sldMk cId="2415302026" sldId="261"/>
            <ac:spMk id="66" creationId="{169CC832-2974-4E8D-90ED-3E2941BA7336}"/>
          </ac:spMkLst>
        </pc:spChg>
        <pc:spChg chg="add del">
          <ac:chgData name="Adedeji Awolesi" userId="47bd17ba-47fc-4f95-8465-006fe6f4bfd3" providerId="ADAL" clId="{2B16FEE6-7AC9-449D-871E-1B9433879A8C}" dt="2022-02-07T00:23:36.361" v="125" actId="26606"/>
          <ac:spMkLst>
            <pc:docMk/>
            <pc:sldMk cId="2415302026" sldId="261"/>
            <ac:spMk id="67" creationId="{55222F96-971A-4F90-B841-6BAB416C7AC1}"/>
          </ac:spMkLst>
        </pc:spChg>
        <pc:spChg chg="add del">
          <ac:chgData name="Adedeji Awolesi" userId="47bd17ba-47fc-4f95-8465-006fe6f4bfd3" providerId="ADAL" clId="{2B16FEE6-7AC9-449D-871E-1B9433879A8C}" dt="2022-02-07T00:23:36.361" v="125" actId="26606"/>
          <ac:spMkLst>
            <pc:docMk/>
            <pc:sldMk cId="2415302026" sldId="261"/>
            <ac:spMk id="68" creationId="{08980754-6F4B-43C9-B9BE-127B6BED6586}"/>
          </ac:spMkLst>
        </pc:spChg>
        <pc:spChg chg="add del">
          <ac:chgData name="Adedeji Awolesi" userId="47bd17ba-47fc-4f95-8465-006fe6f4bfd3" providerId="ADAL" clId="{2B16FEE6-7AC9-449D-871E-1B9433879A8C}" dt="2022-02-07T00:23:36.361" v="125" actId="26606"/>
          <ac:spMkLst>
            <pc:docMk/>
            <pc:sldMk cId="2415302026" sldId="261"/>
            <ac:spMk id="69" creationId="{2C1BBA94-3F40-40AA-8BB9-E69E25E537C1}"/>
          </ac:spMkLst>
        </pc:spChg>
        <pc:spChg chg="add del">
          <ac:chgData name="Adedeji Awolesi" userId="47bd17ba-47fc-4f95-8465-006fe6f4bfd3" providerId="ADAL" clId="{2B16FEE6-7AC9-449D-871E-1B9433879A8C}" dt="2022-02-07T00:23:36.814" v="127" actId="26606"/>
          <ac:spMkLst>
            <pc:docMk/>
            <pc:sldMk cId="2415302026" sldId="261"/>
            <ac:spMk id="71" creationId="{5C8908E2-EE49-44D2-9428-A28D2312A8D5}"/>
          </ac:spMkLst>
        </pc:spChg>
        <pc:spChg chg="add del">
          <ac:chgData name="Adedeji Awolesi" userId="47bd17ba-47fc-4f95-8465-006fe6f4bfd3" providerId="ADAL" clId="{2B16FEE6-7AC9-449D-871E-1B9433879A8C}" dt="2022-02-07T00:23:36.814" v="127" actId="26606"/>
          <ac:spMkLst>
            <pc:docMk/>
            <pc:sldMk cId="2415302026" sldId="261"/>
            <ac:spMk id="74" creationId="{215A9370-15D3-4C30-8BA1-2059A74C9990}"/>
          </ac:spMkLst>
        </pc:spChg>
        <pc:spChg chg="add del">
          <ac:chgData name="Adedeji Awolesi" userId="47bd17ba-47fc-4f95-8465-006fe6f4bfd3" providerId="ADAL" clId="{2B16FEE6-7AC9-449D-871E-1B9433879A8C}" dt="2022-02-07T00:23:36.814" v="127" actId="26606"/>
          <ac:spMkLst>
            <pc:docMk/>
            <pc:sldMk cId="2415302026" sldId="261"/>
            <ac:spMk id="75" creationId="{ED888B23-07FA-482A-96DF-47E31AF1A603}"/>
          </ac:spMkLst>
        </pc:spChg>
        <pc:spChg chg="add">
          <ac:chgData name="Adedeji Awolesi" userId="47bd17ba-47fc-4f95-8465-006fe6f4bfd3" providerId="ADAL" clId="{2B16FEE6-7AC9-449D-871E-1B9433879A8C}" dt="2022-02-07T00:23:36.820" v="128" actId="26606"/>
          <ac:spMkLst>
            <pc:docMk/>
            <pc:sldMk cId="2415302026" sldId="261"/>
            <ac:spMk id="77" creationId="{2B566528-1B12-4246-9431-5C2D7D081168}"/>
          </ac:spMkLst>
        </pc:spChg>
        <pc:spChg chg="add">
          <ac:chgData name="Adedeji Awolesi" userId="47bd17ba-47fc-4f95-8465-006fe6f4bfd3" providerId="ADAL" clId="{2B16FEE6-7AC9-449D-871E-1B9433879A8C}" dt="2022-02-07T00:23:36.820" v="128" actId="26606"/>
          <ac:spMkLst>
            <pc:docMk/>
            <pc:sldMk cId="2415302026" sldId="261"/>
            <ac:spMk id="78" creationId="{D3F51FEB-38FB-4F6C-9F7B-2F2AFAB65463}"/>
          </ac:spMkLst>
        </pc:spChg>
        <pc:spChg chg="add">
          <ac:chgData name="Adedeji Awolesi" userId="47bd17ba-47fc-4f95-8465-006fe6f4bfd3" providerId="ADAL" clId="{2B16FEE6-7AC9-449D-871E-1B9433879A8C}" dt="2022-02-07T00:23:36.820" v="128" actId="26606"/>
          <ac:spMkLst>
            <pc:docMk/>
            <pc:sldMk cId="2415302026" sldId="261"/>
            <ac:spMk id="79" creationId="{1E547BA6-BAE0-43BB-A7CA-60F69CE252F0}"/>
          </ac:spMkLst>
        </pc:spChg>
        <pc:grpChg chg="add del">
          <ac:chgData name="Adedeji Awolesi" userId="47bd17ba-47fc-4f95-8465-006fe6f4bfd3" providerId="ADAL" clId="{2B16FEE6-7AC9-449D-871E-1B9433879A8C}" dt="2022-02-07T00:23:06.780" v="103" actId="26606"/>
          <ac:grpSpMkLst>
            <pc:docMk/>
            <pc:sldMk cId="2415302026" sldId="261"/>
            <ac:grpSpMk id="21" creationId="{828A5161-06F1-46CF-8AD7-844680A59E13}"/>
          </ac:grpSpMkLst>
        </pc:grpChg>
        <pc:grpChg chg="add del">
          <ac:chgData name="Adedeji Awolesi" userId="47bd17ba-47fc-4f95-8465-006fe6f4bfd3" providerId="ADAL" clId="{2B16FEE6-7AC9-449D-871E-1B9433879A8C}" dt="2022-02-07T00:23:06.780" v="103" actId="26606"/>
          <ac:grpSpMkLst>
            <pc:docMk/>
            <pc:sldMk cId="2415302026" sldId="261"/>
            <ac:grpSpMk id="23" creationId="{5995D10D-E9C9-47DB-AE7E-801FEF38F5C9}"/>
          </ac:grpSpMkLst>
        </pc:grpChg>
        <pc:grpChg chg="add del">
          <ac:chgData name="Adedeji Awolesi" userId="47bd17ba-47fc-4f95-8465-006fe6f4bfd3" providerId="ADAL" clId="{2B16FEE6-7AC9-449D-871E-1B9433879A8C}" dt="2022-02-07T00:23:10.898" v="107" actId="26606"/>
          <ac:grpSpMkLst>
            <pc:docMk/>
            <pc:sldMk cId="2415302026" sldId="261"/>
            <ac:grpSpMk id="31" creationId="{828A5161-06F1-46CF-8AD7-844680A59E13}"/>
          </ac:grpSpMkLst>
        </pc:grpChg>
        <pc:grpChg chg="add del">
          <ac:chgData name="Adedeji Awolesi" userId="47bd17ba-47fc-4f95-8465-006fe6f4bfd3" providerId="ADAL" clId="{2B16FEE6-7AC9-449D-871E-1B9433879A8C}" dt="2022-02-07T00:23:10.898" v="107" actId="26606"/>
          <ac:grpSpMkLst>
            <pc:docMk/>
            <pc:sldMk cId="2415302026" sldId="261"/>
            <ac:grpSpMk id="34" creationId="{5995D10D-E9C9-47DB-AE7E-801FEF38F5C9}"/>
          </ac:grpSpMkLst>
        </pc:grpChg>
        <pc:grpChg chg="add del">
          <ac:chgData name="Adedeji Awolesi" userId="47bd17ba-47fc-4f95-8465-006fe6f4bfd3" providerId="ADAL" clId="{2B16FEE6-7AC9-449D-871E-1B9433879A8C}" dt="2022-02-07T00:23:36.814" v="127" actId="26606"/>
          <ac:grpSpMkLst>
            <pc:docMk/>
            <pc:sldMk cId="2415302026" sldId="261"/>
            <ac:grpSpMk id="72" creationId="{514E1141-65DC-4F54-8399-7221AE6F83D4}"/>
          </ac:grpSpMkLst>
        </pc:grpChg>
        <pc:grpChg chg="add">
          <ac:chgData name="Adedeji Awolesi" userId="47bd17ba-47fc-4f95-8465-006fe6f4bfd3" providerId="ADAL" clId="{2B16FEE6-7AC9-449D-871E-1B9433879A8C}" dt="2022-02-07T00:23:36.820" v="128" actId="26606"/>
          <ac:grpSpMkLst>
            <pc:docMk/>
            <pc:sldMk cId="2415302026" sldId="261"/>
            <ac:grpSpMk id="80" creationId="{15CBE6EC-46EF-45D9-8E16-DCDC5917CA31}"/>
          </ac:grpSpMkLst>
        </pc:grpChg>
        <pc:picChg chg="mod">
          <ac:chgData name="Adedeji Awolesi" userId="47bd17ba-47fc-4f95-8465-006fe6f4bfd3" providerId="ADAL" clId="{2B16FEE6-7AC9-449D-871E-1B9433879A8C}" dt="2022-02-07T00:32:14.171" v="144" actId="14100"/>
          <ac:picMkLst>
            <pc:docMk/>
            <pc:sldMk cId="2415302026" sldId="261"/>
            <ac:picMk id="5" creationId="{85B83A83-397E-4983-9B43-6A1AC0077139}"/>
          </ac:picMkLst>
        </pc:picChg>
        <pc:cxnChg chg="add del">
          <ac:chgData name="Adedeji Awolesi" userId="47bd17ba-47fc-4f95-8465-006fe6f4bfd3" providerId="ADAL" clId="{2B16FEE6-7AC9-449D-871E-1B9433879A8C}" dt="2022-02-07T00:23:07.525" v="105" actId="26606"/>
          <ac:cxnSpMkLst>
            <pc:docMk/>
            <pc:sldMk cId="2415302026" sldId="261"/>
            <ac:cxnSpMk id="28" creationId="{57E1E5E6-F385-4E9C-B201-BA5BDE5CAD52}"/>
          </ac:cxnSpMkLst>
        </pc:cxnChg>
        <pc:cxnChg chg="add del">
          <ac:chgData name="Adedeji Awolesi" userId="47bd17ba-47fc-4f95-8465-006fe6f4bfd3" providerId="ADAL" clId="{2B16FEE6-7AC9-449D-871E-1B9433879A8C}" dt="2022-02-07T00:23:20.543" v="119" actId="26606"/>
          <ac:cxnSpMkLst>
            <pc:docMk/>
            <pc:sldMk cId="2415302026" sldId="261"/>
            <ac:cxnSpMk id="57" creationId="{57E1E5E6-F385-4E9C-B201-BA5BDE5CAD52}"/>
          </ac:cxnSpMkLst>
        </pc:cxnChg>
      </pc:sldChg>
      <pc:sldChg chg="addSp delSp modSp mod setBg">
        <pc:chgData name="Adedeji Awolesi" userId="47bd17ba-47fc-4f95-8465-006fe6f4bfd3" providerId="ADAL" clId="{2B16FEE6-7AC9-449D-871E-1B9433879A8C}" dt="2022-02-07T00:24:03.237" v="138" actId="26606"/>
        <pc:sldMkLst>
          <pc:docMk/>
          <pc:sldMk cId="1597947414" sldId="262"/>
        </pc:sldMkLst>
        <pc:spChg chg="mod">
          <ac:chgData name="Adedeji Awolesi" userId="47bd17ba-47fc-4f95-8465-006fe6f4bfd3" providerId="ADAL" clId="{2B16FEE6-7AC9-449D-871E-1B9433879A8C}" dt="2022-02-07T00:24:03.237" v="138" actId="26606"/>
          <ac:spMkLst>
            <pc:docMk/>
            <pc:sldMk cId="1597947414" sldId="262"/>
            <ac:spMk id="3" creationId="{26CA4F5A-3397-440C-9B71-EF4BB23EB287}"/>
          </ac:spMkLst>
        </pc:spChg>
        <pc:spChg chg="add del">
          <ac:chgData name="Adedeji Awolesi" userId="47bd17ba-47fc-4f95-8465-006fe6f4bfd3" providerId="ADAL" clId="{2B16FEE6-7AC9-449D-871E-1B9433879A8C}" dt="2022-02-07T00:24:02.564" v="135" actId="26606"/>
          <ac:spMkLst>
            <pc:docMk/>
            <pc:sldMk cId="1597947414" sldId="262"/>
            <ac:spMk id="10" creationId="{EDDBB197-D710-4A4F-A9CA-FD2177498BE8}"/>
          </ac:spMkLst>
        </pc:spChg>
        <pc:spChg chg="add del">
          <ac:chgData name="Adedeji Awolesi" userId="47bd17ba-47fc-4f95-8465-006fe6f4bfd3" providerId="ADAL" clId="{2B16FEE6-7AC9-449D-871E-1B9433879A8C}" dt="2022-02-07T00:24:02.564" v="135" actId="26606"/>
          <ac:spMkLst>
            <pc:docMk/>
            <pc:sldMk cId="1597947414" sldId="262"/>
            <ac:spMk id="12" creationId="{975D1CFA-2CDB-4B64-BD9F-85744E8DA12F}"/>
          </ac:spMkLst>
        </pc:spChg>
        <pc:spChg chg="add del">
          <ac:chgData name="Adedeji Awolesi" userId="47bd17ba-47fc-4f95-8465-006fe6f4bfd3" providerId="ADAL" clId="{2B16FEE6-7AC9-449D-871E-1B9433879A8C}" dt="2022-02-07T00:24:03.217" v="137" actId="26606"/>
          <ac:spMkLst>
            <pc:docMk/>
            <pc:sldMk cId="1597947414" sldId="262"/>
            <ac:spMk id="20" creationId="{EDDBB197-D710-4A4F-A9CA-FD2177498BE8}"/>
          </ac:spMkLst>
        </pc:spChg>
        <pc:spChg chg="add del">
          <ac:chgData name="Adedeji Awolesi" userId="47bd17ba-47fc-4f95-8465-006fe6f4bfd3" providerId="ADAL" clId="{2B16FEE6-7AC9-449D-871E-1B9433879A8C}" dt="2022-02-07T00:24:03.217" v="137" actId="26606"/>
          <ac:spMkLst>
            <pc:docMk/>
            <pc:sldMk cId="1597947414" sldId="262"/>
            <ac:spMk id="21" creationId="{975D1CFA-2CDB-4B64-BD9F-85744E8DA12F}"/>
          </ac:spMkLst>
        </pc:spChg>
        <pc:spChg chg="add">
          <ac:chgData name="Adedeji Awolesi" userId="47bd17ba-47fc-4f95-8465-006fe6f4bfd3" providerId="ADAL" clId="{2B16FEE6-7AC9-449D-871E-1B9433879A8C}" dt="2022-02-07T00:24:03.237" v="138" actId="26606"/>
          <ac:spMkLst>
            <pc:docMk/>
            <pc:sldMk cId="1597947414" sldId="262"/>
            <ac:spMk id="29" creationId="{EDDBB197-D710-4A4F-A9CA-FD2177498BE8}"/>
          </ac:spMkLst>
        </pc:spChg>
        <pc:spChg chg="add">
          <ac:chgData name="Adedeji Awolesi" userId="47bd17ba-47fc-4f95-8465-006fe6f4bfd3" providerId="ADAL" clId="{2B16FEE6-7AC9-449D-871E-1B9433879A8C}" dt="2022-02-07T00:24:03.237" v="138" actId="26606"/>
          <ac:spMkLst>
            <pc:docMk/>
            <pc:sldMk cId="1597947414" sldId="262"/>
            <ac:spMk id="30" creationId="{975D1CFA-2CDB-4B64-BD9F-85744E8DA12F}"/>
          </ac:spMkLst>
        </pc:spChg>
        <pc:grpChg chg="add del">
          <ac:chgData name="Adedeji Awolesi" userId="47bd17ba-47fc-4f95-8465-006fe6f4bfd3" providerId="ADAL" clId="{2B16FEE6-7AC9-449D-871E-1B9433879A8C}" dt="2022-02-07T00:24:02.564" v="135" actId="26606"/>
          <ac:grpSpMkLst>
            <pc:docMk/>
            <pc:sldMk cId="1597947414" sldId="262"/>
            <ac:grpSpMk id="14" creationId="{25EE5136-01F1-466C-962D-BA9B4C6757AA}"/>
          </ac:grpSpMkLst>
        </pc:grpChg>
        <pc:grpChg chg="add del">
          <ac:chgData name="Adedeji Awolesi" userId="47bd17ba-47fc-4f95-8465-006fe6f4bfd3" providerId="ADAL" clId="{2B16FEE6-7AC9-449D-871E-1B9433879A8C}" dt="2022-02-07T00:24:03.217" v="137" actId="26606"/>
          <ac:grpSpMkLst>
            <pc:docMk/>
            <pc:sldMk cId="1597947414" sldId="262"/>
            <ac:grpSpMk id="22" creationId="{25EE5136-01F1-466C-962D-BA9B4C6757AA}"/>
          </ac:grpSpMkLst>
        </pc:grpChg>
        <pc:grpChg chg="add">
          <ac:chgData name="Adedeji Awolesi" userId="47bd17ba-47fc-4f95-8465-006fe6f4bfd3" providerId="ADAL" clId="{2B16FEE6-7AC9-449D-871E-1B9433879A8C}" dt="2022-02-07T00:24:03.237" v="138" actId="26606"/>
          <ac:grpSpMkLst>
            <pc:docMk/>
            <pc:sldMk cId="1597947414" sldId="262"/>
            <ac:grpSpMk id="31" creationId="{25EE5136-01F1-466C-962D-BA9B4C6757AA}"/>
          </ac:grpSpMkLst>
        </pc:grpChg>
        <pc:picChg chg="add del">
          <ac:chgData name="Adedeji Awolesi" userId="47bd17ba-47fc-4f95-8465-006fe6f4bfd3" providerId="ADAL" clId="{2B16FEE6-7AC9-449D-871E-1B9433879A8C}" dt="2022-02-07T00:24:02.564" v="135" actId="26606"/>
          <ac:picMkLst>
            <pc:docMk/>
            <pc:sldMk cId="1597947414" sldId="262"/>
            <ac:picMk id="7" creationId="{A0FBC9D7-1B4F-4399-B16D-A297641364D7}"/>
          </ac:picMkLst>
        </pc:picChg>
        <pc:picChg chg="add del">
          <ac:chgData name="Adedeji Awolesi" userId="47bd17ba-47fc-4f95-8465-006fe6f4bfd3" providerId="ADAL" clId="{2B16FEE6-7AC9-449D-871E-1B9433879A8C}" dt="2022-02-07T00:24:03.217" v="137" actId="26606"/>
          <ac:picMkLst>
            <pc:docMk/>
            <pc:sldMk cId="1597947414" sldId="262"/>
            <ac:picMk id="27" creationId="{D4A7B992-378D-4B1C-A130-791C5B04FC1F}"/>
          </ac:picMkLst>
        </pc:picChg>
        <pc:picChg chg="add">
          <ac:chgData name="Adedeji Awolesi" userId="47bd17ba-47fc-4f95-8465-006fe6f4bfd3" providerId="ADAL" clId="{2B16FEE6-7AC9-449D-871E-1B9433879A8C}" dt="2022-02-07T00:24:03.237" v="138" actId="26606"/>
          <ac:picMkLst>
            <pc:docMk/>
            <pc:sldMk cId="1597947414" sldId="262"/>
            <ac:picMk id="32" creationId="{A0FBC9D7-1B4F-4399-B16D-A297641364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A04F-02F1-4741-891B-FDE03D5B9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19E6D-0906-4C2D-A84B-D84B761C4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D9D7-AFA9-420E-9ABB-D711859C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02B0-A836-431F-9289-3C97E5CE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9CFD-5C95-40AB-9F22-85B08220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0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8CEA-4586-4956-83A8-81007C88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67012-17EF-4E0C-AD07-D22AB191D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2E0A-5DC9-43AA-B9FB-496066A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B063-E0D5-46DD-AF9F-C5E5B194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312D-6847-4619-9809-A0901BAA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21A0C-3CB3-4CE4-96FB-99586F105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37C01-F3C7-455D-8F84-F3829AD9C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18FA-A69C-41A2-B89E-F9DC4331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8345-0AA4-4FFC-807E-C69E6DDC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76D9-4A06-48FF-A23B-B3B35822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BF38-1FBC-4B8B-8535-C43CABBA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F57B-BD32-4231-9DEE-61BE7152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A4ABE-2AFF-44C9-BB5F-906B4960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8784-4A3D-4A9E-874E-935F4DCA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CC15-033D-443D-ACD3-7F34D8B9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8F02-B1F7-4642-8AFC-EFE64B40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DE73B-617E-45C5-BE95-6BEFB9DB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C1F39-5523-4675-87E1-392B1B7C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12B1-D37B-4D64-A988-9ACEB37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256D-DD6C-46FB-86C9-55186184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75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74CC-CA74-4FE0-8C7D-E53F835F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56B9-6E9A-400D-90DF-8F91A5D81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5FA0-FB20-42D0-9CAE-92FF29B83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D899-F6E5-4FBB-97BA-0AB95269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FAB11-521E-4B32-8A48-2E6C509D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F2D0-D24D-4D8B-BB03-B2EAF1EA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0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5505-B42E-49A9-A040-82F3298C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E3F4-3F49-4FE9-928D-1E18E9D5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3CC93-34FE-4A75-9A62-D9D15F14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56079-D1A9-4AA9-8338-1A9970DD5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11192-1C74-44CB-8199-FEAE16591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C4A72-52F5-456A-B901-5671515C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A3620-4E08-4858-A507-8E323E3B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4FDAA-184C-4A9A-A202-F4B47015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3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377F-953C-4623-9B16-8BF617F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7899C-4201-40FE-823E-12BD79D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FC8C4-1DFA-4EC3-8771-1E6A3F96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2906-C5A1-4425-B037-682A17FB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7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5F462-DD4B-4A18-97CC-2BF49AB7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50980-0802-4C63-BFFD-A2C16F67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5D838-E2EE-45E7-9583-A089A890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4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9FFB-72E2-4608-A264-93077F5E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9D97-387D-4907-81FF-DF0C1F00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1936D-3F32-4EEC-9062-CECF21E3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92A66-6F36-496F-A9ED-9DFE753C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D13C-2103-41DB-848D-EBD6BE27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B52D-48A3-42AC-84D5-127A565C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6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2BCA-1D97-4F60-B326-8427206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55937-AB24-4462-8C1E-755B37C08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9BE8-7280-4795-B364-7944F1935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4B23-639F-4271-B087-979B3F7C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6D2AE-C926-4C54-8A44-9F608B6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F79F7-8A5B-4F56-93A4-A9B2F663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951FA-1980-4818-8811-5F82616A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9D66-842E-4E16-9094-3F1562FC0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4715-4A08-4F25-896D-8DB64999E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A479-724E-4D5A-BFEE-A7706E97DA67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FE98-59AF-4723-8BEC-AA14D5BA4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16D3E-8F65-47D5-A695-E82AEC9D2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A148-ACA2-4D8C-925E-A116CE55E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7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blog/infrastructure-as-code-best-practices-tool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intro" TargetMode="External"/><Relationship Id="rId3" Type="http://schemas.openxmlformats.org/officeDocument/2006/relationships/hyperlink" Target="https://learn.hashicorp.com/tutorials/terraform/infrastructure-as-code?in=terraform/aws-get-started" TargetMode="External"/><Relationship Id="rId7" Type="http://schemas.openxmlformats.org/officeDocument/2006/relationships/hyperlink" Target="https://www.youtube.com/watch?v=HmxkYNv1ksg" TargetMode="External"/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970ZBgKINg" TargetMode="External"/><Relationship Id="rId5" Type="http://schemas.openxmlformats.org/officeDocument/2006/relationships/hyperlink" Target="https://learn.hashicorp.com/tutorials/terraform/infrastructure-as-code?in=terraform/gcp-get-started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learn.hashicorp.com/tutorials/terraform/infrastructure-as-code?in=terraform/azure-get-started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3" Type="http://schemas.openxmlformats.org/officeDocument/2006/relationships/hyperlink" Target="https://learn.hashicorp.com/tutorials/terraform/install-cli?in=terraform/azure-get-started" TargetMode="External"/><Relationship Id="rId7" Type="http://schemas.openxmlformats.org/officeDocument/2006/relationships/hyperlink" Target="https://azure.microsoft.com/en-us/free/" TargetMode="External"/><Relationship Id="rId2" Type="http://schemas.openxmlformats.org/officeDocument/2006/relationships/hyperlink" Target="https://learn.hashicorp.com/tutorials/terraform/install-cli?in=terraform/aws-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cli/azure/install-azure-cli-windows?tabs=azure-cli" TargetMode="External"/><Relationship Id="rId5" Type="http://schemas.openxmlformats.org/officeDocument/2006/relationships/hyperlink" Target="https://pypi.org/project/azure-cli/" TargetMode="External"/><Relationship Id="rId10" Type="http://schemas.openxmlformats.org/officeDocument/2006/relationships/hyperlink" Target="https://www.katacoda.com/courses/git" TargetMode="External"/><Relationship Id="rId4" Type="http://schemas.openxmlformats.org/officeDocument/2006/relationships/hyperlink" Target="https://learn.hashicorp.com/tutorials/terraform/install-cli?in=terraform/gcp-get-started" TargetMode="External"/><Relationship Id="rId9" Type="http://schemas.openxmlformats.org/officeDocument/2006/relationships/hyperlink" Target="https://en.wikipedia.org/wiki/Version_contro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rraform.io/language/func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C7CEA-786C-4582-9AFE-906F11779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Learning Terraform (Basic)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CA456-57CD-4E7B-91E8-FFAD278A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Adedeji Awolesi</a:t>
            </a:r>
          </a:p>
          <a:p>
            <a:pPr algn="l"/>
            <a:r>
              <a:rPr lang="en-GB"/>
              <a:t>Cloud Platform Engineer (Devops)</a:t>
            </a:r>
          </a:p>
        </p:txBody>
      </p:sp>
    </p:spTree>
    <p:extLst>
      <p:ext uri="{BB962C8B-B14F-4D97-AF65-F5344CB8AC3E}">
        <p14:creationId xmlns:p14="http://schemas.microsoft.com/office/powerpoint/2010/main" val="57578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C7CEA-786C-4582-9AFE-906F11779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Infrastructure as a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CA456-57CD-4E7B-91E8-FFAD278A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u="sng"/>
              <a:t>What Iaac?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Manual work is difficult.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Manual work is error prone.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Manual work is slow.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u="sng"/>
              <a:t>Benefits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Code is repeatable.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It’s easy to work together.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Faster. (After you’ve learned the tools)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Code can have a version.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Modules (or units) can be tested.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Easy to test on a non-production environment.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Easy to learn by reading, less documentation.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>
                <a:hlinkClick r:id="rId2"/>
              </a:rPr>
              <a:t>And More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11547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7CEA-786C-4582-9AFE-906F11779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0" y="131182"/>
            <a:ext cx="6607877" cy="455151"/>
          </a:xfrm>
        </p:spPr>
        <p:txBody>
          <a:bodyPr>
            <a:noAutofit/>
          </a:bodyPr>
          <a:lstStyle/>
          <a:p>
            <a:pPr algn="l"/>
            <a:r>
              <a:rPr lang="en-GB" sz="3200"/>
              <a:t>Terraform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CA456-57CD-4E7B-91E8-FFAD278A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21" y="586333"/>
            <a:ext cx="12129179" cy="614048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b="0" i="0">
                <a:solidFill>
                  <a:srgbClr val="343536"/>
                </a:solidFill>
                <a:effectLst/>
                <a:latin typeface="metro-web"/>
              </a:rPr>
              <a:t>HashiCorp Terraform is an infrastructure as code tool that lets you define both cloud and on-prem resources in human-readable configuration files that you can version, reuse, and share. 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b="0" i="0">
                <a:solidFill>
                  <a:srgbClr val="343536"/>
                </a:solidFill>
                <a:effectLst/>
                <a:latin typeface="metro-web"/>
              </a:rPr>
              <a:t>Terraform creates and manages resources on cloud platforms and other services through their application programming interfaces (APIs).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/>
              <a:t>Has more than 1700 </a:t>
            </a:r>
            <a:r>
              <a:rPr lang="en-GB">
                <a:hlinkClick r:id="rId2"/>
              </a:rPr>
              <a:t>providers</a:t>
            </a:r>
            <a:r>
              <a:rPr lang="en-GB"/>
              <a:t> and more</a:t>
            </a:r>
          </a:p>
          <a:p>
            <a:pPr algn="l"/>
            <a:r>
              <a:rPr lang="en-GB" u="sng"/>
              <a:t>3 Stages of Terraform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/>
              <a:t>Write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/>
              <a:t>Plan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/>
              <a:t>Apply</a:t>
            </a:r>
          </a:p>
          <a:p>
            <a:pPr algn="l"/>
            <a:r>
              <a:rPr lang="en-GB"/>
              <a:t>LEARN:  </a:t>
            </a:r>
            <a:r>
              <a:rPr lang="en-GB">
                <a:hlinkClick r:id="rId3"/>
              </a:rPr>
              <a:t>AWS</a:t>
            </a:r>
            <a:r>
              <a:rPr lang="en-GB"/>
              <a:t>,</a:t>
            </a:r>
            <a:r>
              <a:rPr lang="en-GB">
                <a:hlinkClick r:id="rId4"/>
              </a:rPr>
              <a:t>AZURE</a:t>
            </a:r>
            <a:r>
              <a:rPr lang="en-GB"/>
              <a:t>,</a:t>
            </a:r>
            <a:r>
              <a:rPr lang="en-GB">
                <a:hlinkClick r:id="rId5"/>
              </a:rPr>
              <a:t>GCP</a:t>
            </a:r>
            <a:endParaRPr 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>
                <a:hlinkClick r:id="rId6"/>
              </a:rPr>
              <a:t>Video from Harshicorp</a:t>
            </a:r>
            <a:endParaRPr lang="en-GB" sz="16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>
                <a:hlinkClick r:id="rId7"/>
              </a:rPr>
              <a:t>Video from IBM</a:t>
            </a:r>
            <a:endParaRPr lang="en-GB" sz="1600"/>
          </a:p>
          <a:p>
            <a:pPr algn="l"/>
            <a:endParaRPr lang="en-GB"/>
          </a:p>
          <a:p>
            <a:pPr algn="l"/>
            <a:endParaRPr lang="en-GB" sz="2000"/>
          </a:p>
          <a:p>
            <a:pPr algn="l"/>
            <a:r>
              <a:rPr lang="en-GB" sz="2000"/>
              <a:t>Source: </a:t>
            </a:r>
            <a:r>
              <a:rPr lang="en-GB" sz="2000">
                <a:hlinkClick r:id="rId8"/>
              </a:rPr>
              <a:t>https://www.terraform.io/intro</a:t>
            </a:r>
            <a:endParaRPr lang="en-GB" sz="2000"/>
          </a:p>
          <a:p>
            <a:pPr algn="l"/>
            <a:endParaRPr lang="en-GB" sz="2000"/>
          </a:p>
          <a:p>
            <a:pPr algn="l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D3529-BA34-4B4E-AC2C-67607FBB1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1452" y="2198433"/>
            <a:ext cx="4582901" cy="1131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F93DA-9CCC-40B9-9953-A51872D784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6789" y="3303973"/>
            <a:ext cx="4135634" cy="33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1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115D9-6B1E-4CF0-886B-5D0C1C3E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Install Terraform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FFF7B90-F36B-4361-9E65-91E5433E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>
                <a:hlinkClick r:id="rId2"/>
              </a:rPr>
              <a:t>AWS</a:t>
            </a:r>
            <a:endParaRPr lang="en-GB" sz="2000"/>
          </a:p>
          <a:p>
            <a:r>
              <a:rPr lang="en-GB" sz="2000">
                <a:hlinkClick r:id="rId3"/>
              </a:rPr>
              <a:t>AZURE</a:t>
            </a:r>
            <a:endParaRPr lang="en-GB" sz="2000"/>
          </a:p>
          <a:p>
            <a:r>
              <a:rPr lang="en-GB" sz="2000">
                <a:hlinkClick r:id="rId4"/>
              </a:rPr>
              <a:t>GCP</a:t>
            </a:r>
            <a:endParaRPr lang="en-GB" sz="2000"/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Verify : terraform –version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To manage Azure infrastructure, you also need </a:t>
            </a:r>
            <a:r>
              <a:rPr lang="en-GB" sz="2000">
                <a:hlinkClick r:id="rId5"/>
              </a:rPr>
              <a:t>azure-cli</a:t>
            </a:r>
            <a:r>
              <a:rPr lang="en-GB" sz="2000"/>
              <a:t>. Follow </a:t>
            </a:r>
            <a:r>
              <a:rPr lang="en-GB" sz="2000">
                <a:hlinkClick r:id="rId6"/>
              </a:rPr>
              <a:t>this guide </a:t>
            </a:r>
            <a:r>
              <a:rPr lang="en-GB" sz="2000"/>
              <a:t>for Windows computers.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NOTE: You need an Azure Subscription and </a:t>
            </a:r>
            <a:r>
              <a:rPr lang="en-GB" sz="2000">
                <a:hlinkClick r:id="rId7"/>
              </a:rPr>
              <a:t>create a new account</a:t>
            </a:r>
            <a:r>
              <a:rPr lang="en-GB" sz="2000"/>
              <a:t>.</a:t>
            </a:r>
          </a:p>
          <a:p>
            <a:pPr marL="0" indent="0">
              <a:buNone/>
            </a:pPr>
            <a:r>
              <a:rPr lang="en-GB" sz="2000"/>
              <a:t>Setup </a:t>
            </a:r>
            <a:r>
              <a:rPr lang="en-GB" sz="2000">
                <a:hlinkClick r:id="rId8"/>
              </a:rPr>
              <a:t>GIT</a:t>
            </a:r>
            <a:r>
              <a:rPr lang="en-GB" sz="2000"/>
              <a:t> for </a:t>
            </a:r>
            <a:r>
              <a:rPr lang="en-GB" sz="2000">
                <a:hlinkClick r:id="rId9"/>
              </a:rPr>
              <a:t>Version Control </a:t>
            </a:r>
            <a:r>
              <a:rPr lang="en-GB" sz="2000"/>
              <a:t>(</a:t>
            </a:r>
            <a:r>
              <a:rPr lang="en-GB" sz="2000">
                <a:hlinkClick r:id="rId10"/>
              </a:rPr>
              <a:t>Learn GIT</a:t>
            </a:r>
            <a:r>
              <a:rPr lang="en-GB" sz="2000"/>
              <a:t>)</a:t>
            </a:r>
          </a:p>
          <a:p>
            <a:pPr marL="0" indent="0">
              <a:buNone/>
            </a:pPr>
            <a:r>
              <a:rPr lang="en-GB" sz="2000"/>
              <a:t>Setup Visual Studio Code ( Add extension and Install the plugins “HashiCorp Terraform” and “Azure Terraform)</a:t>
            </a:r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62206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4BC2-28E9-4390-B5AA-A5E0C196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04" y="139602"/>
            <a:ext cx="11956536" cy="6592123"/>
          </a:xfrm>
        </p:spPr>
        <p:txBody>
          <a:bodyPr>
            <a:normAutofit lnSpcReduction="10000"/>
          </a:bodyPr>
          <a:lstStyle/>
          <a:p>
            <a:r>
              <a:rPr lang="en-GB"/>
              <a:t>Terraform workflow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Variables: Are details that are required to build your infrastructure. E.g The amount of machines required, name of machine and size of instance etc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Terraform allows use of multiple .tf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Map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For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/>
          </a:p>
          <a:p>
            <a:endParaRPr lang="en-GB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A09B6-A28D-4C88-BF13-BDA04057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4" y="681037"/>
            <a:ext cx="11469189" cy="1365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01124-0AE4-4F17-8540-C443D313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345" y="3017823"/>
            <a:ext cx="3205655" cy="26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0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5F87-3638-4297-8D27-C0E066A1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22" y="543147"/>
            <a:ext cx="5808090" cy="6075930"/>
          </a:xfrm>
        </p:spPr>
        <p:txBody>
          <a:bodyPr>
            <a:normAutofit/>
          </a:bodyPr>
          <a:lstStyle/>
          <a:p>
            <a:r>
              <a:rPr lang="en-GB" sz="2000" dirty="0" err="1"/>
              <a:t>Practicals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u="sng" dirty="0"/>
              <a:t>Advanced</a:t>
            </a:r>
          </a:p>
          <a:p>
            <a:r>
              <a:rPr lang="en-GB" sz="2000" dirty="0"/>
              <a:t>Terraform Cloud (workspace etc)</a:t>
            </a:r>
          </a:p>
          <a:p>
            <a:r>
              <a:rPr lang="en-GB" sz="2000" dirty="0"/>
              <a:t>CI/CD</a:t>
            </a:r>
          </a:p>
          <a:p>
            <a:r>
              <a:rPr lang="en-GB" sz="2000" dirty="0"/>
              <a:t>Data objects</a:t>
            </a:r>
          </a:p>
          <a:p>
            <a:r>
              <a:rPr lang="en-GB" sz="2000" dirty="0">
                <a:hlinkClick r:id="rId2"/>
              </a:rPr>
              <a:t>Functions</a:t>
            </a:r>
            <a:endParaRPr lang="en-GB" sz="2000" dirty="0"/>
          </a:p>
          <a:p>
            <a:r>
              <a:rPr lang="en-GB" sz="2000" dirty="0"/>
              <a:t>Locals</a:t>
            </a:r>
          </a:p>
          <a:p>
            <a:r>
              <a:rPr lang="en-GB" sz="2000" dirty="0"/>
              <a:t>Best Practices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78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83A83-397E-4983-9B43-6A1AC0077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530" y="2342606"/>
            <a:ext cx="6381122" cy="3972247"/>
          </a:xfrm>
          <a:prstGeom prst="rect">
            <a:avLst/>
          </a:prstGeom>
        </p:spPr>
      </p:pic>
      <p:grpSp>
        <p:nvGrpSpPr>
          <p:cNvPr id="80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81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30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4F5A-3397-440C-9B71-EF4BB23E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6" descr="Smiling Face with No Fill">
            <a:extLst>
              <a:ext uri="{FF2B5EF4-FFF2-40B4-BE49-F238E27FC236}">
                <a16:creationId xmlns:a16="http://schemas.microsoft.com/office/drawing/2014/main" id="{A0FBC9D7-1B4F-4399-B16D-A29764136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316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metro-web</vt:lpstr>
      <vt:lpstr>Wingdings</vt:lpstr>
      <vt:lpstr>Office Theme</vt:lpstr>
      <vt:lpstr>Learning Terraform (Basic)</vt:lpstr>
      <vt:lpstr>Infrastructure as a Code</vt:lpstr>
      <vt:lpstr>Terraform</vt:lpstr>
      <vt:lpstr>Install Terraform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Terraform (Basic)</dc:title>
  <dc:creator>Adedeji Awolesi</dc:creator>
  <cp:lastModifiedBy>Adedeji Awolesi</cp:lastModifiedBy>
  <cp:revision>13</cp:revision>
  <dcterms:created xsi:type="dcterms:W3CDTF">2022-02-05T17:03:36Z</dcterms:created>
  <dcterms:modified xsi:type="dcterms:W3CDTF">2022-02-07T00:32:24Z</dcterms:modified>
</cp:coreProperties>
</file>