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ABB4-B64F-4BE9-8AFF-E17D3B4B4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battle of the Neighbourhoods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B03E0-32A6-41D0-822A-323BCF83A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05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8BE0-1F97-4AB1-8EBD-CA008494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Cluster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EDC0B-DC97-4DA5-BD47-B693410CCA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837824"/>
            <a:ext cx="9613900" cy="5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D05C-C169-4A1D-A162-D5C71BFC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12F1-B981-4A4D-9BF3-50F46602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Best type of restaurant: Italian</a:t>
            </a:r>
          </a:p>
          <a:p>
            <a:r>
              <a:rPr lang="en-CA" dirty="0"/>
              <a:t>Optimal Location: Any District in cluster 1</a:t>
            </a:r>
          </a:p>
          <a:p>
            <a:r>
              <a:rPr lang="en-CA" dirty="0"/>
              <a:t>Final Decision left to stakeholders</a:t>
            </a:r>
          </a:p>
          <a:p>
            <a:r>
              <a:rPr lang="en-CA" dirty="0"/>
              <a:t>Analyses are not perfect</a:t>
            </a:r>
          </a:p>
          <a:p>
            <a:r>
              <a:rPr lang="en-CA" dirty="0"/>
              <a:t>Should be used with other tools/techniques of </a:t>
            </a:r>
            <a:r>
              <a:rPr lang="en-CA"/>
              <a:t>decision making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904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E1E7-7566-42F2-B931-12CC5B8D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C025-EE6A-47D6-A184-4FFF2B65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Home to a large number of financial institutions and banking companies</a:t>
            </a:r>
          </a:p>
          <a:p>
            <a:r>
              <a:rPr lang="en-CA" dirty="0"/>
              <a:t>Low tax rates attract overseas companies to set up their headquarters there</a:t>
            </a:r>
          </a:p>
          <a:p>
            <a:r>
              <a:rPr lang="en-CA" dirty="0"/>
              <a:t>Great tourist destination and is home to a few UNESCO world heritage sites.</a:t>
            </a:r>
          </a:p>
          <a:p>
            <a:r>
              <a:rPr lang="en-CA" dirty="0"/>
              <a:t>Determine the optimal location to open a restaurant in the Zurich district, determine the most popular type(s) of restaurants in Zurich</a:t>
            </a:r>
          </a:p>
          <a:p>
            <a:r>
              <a:rPr lang="en-CA" dirty="0"/>
              <a:t>Target stakeholders interested in opening a restaurant in Zurich, valuable information for them </a:t>
            </a:r>
          </a:p>
        </p:txBody>
      </p:sp>
    </p:spTree>
    <p:extLst>
      <p:ext uri="{BB962C8B-B14F-4D97-AF65-F5344CB8AC3E}">
        <p14:creationId xmlns:p14="http://schemas.microsoft.com/office/powerpoint/2010/main" val="239637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5B11-9EF4-4ECF-AF65-C8898DF7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7CDC-253D-4DF7-BC86-D68D17C0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data sets</a:t>
            </a:r>
          </a:p>
          <a:p>
            <a:r>
              <a:rPr lang="en-CA" dirty="0"/>
              <a:t>1. Data Set containing Names of municipality, district, CoA and date of merger, scrapped from Wikipedia</a:t>
            </a:r>
          </a:p>
          <a:p>
            <a:r>
              <a:rPr lang="en-CA" dirty="0"/>
              <a:t>Latter 2 dropped</a:t>
            </a:r>
          </a:p>
          <a:p>
            <a:r>
              <a:rPr lang="en-CA" dirty="0"/>
              <a:t>2. Data set containing geo coordinates, creating using Wikipedia </a:t>
            </a:r>
          </a:p>
          <a:p>
            <a:r>
              <a:rPr lang="en-CA" dirty="0"/>
              <a:t>Data from </a:t>
            </a:r>
            <a:r>
              <a:rPr lang="en-CA" dirty="0" err="1"/>
              <a:t>FourSquare</a:t>
            </a:r>
            <a:r>
              <a:rPr lang="en-CA" dirty="0"/>
              <a:t> API showing venues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173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143A-AC48-4F21-B9BB-97D73032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51EC-78D4-41D6-B686-34BD57DC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84580"/>
            <a:ext cx="9613861" cy="3599316"/>
          </a:xfrm>
        </p:spPr>
        <p:txBody>
          <a:bodyPr/>
          <a:lstStyle/>
          <a:p>
            <a:r>
              <a:rPr lang="en-CA" dirty="0"/>
              <a:t>Utilized one hot encoding to replace categorical variables w/ 1’s and 0’s </a:t>
            </a:r>
          </a:p>
          <a:p>
            <a:r>
              <a:rPr lang="en-CA" dirty="0"/>
              <a:t>Analyzed frequency of mean occurrence of each category </a:t>
            </a:r>
          </a:p>
          <a:p>
            <a:r>
              <a:rPr lang="en-CA" dirty="0"/>
              <a:t>Clustered Data using K-means clustering</a:t>
            </a:r>
          </a:p>
          <a:p>
            <a:r>
              <a:rPr lang="en-CA" dirty="0"/>
              <a:t>K-Means simple and efficient  </a:t>
            </a:r>
          </a:p>
        </p:txBody>
      </p:sp>
    </p:spTree>
    <p:extLst>
      <p:ext uri="{BB962C8B-B14F-4D97-AF65-F5344CB8AC3E}">
        <p14:creationId xmlns:p14="http://schemas.microsoft.com/office/powerpoint/2010/main" val="34276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076-0A16-4D29-9197-91F8003A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of each 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41FD5D-2AA3-4E83-866A-76582A4CF6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7394"/>
            <a:ext cx="2465787" cy="359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30D52-7171-4E2B-A680-75BC46A614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65787" y="1947395"/>
            <a:ext cx="2196351" cy="3598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42327-85C2-4957-815B-9194C1DD31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62138" y="1947395"/>
            <a:ext cx="3606765" cy="3947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2C430-584C-4ED5-A4CD-4E7B80D5232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03" y="1949057"/>
            <a:ext cx="3327352" cy="4028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64AEC-CB3A-43AA-94E4-02AFDD2CD7B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156607" y="1947394"/>
            <a:ext cx="2035394" cy="21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7A06D1-46EE-4F4F-8A93-DDD90675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Clustering: choosing the right 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97DE9A-2974-44E7-848E-0CC8843E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Utilized ‘elbow’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Optimal k: 3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E36054-888A-4603-88F9-3FB7CF42F8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392296"/>
            <a:ext cx="5608638" cy="34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4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2077-F8E8-4543-898E-49830CB7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Visualizing the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34671-528C-4DF8-83D7-D995B5CA94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213" y="2336799"/>
            <a:ext cx="7378810" cy="40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E8A9-3FC0-4EDD-AE96-5049083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Cluster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52636E-FB3B-403A-B400-212FC8095B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354429"/>
            <a:ext cx="9613900" cy="35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6E0E-342F-41C0-8FAE-2C0D48CB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Cluster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F7A12-EE24-4A9E-B743-FC16798B94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562184"/>
            <a:ext cx="9613900" cy="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57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</TotalTime>
  <Words>228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The battle of the Neighbourhoods </vt:lpstr>
      <vt:lpstr>Introduction</vt:lpstr>
      <vt:lpstr>Data Description</vt:lpstr>
      <vt:lpstr>Methodology </vt:lpstr>
      <vt:lpstr>Frequency of each Venue</vt:lpstr>
      <vt:lpstr>K-Means Clustering: choosing the right K</vt:lpstr>
      <vt:lpstr>K-Means Visualizing the clusters</vt:lpstr>
      <vt:lpstr>K-Means Cluster 1</vt:lpstr>
      <vt:lpstr>K-Means Cluster 2</vt:lpstr>
      <vt:lpstr>K-Means Cluster 3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Neighbourhoods </dc:title>
  <dc:creator>ahmed</dc:creator>
  <cp:lastModifiedBy>ahmed</cp:lastModifiedBy>
  <cp:revision>3</cp:revision>
  <dcterms:created xsi:type="dcterms:W3CDTF">2019-07-06T07:38:02Z</dcterms:created>
  <dcterms:modified xsi:type="dcterms:W3CDTF">2019-07-06T08:03:48Z</dcterms:modified>
</cp:coreProperties>
</file>