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79" d="100"/>
          <a:sy n="79" d="100"/>
        </p:scale>
        <p:origin x="12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6109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092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1281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3182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0255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2263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9157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29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8105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4294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6490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20-Apr-21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16919284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57341-7EF2-48CE-BBAA-4D32A15A7223}"/>
              </a:ext>
            </a:extLst>
          </p:cNvPr>
          <p:cNvSpPr>
            <a:spLocks noGrp="1"/>
          </p:cNvSpPr>
          <p:nvPr>
            <p:ph type="ctrTitle"/>
          </p:nvPr>
        </p:nvSpPr>
        <p:spPr>
          <a:xfrm>
            <a:off x="838200" y="2133601"/>
            <a:ext cx="4800600" cy="3766268"/>
          </a:xfrm>
        </p:spPr>
        <p:txBody>
          <a:bodyPr anchor="t">
            <a:normAutofit/>
          </a:bodyPr>
          <a:lstStyle/>
          <a:p>
            <a:pPr algn="l"/>
            <a:r>
              <a:rPr lang="en-US" b="1" dirty="0"/>
              <a:t>Data Description</a:t>
            </a:r>
            <a:br>
              <a:rPr lang="en-US" b="1" dirty="0"/>
            </a:br>
            <a:endParaRPr lang="en-US" dirty="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4C80B9C6-E043-473D-8530-689DDF5D4F82}"/>
              </a:ext>
            </a:extLst>
          </p:cNvPr>
          <p:cNvSpPr>
            <a:spLocks noGrp="1"/>
          </p:cNvSpPr>
          <p:nvPr>
            <p:ph type="subTitle" idx="1"/>
          </p:nvPr>
        </p:nvSpPr>
        <p:spPr>
          <a:xfrm>
            <a:off x="838200" y="762000"/>
            <a:ext cx="4800600" cy="1066800"/>
          </a:xfrm>
        </p:spPr>
        <p:txBody>
          <a:bodyPr>
            <a:normAutofit/>
          </a:bodyPr>
          <a:lstStyle/>
          <a:p>
            <a:pPr algn="l"/>
            <a:r>
              <a:rPr lang="en-US" b="1" dirty="0"/>
              <a:t>The Battle of Neighborhoods</a:t>
            </a:r>
          </a:p>
          <a:p>
            <a:pPr algn="l"/>
            <a:endParaRPr lang="en-US" sz="2200" dirty="0">
              <a:solidFill>
                <a:schemeClr val="tx2">
                  <a:alpha val="60000"/>
                </a:schemeClr>
              </a:solidFill>
            </a:endParaRPr>
          </a:p>
        </p:txBody>
      </p:sp>
      <p:sp>
        <p:nvSpPr>
          <p:cNvPr id="11" name="Rectangle 10">
            <a:extLst>
              <a:ext uri="{FF2B5EF4-FFF2-40B4-BE49-F238E27FC236}">
                <a16:creationId xmlns:a16="http://schemas.microsoft.com/office/drawing/2014/main" id="{50F155B6-ACA8-4C58-AAB6-CAFC981F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96" y="0"/>
            <a:ext cx="6098204" cy="6882727"/>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1428"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colored fluid-like design">
            <a:extLst>
              <a:ext uri="{FF2B5EF4-FFF2-40B4-BE49-F238E27FC236}">
                <a16:creationId xmlns:a16="http://schemas.microsoft.com/office/drawing/2014/main" id="{D87053E9-84F3-48C3-BA9F-53CF4D695183}"/>
              </a:ext>
            </a:extLst>
          </p:cNvPr>
          <p:cNvPicPr>
            <a:picLocks noChangeAspect="1"/>
          </p:cNvPicPr>
          <p:nvPr/>
        </p:nvPicPr>
        <p:blipFill rotWithShape="1">
          <a:blip r:embed="rId2">
            <a:alphaModFix amt="60000"/>
          </a:blip>
          <a:srcRect l="21425" r="25348"/>
          <a:stretch/>
        </p:blipFill>
        <p:spPr>
          <a:xfrm>
            <a:off x="6096000" y="10"/>
            <a:ext cx="6083807" cy="6857989"/>
          </a:xfrm>
          <a:prstGeom prst="rect">
            <a:avLst/>
          </a:prstGeom>
        </p:spPr>
      </p:pic>
    </p:spTree>
    <p:extLst>
      <p:ext uri="{BB962C8B-B14F-4D97-AF65-F5344CB8AC3E}">
        <p14:creationId xmlns:p14="http://schemas.microsoft.com/office/powerpoint/2010/main" val="384707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5F-213D-4471-9451-3FA41FB7C2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E938B6A-55A7-442A-8931-ADC56B3BDBB3}"/>
              </a:ext>
            </a:extLst>
          </p:cNvPr>
          <p:cNvSpPr>
            <a:spLocks noGrp="1"/>
          </p:cNvSpPr>
          <p:nvPr>
            <p:ph idx="1"/>
          </p:nvPr>
        </p:nvSpPr>
        <p:spPr/>
        <p:txBody>
          <a:bodyPr>
            <a:normAutofit/>
          </a:bodyPr>
          <a:lstStyle/>
          <a:p>
            <a:r>
              <a:rPr lang="en-US" dirty="0"/>
              <a:t>Data Link: </a:t>
            </a:r>
            <a:r>
              <a:rPr lang="en-US" u="sng" dirty="0">
                <a:hlinkClick r:id="rId2"/>
              </a:rPr>
              <a:t>https://en.wikipedia.org/wiki/List_of_postal_codes_of_Canada:_M</a:t>
            </a:r>
            <a:endParaRPr lang="en-US" dirty="0"/>
          </a:p>
          <a:p>
            <a:r>
              <a:rPr lang="en-US" dirty="0"/>
              <a:t>Will use Scarborough dataset which we scrapped from </a:t>
            </a:r>
            <a:r>
              <a:rPr lang="en-US" dirty="0" err="1"/>
              <a:t>wikipedia</a:t>
            </a:r>
            <a:r>
              <a:rPr lang="en-US" dirty="0"/>
              <a:t> on Week 3. Dataset consisting of latitude and longitude, zip codes.</a:t>
            </a:r>
          </a:p>
          <a:p>
            <a:pPr algn="just"/>
            <a:endParaRPr lang="en-US" dirty="0"/>
          </a:p>
        </p:txBody>
      </p:sp>
    </p:spTree>
    <p:extLst>
      <p:ext uri="{BB962C8B-B14F-4D97-AF65-F5344CB8AC3E}">
        <p14:creationId xmlns:p14="http://schemas.microsoft.com/office/powerpoint/2010/main" val="305475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82C3-F8C3-40D7-B816-81A1BAFD99F1}"/>
              </a:ext>
            </a:extLst>
          </p:cNvPr>
          <p:cNvSpPr>
            <a:spLocks noGrp="1"/>
          </p:cNvSpPr>
          <p:nvPr>
            <p:ph type="title"/>
          </p:nvPr>
        </p:nvSpPr>
        <p:spPr/>
        <p:txBody>
          <a:bodyPr>
            <a:normAutofit fontScale="90000"/>
          </a:bodyPr>
          <a:lstStyle/>
          <a:p>
            <a:r>
              <a:rPr lang="en-US" b="1" dirty="0"/>
              <a:t>Foursquare API Data</a:t>
            </a:r>
            <a:br>
              <a:rPr lang="en-US" b="1" dirty="0"/>
            </a:br>
            <a:endParaRPr lang="en-US" dirty="0"/>
          </a:p>
        </p:txBody>
      </p:sp>
      <p:sp>
        <p:nvSpPr>
          <p:cNvPr id="3" name="Content Placeholder 2">
            <a:extLst>
              <a:ext uri="{FF2B5EF4-FFF2-40B4-BE49-F238E27FC236}">
                <a16:creationId xmlns:a16="http://schemas.microsoft.com/office/drawing/2014/main" id="{D9A3D6B8-7089-403C-8E3A-77B16FCA382E}"/>
              </a:ext>
            </a:extLst>
          </p:cNvPr>
          <p:cNvSpPr>
            <a:spLocks noGrp="1"/>
          </p:cNvSpPr>
          <p:nvPr>
            <p:ph idx="1"/>
          </p:nvPr>
        </p:nvSpPr>
        <p:spPr/>
        <p:txBody>
          <a:bodyPr>
            <a:normAutofit fontScale="77500" lnSpcReduction="20000"/>
          </a:bodyPr>
          <a:lstStyle/>
          <a:p>
            <a:r>
              <a:rPr lang="en-US"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p:txBody>
      </p:sp>
    </p:spTree>
    <p:extLst>
      <p:ext uri="{BB962C8B-B14F-4D97-AF65-F5344CB8AC3E}">
        <p14:creationId xmlns:p14="http://schemas.microsoft.com/office/powerpoint/2010/main" val="271902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82C3-F8C3-40D7-B816-81A1BAFD99F1}"/>
              </a:ext>
            </a:extLst>
          </p:cNvPr>
          <p:cNvSpPr>
            <a:spLocks noGrp="1"/>
          </p:cNvSpPr>
          <p:nvPr>
            <p:ph type="title"/>
          </p:nvPr>
        </p:nvSpPr>
        <p:spPr/>
        <p:txBody>
          <a:bodyPr>
            <a:normAutofit fontScale="90000"/>
          </a:bodyPr>
          <a:lstStyle/>
          <a:p>
            <a:r>
              <a:rPr lang="en-US" b="1" dirty="0"/>
              <a:t>Foursquare API Data</a:t>
            </a:r>
            <a:br>
              <a:rPr lang="en-US" b="1" dirty="0"/>
            </a:br>
            <a:endParaRPr lang="en-US" dirty="0"/>
          </a:p>
        </p:txBody>
      </p:sp>
      <p:sp>
        <p:nvSpPr>
          <p:cNvPr id="3" name="Content Placeholder 2">
            <a:extLst>
              <a:ext uri="{FF2B5EF4-FFF2-40B4-BE49-F238E27FC236}">
                <a16:creationId xmlns:a16="http://schemas.microsoft.com/office/drawing/2014/main" id="{D9A3D6B8-7089-403C-8E3A-77B16FCA382E}"/>
              </a:ext>
            </a:extLst>
          </p:cNvPr>
          <p:cNvSpPr>
            <a:spLocks noGrp="1"/>
          </p:cNvSpPr>
          <p:nvPr>
            <p:ph idx="1"/>
          </p:nvPr>
        </p:nvSpPr>
        <p:spPr/>
        <p:txBody>
          <a:bodyPr>
            <a:normAutofit fontScale="85000" lnSpcReduction="20000"/>
          </a:bodyPr>
          <a:lstStyle/>
          <a:p>
            <a:r>
              <a:rPr lang="en-US" dirty="0"/>
              <a:t>The data retrieved from Foursquare contained information of venues within a specified distance of the longitude and latitude of the postcodes. The information obtained per venue as follows:</a:t>
            </a:r>
          </a:p>
          <a:p>
            <a:pPr lvl="1"/>
            <a:r>
              <a:rPr lang="en-US" dirty="0"/>
              <a:t>1. Neighborhood </a:t>
            </a:r>
          </a:p>
          <a:p>
            <a:pPr lvl="1"/>
            <a:r>
              <a:rPr lang="en-US" dirty="0"/>
              <a:t>2. Neighborhood Latitude </a:t>
            </a:r>
          </a:p>
          <a:p>
            <a:pPr lvl="1"/>
            <a:r>
              <a:rPr lang="en-US" dirty="0"/>
              <a:t>3. Neighborhood Longitude </a:t>
            </a:r>
          </a:p>
          <a:p>
            <a:pPr lvl="1"/>
            <a:r>
              <a:rPr lang="en-US" dirty="0"/>
              <a:t>4. Venue </a:t>
            </a:r>
          </a:p>
          <a:p>
            <a:pPr lvl="1"/>
            <a:r>
              <a:rPr lang="en-US" dirty="0"/>
              <a:t>5. Name of the venue e.g. the name of a store or restaurant </a:t>
            </a:r>
          </a:p>
          <a:p>
            <a:pPr lvl="1"/>
            <a:r>
              <a:rPr lang="en-US" dirty="0"/>
              <a:t>6. Venue Latitude </a:t>
            </a:r>
          </a:p>
          <a:p>
            <a:pPr lvl="1"/>
            <a:r>
              <a:rPr lang="en-US" dirty="0"/>
              <a:t>7. Venue Longitude </a:t>
            </a:r>
          </a:p>
          <a:p>
            <a:pPr lvl="1"/>
            <a:r>
              <a:rPr lang="en-US" dirty="0"/>
              <a:t>8. Venue Category</a:t>
            </a:r>
          </a:p>
        </p:txBody>
      </p:sp>
    </p:spTree>
    <p:extLst>
      <p:ext uri="{BB962C8B-B14F-4D97-AF65-F5344CB8AC3E}">
        <p14:creationId xmlns:p14="http://schemas.microsoft.com/office/powerpoint/2010/main" val="3995694543"/>
      </p:ext>
    </p:extLst>
  </p:cSld>
  <p:clrMapOvr>
    <a:masterClrMapping/>
  </p:clrMapOvr>
</p:sld>
</file>

<file path=ppt/theme/theme1.xml><?xml version="1.0" encoding="utf-8"?>
<a:theme xmlns:a="http://schemas.openxmlformats.org/drawingml/2006/main" name="LuminousVTI">
  <a:themeElements>
    <a:clrScheme name="AnalogousFromLightSeed_2SEEDS">
      <a:dk1>
        <a:srgbClr val="000000"/>
      </a:dk1>
      <a:lt1>
        <a:srgbClr val="FFFFFF"/>
      </a:lt1>
      <a:dk2>
        <a:srgbClr val="243741"/>
      </a:dk2>
      <a:lt2>
        <a:srgbClr val="E8E4E2"/>
      </a:lt2>
      <a:accent1>
        <a:srgbClr val="49ADDF"/>
      </a:accent1>
      <a:accent2>
        <a:srgbClr val="4CB1A9"/>
      </a:accent2>
      <a:accent3>
        <a:srgbClr val="7692E7"/>
      </a:accent3>
      <a:accent4>
        <a:srgbClr val="9457E1"/>
      </a:accent4>
      <a:accent5>
        <a:srgbClr val="D676E7"/>
      </a:accent5>
      <a:accent6>
        <a:srgbClr val="E157BC"/>
      </a:accent6>
      <a:hlink>
        <a:srgbClr val="A8765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7</TotalTime>
  <Words>269</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Sabon Next LT</vt:lpstr>
      <vt:lpstr>Wingdings</vt:lpstr>
      <vt:lpstr>LuminousVTI</vt:lpstr>
      <vt:lpstr>Data Description </vt:lpstr>
      <vt:lpstr>Introduction</vt:lpstr>
      <vt:lpstr>Foursquare API Data </vt:lpstr>
      <vt:lpstr>Foursquare API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dc:title>
  <dc:creator>Adrien Bordet</dc:creator>
  <cp:lastModifiedBy>Adrien Bordet</cp:lastModifiedBy>
  <cp:revision>2</cp:revision>
  <dcterms:created xsi:type="dcterms:W3CDTF">2021-04-20T11:52:40Z</dcterms:created>
  <dcterms:modified xsi:type="dcterms:W3CDTF">2021-04-20T12:00:06Z</dcterms:modified>
</cp:coreProperties>
</file>