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7" r:id="rId4"/>
    <p:sldId id="266" r:id="rId5"/>
    <p:sldId id="268" r:id="rId6"/>
    <p:sldId id="269" r:id="rId7"/>
    <p:sldId id="270" r:id="rId8"/>
    <p:sldId id="271" r:id="rId9"/>
    <p:sldId id="272" r:id="rId10"/>
    <p:sldId id="274" r:id="rId11"/>
    <p:sldId id="275" r:id="rId12"/>
    <p:sldId id="276" r:id="rId13"/>
    <p:sldId id="277" r:id="rId14"/>
    <p:sldId id="278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1268B-8AC2-4239-8FAF-7C144C210720}" type="datetimeFigureOut">
              <a:rPr lang="en-US"/>
              <a:t>12/11/2019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BA2C8-71FC-43D0-BD87-0547616971F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D8362-6D63-40AC-BAA9-90C3AE6D5875}" type="datetimeFigureOut">
              <a:rPr lang="en-US"/>
              <a:t>12/11/2019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39446-6953-447E-A4E3-E7CFBF8700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ater3"/>
          <p:cNvSpPr/>
          <p:nvPr/>
        </p:nvSpPr>
        <p:spPr bwMode="gray"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sky"/>
          <p:cNvSpPr/>
          <p:nvPr/>
        </p:nvSpPr>
        <p:spPr bwMode="white"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water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ltGray"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water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12/11/2019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12/11/2019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12/11/2019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anchor="b">
            <a:normAutofit/>
          </a:bodyPr>
          <a:lstStyle>
            <a:lvl1pPr algn="ctr">
              <a:defRPr sz="6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12/11/2019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12/11/2019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12/11/2019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12/11/2019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12/11/2019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12/11/2019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12/11/2019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8" name="water3"/>
          <p:cNvSpPr/>
          <p:nvPr/>
        </p:nvSpPr>
        <p:spPr bwMode="gray">
          <a:xfrm>
            <a:off x="2552" y="6064101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water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white">
          <a:xfrm>
            <a:off x="-1425" y="6256181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water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979395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5586B75A-687E-405C-8A0B-8D00578BA2C3}" type="datetime1">
              <a:rPr lang="en-US" smtClean="0"/>
              <a:pPr/>
              <a:t>12/11/2019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8pPr>
      <a:lvl9pPr marL="2240280" indent="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None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 Ice levels in Northern Canada</a:t>
            </a:r>
            <a:br>
              <a:rPr lang="en-US" dirty="0"/>
            </a:br>
            <a:r>
              <a:rPr lang="en-US" sz="3600" dirty="0"/>
              <a:t>Machine Learning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Cobb</a:t>
            </a:r>
          </a:p>
          <a:p>
            <a:r>
              <a:rPr lang="en-US" dirty="0"/>
              <a:t>Arsalan Farooqui</a:t>
            </a:r>
          </a:p>
          <a:p>
            <a:r>
              <a:rPr lang="en-US" dirty="0"/>
              <a:t>Giuseppe Ragusa</a:t>
            </a:r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45925" y="1248498"/>
            <a:ext cx="4900298" cy="433120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Displaying our actual versus our predicted results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7C21DD5-169C-4B28-A63B-CCC0E0DDC907}"/>
              </a:ext>
            </a:extLst>
          </p:cNvPr>
          <p:cNvSpPr txBox="1">
            <a:spLocks/>
          </p:cNvSpPr>
          <p:nvPr/>
        </p:nvSpPr>
        <p:spPr>
          <a:xfrm>
            <a:off x="1341120" y="-127301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kern="120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Implementation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183B78-E7C6-4A84-A320-91A0737A7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" y="1248498"/>
            <a:ext cx="5547360" cy="455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2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45925" y="1248498"/>
            <a:ext cx="4900298" cy="433120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had an accuracy of roughly 26% on our first run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7C21DD5-169C-4B28-A63B-CCC0E0DDC907}"/>
              </a:ext>
            </a:extLst>
          </p:cNvPr>
          <p:cNvSpPr txBox="1">
            <a:spLocks/>
          </p:cNvSpPr>
          <p:nvPr/>
        </p:nvSpPr>
        <p:spPr>
          <a:xfrm>
            <a:off x="1341120" y="-127301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kern="120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388B37-E0A8-4A35-A15D-CB320C505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78" y="1278295"/>
            <a:ext cx="5826216" cy="215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4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45925" y="1248498"/>
            <a:ext cx="4900298" cy="433120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tried running our model again but on the arctic sub region instead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7C21DD5-169C-4B28-A63B-CCC0E0DDC907}"/>
              </a:ext>
            </a:extLst>
          </p:cNvPr>
          <p:cNvSpPr txBox="1">
            <a:spLocks/>
          </p:cNvSpPr>
          <p:nvPr/>
        </p:nvSpPr>
        <p:spPr>
          <a:xfrm>
            <a:off x="1341120" y="-127301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kern="120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672BA4-DF57-48B9-93BC-BC5E8FEF6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77" y="1248498"/>
            <a:ext cx="5994982" cy="220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72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45925" y="1248498"/>
            <a:ext cx="4900298" cy="433120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model with a different set of data gave us roughly a 27% accurate prediction for sea ice levels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7C21DD5-169C-4B28-A63B-CCC0E0DDC907}"/>
              </a:ext>
            </a:extLst>
          </p:cNvPr>
          <p:cNvSpPr txBox="1">
            <a:spLocks/>
          </p:cNvSpPr>
          <p:nvPr/>
        </p:nvSpPr>
        <p:spPr>
          <a:xfrm>
            <a:off x="1341120" y="-127301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kern="120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Implementation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C98A19-8DB3-4658-B1B0-17ACBED87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77" y="1248498"/>
            <a:ext cx="6092048" cy="219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98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results did not give us an accurate prediction</a:t>
            </a:r>
          </a:p>
          <a:p>
            <a:r>
              <a:rPr lang="en-US" dirty="0"/>
              <a:t>Upon further research, we discovered that temperature is a minimal factor in predicting sea ice levels</a:t>
            </a:r>
          </a:p>
          <a:p>
            <a:r>
              <a:rPr lang="en-US" dirty="0"/>
              <a:t>Major factors include; sea water temperatures, wind patterns, and cloud coverage for a given region</a:t>
            </a:r>
          </a:p>
          <a:p>
            <a:r>
              <a:rPr lang="en-US" dirty="0"/>
              <a:t>Major factor datasets for our model were not able to be found or are not publicly available for Northern Canadian regions </a:t>
            </a:r>
          </a:p>
          <a:p>
            <a:r>
              <a:rPr lang="en-US" dirty="0"/>
              <a:t>Data could potentially be made more accurate if it covered smaller regions (As opposed to a large arctic or subarctic region)</a:t>
            </a:r>
          </a:p>
        </p:txBody>
      </p:sp>
    </p:spTree>
    <p:extLst>
      <p:ext uri="{BB962C8B-B14F-4D97-AF65-F5344CB8AC3E}">
        <p14:creationId xmlns:p14="http://schemas.microsoft.com/office/powerpoint/2010/main" val="57954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Temperature alone cannot accurately predict Sea Ice Area Levels in Northern Canadian regions</a:t>
            </a:r>
          </a:p>
          <a:p>
            <a:r>
              <a:rPr lang="en-US" dirty="0"/>
              <a:t>Future models could be made more accurate upon having access to data regarding water temperature, wind patterns and cloud coverage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3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 and Research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and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if we can predict Sea Ice Levels in Northern Canada</a:t>
            </a:r>
          </a:p>
          <a:p>
            <a:r>
              <a:rPr lang="en-US" dirty="0"/>
              <a:t>Used open source information from Government of Canada</a:t>
            </a:r>
          </a:p>
          <a:p>
            <a:r>
              <a:rPr lang="en-US" dirty="0"/>
              <a:t>Datasets include Northern Canadian Sea Ice Levels and various temperatures recorded from weather stations across Northern Canada</a:t>
            </a:r>
          </a:p>
          <a:p>
            <a:r>
              <a:rPr lang="en-US" dirty="0"/>
              <a:t>Modeled information using linear regression using training and testing information about sea ice levels against year</a:t>
            </a:r>
          </a:p>
        </p:txBody>
      </p:sp>
    </p:spTree>
    <p:extLst>
      <p:ext uri="{BB962C8B-B14F-4D97-AF65-F5344CB8AC3E}">
        <p14:creationId xmlns:p14="http://schemas.microsoft.com/office/powerpoint/2010/main" val="419069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45925" y="1248498"/>
            <a:ext cx="4900298" cy="433120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Imported </a:t>
            </a:r>
            <a:r>
              <a:rPr lang="en-US" sz="1800" dirty="0" err="1"/>
              <a:t>numpy</a:t>
            </a:r>
            <a:r>
              <a:rPr lang="en-US" sz="1800" dirty="0"/>
              <a:t> and pandas and read information into DF called </a:t>
            </a:r>
            <a:r>
              <a:rPr lang="en-US" sz="1800" dirty="0" err="1"/>
              <a:t>climate_alert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Set our index to date/time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447E6A-3A2A-4644-8AE5-19C0978F5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77" y="1263396"/>
            <a:ext cx="5546598" cy="433120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7C21DD5-169C-4B28-A63B-CCC0E0DDC907}"/>
              </a:ext>
            </a:extLst>
          </p:cNvPr>
          <p:cNvSpPr txBox="1">
            <a:spLocks/>
          </p:cNvSpPr>
          <p:nvPr/>
        </p:nvSpPr>
        <p:spPr>
          <a:xfrm>
            <a:off x="1341120" y="-127301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kern="120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618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45925" y="1248498"/>
            <a:ext cx="4900298" cy="433120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Plotted our mean temperature in our main 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Loaded more information about various weather stations across Northern Canada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Wrote function to extract yearly mean custom to our datasets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7C21DD5-169C-4B28-A63B-CCC0E0DDC907}"/>
              </a:ext>
            </a:extLst>
          </p:cNvPr>
          <p:cNvSpPr txBox="1">
            <a:spLocks/>
          </p:cNvSpPr>
          <p:nvPr/>
        </p:nvSpPr>
        <p:spPr>
          <a:xfrm>
            <a:off x="1341120" y="-127301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kern="120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Implementation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5147D6-426D-4F94-9B1F-D3E92FD86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77" y="1248498"/>
            <a:ext cx="6012752" cy="477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5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45925" y="1248498"/>
            <a:ext cx="4900298" cy="433120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new DF with the yearly mean temp across several weather stations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Plotted DF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7C21DD5-169C-4B28-A63B-CCC0E0DDC907}"/>
              </a:ext>
            </a:extLst>
          </p:cNvPr>
          <p:cNvSpPr txBox="1">
            <a:spLocks/>
          </p:cNvSpPr>
          <p:nvPr/>
        </p:nvSpPr>
        <p:spPr>
          <a:xfrm>
            <a:off x="1341120" y="-127301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kern="120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Implementation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178D75-CBB0-44E9-9E3F-14C917DA1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77" y="1248498"/>
            <a:ext cx="573786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8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45925" y="1248498"/>
            <a:ext cx="4900298" cy="433120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Creating DF’s for Sea Ice levels across various regions in Northern Canada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Extracting information for only sea ice area relative to year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7C21DD5-169C-4B28-A63B-CCC0E0DDC907}"/>
              </a:ext>
            </a:extLst>
          </p:cNvPr>
          <p:cNvSpPr txBox="1">
            <a:spLocks/>
          </p:cNvSpPr>
          <p:nvPr/>
        </p:nvSpPr>
        <p:spPr>
          <a:xfrm>
            <a:off x="1341120" y="-127301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kern="120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99E25F-BC15-4673-9533-7913C42AE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77" y="1332474"/>
            <a:ext cx="5804440" cy="474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6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45925" y="1248498"/>
            <a:ext cx="4900298" cy="433120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Plotting the prior extracted information about sea ice area across Northern Canadian Waters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7C21DD5-169C-4B28-A63B-CCC0E0DDC907}"/>
              </a:ext>
            </a:extLst>
          </p:cNvPr>
          <p:cNvSpPr txBox="1">
            <a:spLocks/>
          </p:cNvSpPr>
          <p:nvPr/>
        </p:nvSpPr>
        <p:spPr>
          <a:xfrm>
            <a:off x="1341120" y="-127301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kern="120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Implementation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8808CE-34DF-4411-ABD5-1FFA4DD29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77" y="1248498"/>
            <a:ext cx="5783580" cy="412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3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45925" y="1248498"/>
            <a:ext cx="4900298" cy="433120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Observing our new DF with average annual sea ice levels across various locations in Northern Canada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Observing the data types of all these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years are made the index of the 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columns are casted to become integers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Information is plotted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7C21DD5-169C-4B28-A63B-CCC0E0DDC907}"/>
              </a:ext>
            </a:extLst>
          </p:cNvPr>
          <p:cNvSpPr txBox="1">
            <a:spLocks/>
          </p:cNvSpPr>
          <p:nvPr/>
        </p:nvSpPr>
        <p:spPr>
          <a:xfrm>
            <a:off x="1341120" y="-127301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kern="120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CDF63D-F5E6-455B-BE54-F1CC5D1CE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77" y="1248498"/>
            <a:ext cx="5789295" cy="4486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130622-209B-4C4F-A025-CD5491502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335" y="3645940"/>
            <a:ext cx="4818888" cy="208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00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ean painting presentation (widescreen).potx" id="{7D8F5DB3-F878-46D5-AF2D-2DD5B7369221}" vid="{9251DF30-C224-466C-9BFA-3064FAD55731}"/>
    </a:ext>
  </a:extLst>
</a:theme>
</file>

<file path=ppt/theme/theme2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 painting presentation (widescreen)</Template>
  <TotalTime>200</TotalTime>
  <Words>406</Words>
  <Application>Microsoft Office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Georgia</vt:lpstr>
      <vt:lpstr>Ocean 16x9</vt:lpstr>
      <vt:lpstr>Sea Ice levels in Northern Canada Machine Learning Models</vt:lpstr>
      <vt:lpstr>Table of Contents</vt:lpstr>
      <vt:lpstr>Idea and Research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 Ice levels in Northern Canada Machine Learning Models</dc:title>
  <dc:creator>Arsalan Farooqui</dc:creator>
  <cp:lastModifiedBy>Andrew Cobb</cp:lastModifiedBy>
  <cp:revision>13</cp:revision>
  <dcterms:created xsi:type="dcterms:W3CDTF">2019-12-10T22:42:08Z</dcterms:created>
  <dcterms:modified xsi:type="dcterms:W3CDTF">2019-12-11T14:45:45Z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