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Roboto Condensed"/>
      <p:regular r:id="rId18"/>
    </p:embeddedFont>
    <p:embeddedFont>
      <p:font typeface="Roboto Condensed"/>
      <p:regular r:id="rId19"/>
    </p:embeddedFont>
    <p:embeddedFont>
      <p:font typeface="Roboto Condensed"/>
      <p:regular r:id="rId20"/>
    </p:embeddedFont>
    <p:embeddedFont>
      <p:font typeface="Roboto Condensed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0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54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Calorie Prediction Model using Regression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031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This presentation explores a regression-based machine learning model for accurate calorie expenditure prediction.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212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We will cover the problem, our motivation, and the methodology behind our solution.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49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Closing Slide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666048"/>
            <a:ext cx="65907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 &amp; Call to Action</a:t>
            </a:r>
            <a:endParaRPr lang="en-US" sz="44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714988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5654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SVR Model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055870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Developed an SVR-based calorie predictor. Provides interpretable results.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78" y="3714988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25278" y="45654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Impact of Variables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125278" y="5055870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Demonstrated the impact of exercise and biometric variables on calorie burn.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3714988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56884" y="45654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Try Our Model!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456884" y="5055870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personalized fitness insights now.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3714988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788491" y="45654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788491" y="5055870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 dataset and optimize further for enhanced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Any QUestions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66727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Accurately estimating calories burned during physical activity is complex due to individual differences in physiology, exercise intensity, and duration.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36942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Current Limitations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Existing fitness trackers often generalize. They may not account for personal factors like heart rate, body temperature, and gender.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Our Goal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Develop a regression-based machine learning model. It predicts calorie expenditure with higher accuracy using exercise and biometric data.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744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Motivation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563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3498890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53425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Personalized Fitness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37900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Helps individuals optimize workouts based on unique metrics.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34563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63" y="3498890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353425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Health Applications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437900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Useful for weight management, athletic training, and medical rehabilitation.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34563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3498890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3534251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Improving Existing Solutions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15111" y="473333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Many fitness apps use oversimplified formulas. Our model uses real-world data for better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07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59668"/>
            <a:ext cx="4196358" cy="3159204"/>
          </a:xfrm>
          <a:prstGeom prst="roundRect">
            <a:avLst>
              <a:gd name="adj" fmla="val 301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294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OF 15K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784521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Combined exercise metrics: duration, heart rate, body temp. With demographic data: age, gender, weight, height.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059668"/>
            <a:ext cx="4196358" cy="3159204"/>
          </a:xfrm>
          <a:prstGeom prst="roundRect">
            <a:avLst>
              <a:gd name="adj" fmla="val 301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294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Choice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784521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Different Regressor. After comparison, selected for efficiency with structured data.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059668"/>
            <a:ext cx="4196358" cy="3159204"/>
          </a:xfrm>
          <a:prstGeom prst="roundRect">
            <a:avLst>
              <a:gd name="adj" fmla="val 301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294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 Used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784521"/>
            <a:ext cx="3727490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Physiological (Heart Rate, Body Temp)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4568" y="4680347"/>
            <a:ext cx="3727490" cy="408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Exercise-based (Duration)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4568" y="5167908"/>
            <a:ext cx="3727490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20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Demographic (Gender, Age, Weight, Height)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Related Work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824758"/>
            <a:ext cx="38192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Traditional Methods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3315176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Harris-Benedict equation, MET calculations. Often less precise for individuals.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4185642"/>
            <a:ext cx="36903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ML-Based Approaches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676061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Prior studies used linear regression, decision trees, and neural networks. XGBoost has shown success in similar regression tasks.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546527"/>
            <a:ext cx="32061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Our Contribution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036945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Focus on interpretability through feature importance analysis. Use of a robust dataset with multiple physiological signals.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1789"/>
            <a:ext cx="61257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Proposed Methodology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61172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4114800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Collection &amp; Preprocessing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959548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Merged exercise.csv and calories.csv. Encoded gender. Scaled duration to seconds.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3320891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4845" y="3774519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Exploratory Data Analysis (EDA)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4619268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Analyzed distributions. Correlation heatmap revealed strong relationships: duration, heart rate, calories burned.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2980730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9086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3924776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 data (80% train, 20% test). Used 8 different Regressor with default hyperparameters.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75" y="834747"/>
            <a:ext cx="8186738" cy="54563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346287" y="791170"/>
            <a:ext cx="4612838" cy="930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RMSE? RMSE (Root Mean Square Error) measures the average magnitude of prediction errors.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9346287" y="1896547"/>
            <a:ext cx="4612838" cy="620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calculates the square root of the average squared differences between predicted and actual values.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9346287" y="2691646"/>
            <a:ext cx="4612838" cy="930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Should RMSE Be Low? Lower RMSE = Better Model Accuracy (predictions are closer to actual values).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9346287" y="3797022"/>
            <a:ext cx="4612838" cy="620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RMSE = Larger Errors (model predictions deviate significantly from true values).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9346287" y="4592122"/>
            <a:ext cx="4612838" cy="620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penalizes large errors more heavily due to the squaring step, making it sensitive to outliers.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9346287" y="5406628"/>
            <a:ext cx="4612838" cy="606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spc="-115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—SVR— </a:t>
            </a:r>
            <a:endParaRPr lang="en-US" sz="3800" dirty="0"/>
          </a:p>
        </p:txBody>
      </p:sp>
      <p:sp>
        <p:nvSpPr>
          <p:cNvPr id="11" name="Text 7"/>
          <p:cNvSpPr/>
          <p:nvPr/>
        </p:nvSpPr>
        <p:spPr>
          <a:xfrm>
            <a:off x="9346287" y="6206728"/>
            <a:ext cx="4612838" cy="12122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spc="-115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PERFORMED THE BEST</a:t>
            </a:r>
            <a:endParaRPr lang="en-US" sz="3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91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1457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0.62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55420" y="4113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MAE 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603671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mean absolute error demonstrates accuracy.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35893" y="3081457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0.9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97523" y="4113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R2-squared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35893" y="4603671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R-squared indicates strong model fit.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677995" y="3081457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10%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39626" y="4113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677995" y="4603671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gain over baseline models.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58462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achieved an MAE of 0.62 and an R-squared of 0.99, representing a 1% improvement over baseline models. Visualizations confirmed strong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00298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Discussion and Future 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Strengths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Competitive accuracy. Interpretable feature importance.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Dataset may not cover all exercise types. Could benefit from more granular data.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3817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Future Improvements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Hyperparameter Tuning, More Data, Deployment, Alternative Models.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2025-06-13T00:44:20Z</dcterms:created>
  <dcterms:modified xsi:type="dcterms:W3CDTF">2025-06-13T00:44:20Z</dcterms:modified>
</cp:coreProperties>
</file>