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5"/>
  </p:notesMasterIdLst>
  <p:handoutMasterIdLst>
    <p:handoutMasterId r:id="rId6"/>
  </p:handoutMasterIdLst>
  <p:sldIdLst>
    <p:sldId id="262" r:id="rId2"/>
    <p:sldId id="1565" r:id="rId3"/>
    <p:sldId id="1737" r:id="rId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1">
          <p15:clr>
            <a:srgbClr val="A4A3A4"/>
          </p15:clr>
        </p15:guide>
        <p15:guide id="2" pos="32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880"/>
    <a:srgbClr val="CE0000"/>
    <a:srgbClr val="FF7C80"/>
    <a:srgbClr val="336699"/>
    <a:srgbClr val="6699FF"/>
    <a:srgbClr val="DDDDDD"/>
    <a:srgbClr val="EAEAEA"/>
    <a:srgbClr val="4D4D4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3826" autoAdjust="0"/>
  </p:normalViewPr>
  <p:slideViewPr>
    <p:cSldViewPr snapToGrid="0">
      <p:cViewPr varScale="1">
        <p:scale>
          <a:sx n="67" d="100"/>
          <a:sy n="67" d="100"/>
        </p:scale>
        <p:origin x="1280" y="52"/>
      </p:cViewPr>
      <p:guideLst>
        <p:guide orient="horz" pos="1921"/>
        <p:guide pos="3241"/>
      </p:guideLst>
    </p:cSldViewPr>
  </p:slideViewPr>
  <p:outlineViewPr>
    <p:cViewPr>
      <p:scale>
        <a:sx n="33" d="100"/>
        <a:sy n="33" d="100"/>
      </p:scale>
      <p:origin x="0" y="-31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菲 关" userId="3774cd79a85299dd" providerId="LiveId" clId="{AEC22BE8-1BB9-410A-93C3-AD13648A0BD6}"/>
    <pc:docChg chg="undo redo custSel addSld delSld modSld sldOrd modMainMaster">
      <pc:chgData name="菲 关" userId="3774cd79a85299dd" providerId="LiveId" clId="{AEC22BE8-1BB9-410A-93C3-AD13648A0BD6}" dt="2021-04-19T07:24:57.430" v="1277" actId="14100"/>
      <pc:docMkLst>
        <pc:docMk/>
      </pc:docMkLst>
      <pc:sldChg chg="modSp add ord">
        <pc:chgData name="菲 关" userId="3774cd79a85299dd" providerId="LiveId" clId="{AEC22BE8-1BB9-410A-93C3-AD13648A0BD6}" dt="2021-04-13T02:26:26.349" v="4" actId="14100"/>
        <pc:sldMkLst>
          <pc:docMk/>
          <pc:sldMk cId="0" sldId="256"/>
        </pc:sldMkLst>
        <pc:spChg chg="mod">
          <ac:chgData name="菲 关" userId="3774cd79a85299dd" providerId="LiveId" clId="{AEC22BE8-1BB9-410A-93C3-AD13648A0BD6}" dt="2021-04-13T02:26:26.349" v="4" actId="14100"/>
          <ac:spMkLst>
            <pc:docMk/>
            <pc:sldMk cId="0" sldId="256"/>
            <ac:spMk id="34818" creationId="{84E6D521-05F0-4EE1-B09F-F2BEB1D68763}"/>
          </ac:spMkLst>
        </pc:spChg>
      </pc:sldChg>
      <pc:sldChg chg="delSp modSp add mod ord">
        <pc:chgData name="菲 关" userId="3774cd79a85299dd" providerId="LiveId" clId="{AEC22BE8-1BB9-410A-93C3-AD13648A0BD6}" dt="2021-04-19T01:09:32.743" v="1043" actId="20577"/>
        <pc:sldMkLst>
          <pc:docMk/>
          <pc:sldMk cId="0" sldId="258"/>
        </pc:sldMkLst>
        <pc:spChg chg="del">
          <ac:chgData name="菲 关" userId="3774cd79a85299dd" providerId="LiveId" clId="{AEC22BE8-1BB9-410A-93C3-AD13648A0BD6}" dt="2021-04-13T02:58:59.652" v="40" actId="478"/>
          <ac:spMkLst>
            <pc:docMk/>
            <pc:sldMk cId="0" sldId="258"/>
            <ac:spMk id="4" creationId="{BF696DD2-E355-473F-A699-1E6768230C75}"/>
          </ac:spMkLst>
        </pc:spChg>
        <pc:spChg chg="mod">
          <ac:chgData name="菲 关" userId="3774cd79a85299dd" providerId="LiveId" clId="{AEC22BE8-1BB9-410A-93C3-AD13648A0BD6}" dt="2021-04-19T01:09:32.743" v="1043" actId="20577"/>
          <ac:spMkLst>
            <pc:docMk/>
            <pc:sldMk cId="0" sldId="258"/>
            <ac:spMk id="97283" creationId="{AEC6ADDE-0D8D-4DCF-B4FE-F8812CD1E22F}"/>
          </ac:spMkLst>
        </pc:spChg>
      </pc:sldChg>
      <pc:sldChg chg="delSp add ord">
        <pc:chgData name="菲 关" userId="3774cd79a85299dd" providerId="LiveId" clId="{AEC22BE8-1BB9-410A-93C3-AD13648A0BD6}" dt="2021-04-13T02:59:01.467" v="41" actId="478"/>
        <pc:sldMkLst>
          <pc:docMk/>
          <pc:sldMk cId="0" sldId="259"/>
        </pc:sldMkLst>
        <pc:spChg chg="del">
          <ac:chgData name="菲 关" userId="3774cd79a85299dd" providerId="LiveId" clId="{AEC22BE8-1BB9-410A-93C3-AD13648A0BD6}" dt="2021-04-13T02:59:01.467" v="41" actId="478"/>
          <ac:spMkLst>
            <pc:docMk/>
            <pc:sldMk cId="0" sldId="259"/>
            <ac:spMk id="5" creationId="{BE83827B-21AA-4465-A611-3FA059CEA97D}"/>
          </ac:spMkLst>
        </pc:spChg>
      </pc:sldChg>
      <pc:sldChg chg="delSp add ord">
        <pc:chgData name="菲 关" userId="3774cd79a85299dd" providerId="LiveId" clId="{AEC22BE8-1BB9-410A-93C3-AD13648A0BD6}" dt="2021-04-13T02:59:03.091" v="42" actId="478"/>
        <pc:sldMkLst>
          <pc:docMk/>
          <pc:sldMk cId="0" sldId="260"/>
        </pc:sldMkLst>
        <pc:spChg chg="del">
          <ac:chgData name="菲 关" userId="3774cd79a85299dd" providerId="LiveId" clId="{AEC22BE8-1BB9-410A-93C3-AD13648A0BD6}" dt="2021-04-13T02:59:03.091" v="42" actId="478"/>
          <ac:spMkLst>
            <pc:docMk/>
            <pc:sldMk cId="0" sldId="260"/>
            <ac:spMk id="4" creationId="{66A4C6DA-C615-400A-AF45-8EA9C5BE7386}"/>
          </ac:spMkLst>
        </pc:spChg>
      </pc:sldChg>
      <pc:sldChg chg="delSp modSp add ord">
        <pc:chgData name="菲 关" userId="3774cd79a85299dd" providerId="LiveId" clId="{AEC22BE8-1BB9-410A-93C3-AD13648A0BD6}" dt="2021-04-13T04:29:59.225" v="81" actId="1035"/>
        <pc:sldMkLst>
          <pc:docMk/>
          <pc:sldMk cId="0" sldId="261"/>
        </pc:sldMkLst>
        <pc:spChg chg="del">
          <ac:chgData name="菲 关" userId="3774cd79a85299dd" providerId="LiveId" clId="{AEC22BE8-1BB9-410A-93C3-AD13648A0BD6}" dt="2021-04-13T02:59:04.938" v="43" actId="478"/>
          <ac:spMkLst>
            <pc:docMk/>
            <pc:sldMk cId="0" sldId="261"/>
            <ac:spMk id="5" creationId="{DB3E7628-C529-4396-8220-0322D8B6F4EE}"/>
          </ac:spMkLst>
        </pc:spChg>
        <pc:spChg chg="mod">
          <ac:chgData name="菲 关" userId="3774cd79a85299dd" providerId="LiveId" clId="{AEC22BE8-1BB9-410A-93C3-AD13648A0BD6}" dt="2021-04-13T04:29:59.225" v="81" actId="1035"/>
          <ac:spMkLst>
            <pc:docMk/>
            <pc:sldMk cId="0" sldId="261"/>
            <ac:spMk id="100355" creationId="{10AC991D-523A-4E6C-98F3-D7B742679F96}"/>
          </ac:spMkLst>
        </pc:spChg>
      </pc:sldChg>
      <pc:sldChg chg="addSp delSp modSp add ord">
        <pc:chgData name="菲 关" userId="3774cd79a85299dd" providerId="LiveId" clId="{AEC22BE8-1BB9-410A-93C3-AD13648A0BD6}" dt="2021-04-13T04:37:01.721" v="763" actId="1076"/>
        <pc:sldMkLst>
          <pc:docMk/>
          <pc:sldMk cId="0" sldId="263"/>
        </pc:sldMkLst>
        <pc:spChg chg="del">
          <ac:chgData name="菲 关" userId="3774cd79a85299dd" providerId="LiveId" clId="{AEC22BE8-1BB9-410A-93C3-AD13648A0BD6}" dt="2021-04-13T04:25:12.633" v="51" actId="478"/>
          <ac:spMkLst>
            <pc:docMk/>
            <pc:sldMk cId="0" sldId="263"/>
            <ac:spMk id="4" creationId="{F3FD874F-3242-4ADF-820B-5294C2DD3061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6" creationId="{DB00A036-8784-49F8-8989-626E2233D36B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7" creationId="{9B20244F-273C-4941-815A-A324ADADDF7C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8" creationId="{6D1E9192-7133-4EA0-B8BB-DA9868544294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9" creationId="{5C11041E-742B-4F7B-917A-70EC3CC646E0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0" creationId="{2A596538-6754-4B0D-B48F-37920AB115F6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1" creationId="{FD8B84DF-A872-4AE1-9A70-DA1EF74B75AC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2" creationId="{E0145D1B-E4D3-4A64-A9E8-BA239FD4C789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3" creationId="{8A7FD6E2-752A-4B3E-A470-619E21B90470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4" creationId="{975D0652-DA06-4F23-8EA0-0F3F19A199A3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5" creationId="{AB24E867-AC66-4CF6-BB62-0DBA87720A9D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6" creationId="{372A7B03-F570-45A4-98B0-7F79E24F0EC6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7" creationId="{51B28D0C-8DE6-4259-A04F-8E225C997353}"/>
          </ac:spMkLst>
        </pc:spChg>
        <pc:grpChg chg="add mod">
          <ac:chgData name="菲 关" userId="3774cd79a85299dd" providerId="LiveId" clId="{AEC22BE8-1BB9-410A-93C3-AD13648A0BD6}" dt="2021-04-13T04:37:01.721" v="763" actId="1076"/>
          <ac:grpSpMkLst>
            <pc:docMk/>
            <pc:sldMk cId="0" sldId="263"/>
            <ac:grpSpMk id="5" creationId="{216F1312-DDC6-4BEA-97E1-9F3212F7D60A}"/>
          </ac:grpSpMkLst>
        </pc:grpChg>
      </pc:sldChg>
      <pc:sldChg chg="delSp add ord">
        <pc:chgData name="菲 关" userId="3774cd79a85299dd" providerId="LiveId" clId="{AEC22BE8-1BB9-410A-93C3-AD13648A0BD6}" dt="2021-04-13T03:11:45.428" v="44" actId="478"/>
        <pc:sldMkLst>
          <pc:docMk/>
          <pc:sldMk cId="0" sldId="264"/>
        </pc:sldMkLst>
        <pc:spChg chg="del">
          <ac:chgData name="菲 关" userId="3774cd79a85299dd" providerId="LiveId" clId="{AEC22BE8-1BB9-410A-93C3-AD13648A0BD6}" dt="2021-04-13T03:11:45.428" v="44" actId="478"/>
          <ac:spMkLst>
            <pc:docMk/>
            <pc:sldMk cId="0" sldId="264"/>
            <ac:spMk id="5" creationId="{F50DF3CD-423E-4E76-A138-BE169C37803F}"/>
          </ac:spMkLst>
        </pc:spChg>
      </pc:sldChg>
      <pc:sldChg chg="delSp modSp add mod ord">
        <pc:chgData name="菲 关" userId="3774cd79a85299dd" providerId="LiveId" clId="{AEC22BE8-1BB9-410A-93C3-AD13648A0BD6}" dt="2021-04-19T04:46:23.077" v="1048" actId="207"/>
        <pc:sldMkLst>
          <pc:docMk/>
          <pc:sldMk cId="0" sldId="265"/>
        </pc:sldMkLst>
        <pc:spChg chg="del">
          <ac:chgData name="菲 关" userId="3774cd79a85299dd" providerId="LiveId" clId="{AEC22BE8-1BB9-410A-93C3-AD13648A0BD6}" dt="2021-04-13T04:25:16.394" v="52" actId="478"/>
          <ac:spMkLst>
            <pc:docMk/>
            <pc:sldMk cId="0" sldId="265"/>
            <ac:spMk id="4" creationId="{9745623D-08E5-48BC-9471-D946621155FE}"/>
          </ac:spMkLst>
        </pc:spChg>
        <pc:spChg chg="mod">
          <ac:chgData name="菲 关" userId="3774cd79a85299dd" providerId="LiveId" clId="{AEC22BE8-1BB9-410A-93C3-AD13648A0BD6}" dt="2021-04-19T04:46:23.077" v="1048" actId="207"/>
          <ac:spMkLst>
            <pc:docMk/>
            <pc:sldMk cId="0" sldId="265"/>
            <ac:spMk id="104451" creationId="{AC41A3F0-BF67-4ED9-A5CB-88773B932EA6}"/>
          </ac:spMkLst>
        </pc:spChg>
      </pc:sldChg>
      <pc:sldChg chg="delSp modSp add mod ord">
        <pc:chgData name="菲 关" userId="3774cd79a85299dd" providerId="LiveId" clId="{AEC22BE8-1BB9-410A-93C3-AD13648A0BD6}" dt="2021-04-19T05:30:26.734" v="1091" actId="20577"/>
        <pc:sldMkLst>
          <pc:docMk/>
          <pc:sldMk cId="0" sldId="266"/>
        </pc:sldMkLst>
        <pc:spChg chg="del">
          <ac:chgData name="菲 关" userId="3774cd79a85299dd" providerId="LiveId" clId="{AEC22BE8-1BB9-410A-93C3-AD13648A0BD6}" dt="2021-04-13T04:25:17.711" v="53" actId="478"/>
          <ac:spMkLst>
            <pc:docMk/>
            <pc:sldMk cId="0" sldId="266"/>
            <ac:spMk id="7" creationId="{D4954F6D-92BC-43B5-BC6B-528F56CFA12D}"/>
          </ac:spMkLst>
        </pc:spChg>
        <pc:spChg chg="mod">
          <ac:chgData name="菲 关" userId="3774cd79a85299dd" providerId="LiveId" clId="{AEC22BE8-1BB9-410A-93C3-AD13648A0BD6}" dt="2021-04-19T05:30:26.734" v="1091" actId="20577"/>
          <ac:spMkLst>
            <pc:docMk/>
            <pc:sldMk cId="0" sldId="266"/>
            <ac:spMk id="105475" creationId="{134BB11F-741C-45FE-9EB4-31AC1ED2D38F}"/>
          </ac:spMkLst>
        </pc:spChg>
      </pc:sldChg>
      <pc:sldChg chg="delSp modSp add del mod ord">
        <pc:chgData name="菲 关" userId="3774cd79a85299dd" providerId="LiveId" clId="{AEC22BE8-1BB9-410A-93C3-AD13648A0BD6}" dt="2021-04-19T02:07:48.998" v="1046" actId="47"/>
        <pc:sldMkLst>
          <pc:docMk/>
          <pc:sldMk cId="0" sldId="267"/>
        </pc:sldMkLst>
        <pc:spChg chg="del">
          <ac:chgData name="菲 关" userId="3774cd79a85299dd" providerId="LiveId" clId="{AEC22BE8-1BB9-410A-93C3-AD13648A0BD6}" dt="2021-04-13T04:25:19.276" v="54" actId="478"/>
          <ac:spMkLst>
            <pc:docMk/>
            <pc:sldMk cId="0" sldId="267"/>
            <ac:spMk id="33" creationId="{8F3236DF-4F53-4EDC-A506-5C10D849488B}"/>
          </ac:spMkLst>
        </pc:spChg>
        <pc:graphicFrameChg chg="modGraphic">
          <ac:chgData name="菲 关" userId="3774cd79a85299dd" providerId="LiveId" clId="{AEC22BE8-1BB9-410A-93C3-AD13648A0BD6}" dt="2021-04-19T01:59:04.573" v="1045" actId="20577"/>
          <ac:graphicFrameMkLst>
            <pc:docMk/>
            <pc:sldMk cId="0" sldId="267"/>
            <ac:graphicFrameMk id="106577" creationId="{4CCE2AB1-2ECA-4B75-BE12-1D8087DDF261}"/>
          </ac:graphicFrameMkLst>
        </pc:graphicFrameChg>
      </pc:sldChg>
      <pc:sldChg chg="addSp delSp modSp add mod ord">
        <pc:chgData name="菲 关" userId="3774cd79a85299dd" providerId="LiveId" clId="{AEC22BE8-1BB9-410A-93C3-AD13648A0BD6}" dt="2021-04-19T05:58:55.309" v="1217" actId="255"/>
        <pc:sldMkLst>
          <pc:docMk/>
          <pc:sldMk cId="0" sldId="268"/>
        </pc:sldMkLst>
        <pc:spChg chg="del">
          <ac:chgData name="菲 关" userId="3774cd79a85299dd" providerId="LiveId" clId="{AEC22BE8-1BB9-410A-93C3-AD13648A0BD6}" dt="2021-04-13T04:25:22.201" v="55" actId="478"/>
          <ac:spMkLst>
            <pc:docMk/>
            <pc:sldMk cId="0" sldId="268"/>
            <ac:spMk id="4" creationId="{903F3C67-9670-4BC4-BC6A-85B33DBE60E6}"/>
          </ac:spMkLst>
        </pc:spChg>
        <pc:spChg chg="add mod">
          <ac:chgData name="菲 关" userId="3774cd79a85299dd" providerId="LiveId" clId="{AEC22BE8-1BB9-410A-93C3-AD13648A0BD6}" dt="2021-04-19T05:57:49.590" v="1181" actId="1076"/>
          <ac:spMkLst>
            <pc:docMk/>
            <pc:sldMk cId="0" sldId="268"/>
            <ac:spMk id="5" creationId="{563BF86D-9E34-4722-BF24-0A61E5409208}"/>
          </ac:spMkLst>
        </pc:spChg>
        <pc:spChg chg="add mod">
          <ac:chgData name="菲 关" userId="3774cd79a85299dd" providerId="LiveId" clId="{AEC22BE8-1BB9-410A-93C3-AD13648A0BD6}" dt="2021-04-19T05:58:55.309" v="1217" actId="255"/>
          <ac:spMkLst>
            <pc:docMk/>
            <pc:sldMk cId="0" sldId="268"/>
            <ac:spMk id="6" creationId="{EB0B4723-2371-4063-805C-1DFF67A8D8E4}"/>
          </ac:spMkLst>
        </pc:spChg>
        <pc:spChg chg="add mod">
          <ac:chgData name="菲 关" userId="3774cd79a85299dd" providerId="LiveId" clId="{AEC22BE8-1BB9-410A-93C3-AD13648A0BD6}" dt="2021-04-19T05:58:13.845" v="1216" actId="1076"/>
          <ac:spMkLst>
            <pc:docMk/>
            <pc:sldMk cId="0" sldId="268"/>
            <ac:spMk id="7" creationId="{DC6A414A-362A-469D-BCB2-4852B2EE53B7}"/>
          </ac:spMkLst>
        </pc:spChg>
        <pc:spChg chg="add mod">
          <ac:chgData name="菲 关" userId="3774cd79a85299dd" providerId="LiveId" clId="{AEC22BE8-1BB9-410A-93C3-AD13648A0BD6}" dt="2021-04-19T05:58:07.094" v="1215" actId="1037"/>
          <ac:spMkLst>
            <pc:docMk/>
            <pc:sldMk cId="0" sldId="268"/>
            <ac:spMk id="8" creationId="{F89FAED1-DA33-4E25-B500-DD4146EB83B8}"/>
          </ac:spMkLst>
        </pc:spChg>
        <pc:spChg chg="mod">
          <ac:chgData name="菲 关" userId="3774cd79a85299dd" providerId="LiveId" clId="{AEC22BE8-1BB9-410A-93C3-AD13648A0BD6}" dt="2021-04-19T05:57:53.163" v="1195" actId="1036"/>
          <ac:spMkLst>
            <pc:docMk/>
            <pc:sldMk cId="0" sldId="268"/>
            <ac:spMk id="107523" creationId="{B9C6A181-E63C-46F7-8463-D68F387EC7C0}"/>
          </ac:spMkLst>
        </pc:spChg>
        <pc:cxnChg chg="add mod">
          <ac:chgData name="菲 关" userId="3774cd79a85299dd" providerId="LiveId" clId="{AEC22BE8-1BB9-410A-93C3-AD13648A0BD6}" dt="2021-04-19T05:58:13.845" v="1216" actId="1076"/>
          <ac:cxnSpMkLst>
            <pc:docMk/>
            <pc:sldMk cId="0" sldId="268"/>
            <ac:cxnSpMk id="9" creationId="{9C0EEC8A-A7FC-45E4-A73D-AB405491C697}"/>
          </ac:cxnSpMkLst>
        </pc:cxnChg>
      </pc:sldChg>
      <pc:sldChg chg="addSp delSp modSp add del ord">
        <pc:chgData name="菲 关" userId="3774cd79a85299dd" providerId="LiveId" clId="{AEC22BE8-1BB9-410A-93C3-AD13648A0BD6}" dt="2021-04-19T05:55:37.791" v="1152" actId="47"/>
        <pc:sldMkLst>
          <pc:docMk/>
          <pc:sldMk cId="0" sldId="269"/>
        </pc:sldMkLst>
        <pc:spChg chg="del">
          <ac:chgData name="菲 关" userId="3774cd79a85299dd" providerId="LiveId" clId="{AEC22BE8-1BB9-410A-93C3-AD13648A0BD6}" dt="2021-04-13T04:25:25.040" v="56" actId="478"/>
          <ac:spMkLst>
            <pc:docMk/>
            <pc:sldMk cId="0" sldId="269"/>
            <ac:spMk id="5" creationId="{AECA4630-B849-49BD-BF0F-0EFDB99A5386}"/>
          </ac:spMkLst>
        </pc:spChg>
        <pc:spChg chg="add mod">
          <ac:chgData name="菲 关" userId="3774cd79a85299dd" providerId="LiveId" clId="{AEC22BE8-1BB9-410A-93C3-AD13648A0BD6}" dt="2021-04-13T04:47:43.425" v="788" actId="1076"/>
          <ac:spMkLst>
            <pc:docMk/>
            <pc:sldMk cId="0" sldId="269"/>
            <ac:spMk id="6" creationId="{B5623F95-B66F-4748-98C9-820CEFEBE7E5}"/>
          </ac:spMkLst>
        </pc:spChg>
        <pc:spChg chg="add mod">
          <ac:chgData name="菲 关" userId="3774cd79a85299dd" providerId="LiveId" clId="{AEC22BE8-1BB9-410A-93C3-AD13648A0BD6}" dt="2021-04-13T04:48:15.127" v="790" actId="1076"/>
          <ac:spMkLst>
            <pc:docMk/>
            <pc:sldMk cId="0" sldId="269"/>
            <ac:spMk id="7" creationId="{CE5383B0-5541-447A-8A57-DF711C98916C}"/>
          </ac:spMkLst>
        </pc:spChg>
        <pc:cxnChg chg="add mod">
          <ac:chgData name="菲 关" userId="3774cd79a85299dd" providerId="LiveId" clId="{AEC22BE8-1BB9-410A-93C3-AD13648A0BD6}" dt="2021-04-13T04:48:15.127" v="790" actId="1076"/>
          <ac:cxnSpMkLst>
            <pc:docMk/>
            <pc:sldMk cId="0" sldId="269"/>
            <ac:cxnSpMk id="8" creationId="{B19D2D9B-E7F4-4C1B-B128-A9E83347C225}"/>
          </ac:cxnSpMkLst>
        </pc:cxnChg>
      </pc:sldChg>
      <pc:sldChg chg="delSp modSp add mod ord">
        <pc:chgData name="菲 关" userId="3774cd79a85299dd" providerId="LiveId" clId="{AEC22BE8-1BB9-410A-93C3-AD13648A0BD6}" dt="2021-04-19T05:54:25.717" v="1110" actId="1036"/>
        <pc:sldMkLst>
          <pc:docMk/>
          <pc:sldMk cId="0" sldId="270"/>
        </pc:sldMkLst>
        <pc:spChg chg="del">
          <ac:chgData name="菲 关" userId="3774cd79a85299dd" providerId="LiveId" clId="{AEC22BE8-1BB9-410A-93C3-AD13648A0BD6}" dt="2021-04-13T04:25:28.039" v="57" actId="478"/>
          <ac:spMkLst>
            <pc:docMk/>
            <pc:sldMk cId="0" sldId="270"/>
            <ac:spMk id="4" creationId="{C9970AE3-FABA-4BA0-BD2C-8F9229D84755}"/>
          </ac:spMkLst>
        </pc:spChg>
        <pc:spChg chg="mod">
          <ac:chgData name="菲 关" userId="3774cd79a85299dd" providerId="LiveId" clId="{AEC22BE8-1BB9-410A-93C3-AD13648A0BD6}" dt="2021-04-19T05:54:25.717" v="1110" actId="1036"/>
          <ac:spMkLst>
            <pc:docMk/>
            <pc:sldMk cId="0" sldId="270"/>
            <ac:spMk id="109571" creationId="{12DF1833-3497-4E3B-8134-13B2FD1C6665}"/>
          </ac:spMkLst>
        </pc:spChg>
      </pc:sldChg>
      <pc:sldChg chg="delSp add del ord">
        <pc:chgData name="菲 关" userId="3774cd79a85299dd" providerId="LiveId" clId="{AEC22BE8-1BB9-410A-93C3-AD13648A0BD6}" dt="2021-04-19T06:47:07.162" v="1220" actId="47"/>
        <pc:sldMkLst>
          <pc:docMk/>
          <pc:sldMk cId="0" sldId="271"/>
        </pc:sldMkLst>
        <pc:spChg chg="del">
          <ac:chgData name="菲 关" userId="3774cd79a85299dd" providerId="LiveId" clId="{AEC22BE8-1BB9-410A-93C3-AD13648A0BD6}" dt="2021-04-13T04:25:30.481" v="58" actId="478"/>
          <ac:spMkLst>
            <pc:docMk/>
            <pc:sldMk cId="0" sldId="271"/>
            <ac:spMk id="4" creationId="{50D34F25-3E52-4E4E-B665-3DE8ADE55D4C}"/>
          </ac:spMkLst>
        </pc:spChg>
      </pc:sldChg>
      <pc:sldChg chg="delSp add ord">
        <pc:chgData name="菲 关" userId="3774cd79a85299dd" providerId="LiveId" clId="{AEC22BE8-1BB9-410A-93C3-AD13648A0BD6}" dt="2021-04-13T04:25:32.327" v="59" actId="478"/>
        <pc:sldMkLst>
          <pc:docMk/>
          <pc:sldMk cId="0" sldId="272"/>
        </pc:sldMkLst>
        <pc:spChg chg="del">
          <ac:chgData name="菲 关" userId="3774cd79a85299dd" providerId="LiveId" clId="{AEC22BE8-1BB9-410A-93C3-AD13648A0BD6}" dt="2021-04-13T04:25:32.327" v="59" actId="478"/>
          <ac:spMkLst>
            <pc:docMk/>
            <pc:sldMk cId="0" sldId="272"/>
            <ac:spMk id="4" creationId="{7FACC98B-A4BE-45F7-9DB3-6009233A67A8}"/>
          </ac:spMkLst>
        </pc:spChg>
      </pc:sldChg>
      <pc:sldChg chg="delSp add ord">
        <pc:chgData name="菲 关" userId="3774cd79a85299dd" providerId="LiveId" clId="{AEC22BE8-1BB9-410A-93C3-AD13648A0BD6}" dt="2021-04-13T04:25:33.869" v="60" actId="478"/>
        <pc:sldMkLst>
          <pc:docMk/>
          <pc:sldMk cId="0" sldId="273"/>
        </pc:sldMkLst>
        <pc:spChg chg="del">
          <ac:chgData name="菲 关" userId="3774cd79a85299dd" providerId="LiveId" clId="{AEC22BE8-1BB9-410A-93C3-AD13648A0BD6}" dt="2021-04-13T04:25:33.869" v="60" actId="478"/>
          <ac:spMkLst>
            <pc:docMk/>
            <pc:sldMk cId="0" sldId="273"/>
            <ac:spMk id="4" creationId="{13CBB58E-FEA4-4C09-B56B-30D90657A2BA}"/>
          </ac:spMkLst>
        </pc:spChg>
      </pc:sldChg>
      <pc:sldChg chg="delSp modSp add ord">
        <pc:chgData name="菲 关" userId="3774cd79a85299dd" providerId="LiveId" clId="{AEC22BE8-1BB9-410A-93C3-AD13648A0BD6}" dt="2021-04-13T05:34:21.697" v="856" actId="14100"/>
        <pc:sldMkLst>
          <pc:docMk/>
          <pc:sldMk cId="0" sldId="274"/>
        </pc:sldMkLst>
        <pc:spChg chg="del">
          <ac:chgData name="菲 关" userId="3774cd79a85299dd" providerId="LiveId" clId="{AEC22BE8-1BB9-410A-93C3-AD13648A0BD6}" dt="2021-04-13T04:26:52.440" v="61" actId="478"/>
          <ac:spMkLst>
            <pc:docMk/>
            <pc:sldMk cId="0" sldId="274"/>
            <ac:spMk id="5" creationId="{5C848157-12AF-4503-A2E1-6277963EBDA8}"/>
          </ac:spMkLst>
        </pc:spChg>
        <pc:spChg chg="mod">
          <ac:chgData name="菲 关" userId="3774cd79a85299dd" providerId="LiveId" clId="{AEC22BE8-1BB9-410A-93C3-AD13648A0BD6}" dt="2021-04-13T05:34:21.697" v="856" actId="14100"/>
          <ac:spMkLst>
            <pc:docMk/>
            <pc:sldMk cId="0" sldId="274"/>
            <ac:spMk id="113667" creationId="{BED0D4AD-FAD0-4713-85B8-A4BAADFBBBE6}"/>
          </ac:spMkLst>
        </pc:spChg>
      </pc:sldChg>
      <pc:sldChg chg="delSp add ord">
        <pc:chgData name="菲 关" userId="3774cd79a85299dd" providerId="LiveId" clId="{AEC22BE8-1BB9-410A-93C3-AD13648A0BD6}" dt="2021-04-13T05:34:28.593" v="858" actId="478"/>
        <pc:sldMkLst>
          <pc:docMk/>
          <pc:sldMk cId="0" sldId="275"/>
        </pc:sldMkLst>
        <pc:spChg chg="del">
          <ac:chgData name="菲 关" userId="3774cd79a85299dd" providerId="LiveId" clId="{AEC22BE8-1BB9-410A-93C3-AD13648A0BD6}" dt="2021-04-13T05:34:28.593" v="858" actId="478"/>
          <ac:spMkLst>
            <pc:docMk/>
            <pc:sldMk cId="0" sldId="275"/>
            <ac:spMk id="5" creationId="{B6242C2F-EFC3-45F9-AAD7-959D948156B8}"/>
          </ac:spMkLst>
        </pc:spChg>
      </pc:sldChg>
      <pc:sldChg chg="addSp delSp modSp add ord">
        <pc:chgData name="菲 关" userId="3774cd79a85299dd" providerId="LiveId" clId="{AEC22BE8-1BB9-410A-93C3-AD13648A0BD6}" dt="2021-04-13T05:41:10.511" v="884" actId="1076"/>
        <pc:sldMkLst>
          <pc:docMk/>
          <pc:sldMk cId="0" sldId="276"/>
        </pc:sldMkLst>
        <pc:spChg chg="del">
          <ac:chgData name="菲 关" userId="3774cd79a85299dd" providerId="LiveId" clId="{AEC22BE8-1BB9-410A-93C3-AD13648A0BD6}" dt="2021-04-13T05:34:31.858" v="860" actId="478"/>
          <ac:spMkLst>
            <pc:docMk/>
            <pc:sldMk cId="0" sldId="276"/>
            <ac:spMk id="4" creationId="{8CEF2574-F7B0-411D-916F-E0B311276923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6" creationId="{362B0BFA-41AE-45FC-9126-7E2B600DDCAC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7" creationId="{F3612BB9-55FB-426F-9F69-8217C132F80F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8" creationId="{1D709747-AC2B-4BFA-9830-C765DF4E84A6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9" creationId="{391A75E0-AEEE-4BB1-B02A-90AD0EB3694A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0" creationId="{60433642-FB61-48BD-B94B-23CBC6A07766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1" creationId="{74E8DC91-F079-468A-9423-58CCFD83E4DA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2" creationId="{6422681B-3FE2-4DF9-8046-FB98BA9CCCEE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3" creationId="{71E20FA2-68A5-459A-BA16-D85499590254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4" creationId="{837B33B5-2557-41BF-80E0-D946388B82D9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5" creationId="{6CF6AE2C-5690-4651-85F5-AF5BFD3B7451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6" creationId="{D5A4DEE5-2181-45DB-8C08-AF06420CBE95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7" creationId="{D452DB33-EF0D-4665-8C29-EB199A3C797A}"/>
          </ac:spMkLst>
        </pc:spChg>
        <pc:grpChg chg="add mod">
          <ac:chgData name="菲 关" userId="3774cd79a85299dd" providerId="LiveId" clId="{AEC22BE8-1BB9-410A-93C3-AD13648A0BD6}" dt="2021-04-13T05:41:10.511" v="884" actId="1076"/>
          <ac:grpSpMkLst>
            <pc:docMk/>
            <pc:sldMk cId="0" sldId="276"/>
            <ac:grpSpMk id="5" creationId="{73101342-E829-490E-B574-0F8A42B13442}"/>
          </ac:grpSpMkLst>
        </pc:grpChg>
      </pc:sldChg>
      <pc:sldChg chg="delSp add ord">
        <pc:chgData name="菲 关" userId="3774cd79a85299dd" providerId="LiveId" clId="{AEC22BE8-1BB9-410A-93C3-AD13648A0BD6}" dt="2021-04-13T05:34:33.189" v="861" actId="478"/>
        <pc:sldMkLst>
          <pc:docMk/>
          <pc:sldMk cId="0" sldId="278"/>
        </pc:sldMkLst>
        <pc:spChg chg="del">
          <ac:chgData name="菲 关" userId="3774cd79a85299dd" providerId="LiveId" clId="{AEC22BE8-1BB9-410A-93C3-AD13648A0BD6}" dt="2021-04-13T05:34:33.189" v="861" actId="478"/>
          <ac:spMkLst>
            <pc:docMk/>
            <pc:sldMk cId="0" sldId="278"/>
            <ac:spMk id="4" creationId="{2E07355E-E4DE-42DD-922D-3009B9FC1407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80"/>
        </pc:sldMkLst>
        <pc:spChg chg="del">
          <ac:chgData name="菲 关" userId="3774cd79a85299dd" providerId="LiveId" clId="{AEC22BE8-1BB9-410A-93C3-AD13648A0BD6}" dt="2021-04-13T05:34:40.517" v="865" actId="478"/>
          <ac:spMkLst>
            <pc:docMk/>
            <pc:sldMk cId="0" sldId="280"/>
            <ac:spMk id="4" creationId="{12463D5B-8271-49B1-B160-D3A3B8575BB9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81"/>
        </pc:sldMkLst>
        <pc:spChg chg="del">
          <ac:chgData name="菲 关" userId="3774cd79a85299dd" providerId="LiveId" clId="{AEC22BE8-1BB9-410A-93C3-AD13648A0BD6}" dt="2021-04-13T05:34:47.301" v="868" actId="478"/>
          <ac:spMkLst>
            <pc:docMk/>
            <pc:sldMk cId="0" sldId="281"/>
            <ac:spMk id="25" creationId="{7CCAFAB7-5F9E-40DF-BA92-5EDB7719D20A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83"/>
        </pc:sldMkLst>
        <pc:spChg chg="del">
          <ac:chgData name="菲 关" userId="3774cd79a85299dd" providerId="LiveId" clId="{AEC22BE8-1BB9-410A-93C3-AD13648A0BD6}" dt="2021-04-13T05:34:42.181" v="866" actId="478"/>
          <ac:spMkLst>
            <pc:docMk/>
            <pc:sldMk cId="0" sldId="283"/>
            <ac:spMk id="22" creationId="{AC231026-2735-48C8-A9AE-83FF5FD7EDDD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85"/>
        </pc:sldMkLst>
        <pc:spChg chg="del">
          <ac:chgData name="菲 关" userId="3774cd79a85299dd" providerId="LiveId" clId="{AEC22BE8-1BB9-410A-93C3-AD13648A0BD6}" dt="2021-04-13T05:34:56.125" v="870" actId="478"/>
          <ac:spMkLst>
            <pc:docMk/>
            <pc:sldMk cId="0" sldId="285"/>
            <ac:spMk id="4" creationId="{365D0BBE-2CAE-4274-B50F-FE50B4B58E85}"/>
          </ac:spMkLst>
        </pc:spChg>
      </pc:sldChg>
      <pc:sldChg chg="delSp add ord">
        <pc:chgData name="菲 关" userId="3774cd79a85299dd" providerId="LiveId" clId="{AEC22BE8-1BB9-410A-93C3-AD13648A0BD6}" dt="2021-04-13T04:25:10.585" v="50" actId="478"/>
        <pc:sldMkLst>
          <pc:docMk/>
          <pc:sldMk cId="0" sldId="286"/>
        </pc:sldMkLst>
        <pc:spChg chg="del">
          <ac:chgData name="菲 关" userId="3774cd79a85299dd" providerId="LiveId" clId="{AEC22BE8-1BB9-410A-93C3-AD13648A0BD6}" dt="2021-04-13T04:25:10.585" v="50" actId="478"/>
          <ac:spMkLst>
            <pc:docMk/>
            <pc:sldMk cId="0" sldId="286"/>
            <ac:spMk id="5" creationId="{DFBEE7BB-04B9-4764-9214-DCC62C8EAE93}"/>
          </ac:spMkLst>
        </pc:spChg>
      </pc:sldChg>
      <pc:sldChg chg="delSp add ord">
        <pc:chgData name="菲 关" userId="3774cd79a85299dd" providerId="LiveId" clId="{AEC22BE8-1BB9-410A-93C3-AD13648A0BD6}" dt="2021-04-13T05:34:25.581" v="857" actId="478"/>
        <pc:sldMkLst>
          <pc:docMk/>
          <pc:sldMk cId="0" sldId="288"/>
        </pc:sldMkLst>
        <pc:spChg chg="del">
          <ac:chgData name="菲 关" userId="3774cd79a85299dd" providerId="LiveId" clId="{AEC22BE8-1BB9-410A-93C3-AD13648A0BD6}" dt="2021-04-13T05:34:25.581" v="857" actId="478"/>
          <ac:spMkLst>
            <pc:docMk/>
            <pc:sldMk cId="0" sldId="288"/>
            <ac:spMk id="5" creationId="{D1524C87-D501-4B26-8DA8-1B785088503E}"/>
          </ac:spMkLst>
        </pc:spChg>
      </pc:sldChg>
      <pc:sldChg chg="delSp add ord">
        <pc:chgData name="菲 关" userId="3774cd79a85299dd" providerId="LiveId" clId="{AEC22BE8-1BB9-410A-93C3-AD13648A0BD6}" dt="2021-04-13T05:34:30.469" v="859" actId="478"/>
        <pc:sldMkLst>
          <pc:docMk/>
          <pc:sldMk cId="0" sldId="289"/>
        </pc:sldMkLst>
        <pc:spChg chg="del">
          <ac:chgData name="菲 关" userId="3774cd79a85299dd" providerId="LiveId" clId="{AEC22BE8-1BB9-410A-93C3-AD13648A0BD6}" dt="2021-04-13T05:34:30.469" v="859" actId="478"/>
          <ac:spMkLst>
            <pc:docMk/>
            <pc:sldMk cId="0" sldId="289"/>
            <ac:spMk id="5" creationId="{B47B8538-9306-478E-949A-20FE4F698DA2}"/>
          </ac:spMkLst>
        </pc:spChg>
      </pc:sldChg>
      <pc:sldChg chg="delSp modSp add mod ord">
        <pc:chgData name="菲 关" userId="3774cd79a85299dd" providerId="LiveId" clId="{AEC22BE8-1BB9-410A-93C3-AD13648A0BD6}" dt="2021-04-13T05:55:55.293" v="916" actId="20577"/>
        <pc:sldMkLst>
          <pc:docMk/>
          <pc:sldMk cId="0" sldId="290"/>
        </pc:sldMkLst>
        <pc:spChg chg="del">
          <ac:chgData name="菲 关" userId="3774cd79a85299dd" providerId="LiveId" clId="{AEC22BE8-1BB9-410A-93C3-AD13648A0BD6}" dt="2021-04-13T05:34:34.415" v="862" actId="478"/>
          <ac:spMkLst>
            <pc:docMk/>
            <pc:sldMk cId="0" sldId="290"/>
            <ac:spMk id="4" creationId="{90DCA963-8882-4FEA-9737-EFDA9A23DF0E}"/>
          </ac:spMkLst>
        </pc:spChg>
        <pc:spChg chg="mod">
          <ac:chgData name="菲 关" userId="3774cd79a85299dd" providerId="LiveId" clId="{AEC22BE8-1BB9-410A-93C3-AD13648A0BD6}" dt="2021-04-13T05:53:24.013" v="895" actId="14100"/>
          <ac:spMkLst>
            <pc:docMk/>
            <pc:sldMk cId="0" sldId="290"/>
            <ac:spMk id="162818" creationId="{0D4C9CB2-7A00-4A9A-807D-7534DD4F1394}"/>
          </ac:spMkLst>
        </pc:spChg>
        <pc:spChg chg="mod">
          <ac:chgData name="菲 关" userId="3774cd79a85299dd" providerId="LiveId" clId="{AEC22BE8-1BB9-410A-93C3-AD13648A0BD6}" dt="2021-04-13T05:55:55.293" v="916" actId="20577"/>
          <ac:spMkLst>
            <pc:docMk/>
            <pc:sldMk cId="0" sldId="290"/>
            <ac:spMk id="162819" creationId="{0D42C3CA-793B-4E4E-9941-A4C51EB01976}"/>
          </ac:spMkLst>
        </pc:spChg>
      </pc:sldChg>
      <pc:sldChg chg="delSp add ord">
        <pc:chgData name="菲 关" userId="3774cd79a85299dd" providerId="LiveId" clId="{AEC22BE8-1BB9-410A-93C3-AD13648A0BD6}" dt="2021-04-13T05:56:54.921" v="918"/>
        <pc:sldMkLst>
          <pc:docMk/>
          <pc:sldMk cId="0" sldId="291"/>
        </pc:sldMkLst>
        <pc:spChg chg="del">
          <ac:chgData name="菲 关" userId="3774cd79a85299dd" providerId="LiveId" clId="{AEC22BE8-1BB9-410A-93C3-AD13648A0BD6}" dt="2021-04-13T05:34:36.807" v="863" actId="478"/>
          <ac:spMkLst>
            <pc:docMk/>
            <pc:sldMk cId="0" sldId="291"/>
            <ac:spMk id="4" creationId="{C4853864-81FD-45A5-A302-33691611DD20}"/>
          </ac:spMkLst>
        </pc:spChg>
      </pc:sldChg>
      <pc:sldChg chg="delSp add ord">
        <pc:chgData name="菲 关" userId="3774cd79a85299dd" providerId="LiveId" clId="{AEC22BE8-1BB9-410A-93C3-AD13648A0BD6}" dt="2021-04-13T05:34:38.262" v="864" actId="478"/>
        <pc:sldMkLst>
          <pc:docMk/>
          <pc:sldMk cId="0" sldId="292"/>
        </pc:sldMkLst>
        <pc:spChg chg="del">
          <ac:chgData name="菲 关" userId="3774cd79a85299dd" providerId="LiveId" clId="{AEC22BE8-1BB9-410A-93C3-AD13648A0BD6}" dt="2021-04-13T05:34:38.262" v="864" actId="478"/>
          <ac:spMkLst>
            <pc:docMk/>
            <pc:sldMk cId="0" sldId="292"/>
            <ac:spMk id="4" creationId="{14964FA6-1412-4E5A-B3D9-58AF0C1D7242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93"/>
        </pc:sldMkLst>
        <pc:spChg chg="del">
          <ac:chgData name="菲 关" userId="3774cd79a85299dd" providerId="LiveId" clId="{AEC22BE8-1BB9-410A-93C3-AD13648A0BD6}" dt="2021-04-13T05:34:45.533" v="867" actId="478"/>
          <ac:spMkLst>
            <pc:docMk/>
            <pc:sldMk cId="0" sldId="293"/>
            <ac:spMk id="4" creationId="{8D673758-011D-4A62-A026-52383BBA5A55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94"/>
        </pc:sldMkLst>
        <pc:spChg chg="del">
          <ac:chgData name="菲 关" userId="3774cd79a85299dd" providerId="LiveId" clId="{AEC22BE8-1BB9-410A-93C3-AD13648A0BD6}" dt="2021-04-13T05:34:52.487" v="869" actId="478"/>
          <ac:spMkLst>
            <pc:docMk/>
            <pc:sldMk cId="0" sldId="294"/>
            <ac:spMk id="4" creationId="{A3BAB40F-F08D-4C54-B72E-64D278A07BD0}"/>
          </ac:spMkLst>
        </pc:spChg>
      </pc:sldChg>
      <pc:sldChg chg="delSp">
        <pc:chgData name="菲 关" userId="3774cd79a85299dd" providerId="LiveId" clId="{AEC22BE8-1BB9-410A-93C3-AD13648A0BD6}" dt="2021-04-13T06:22:16.020" v="1039" actId="478"/>
        <pc:sldMkLst>
          <pc:docMk/>
          <pc:sldMk cId="0" sldId="352"/>
        </pc:sldMkLst>
        <pc:spChg chg="del">
          <ac:chgData name="菲 关" userId="3774cd79a85299dd" providerId="LiveId" clId="{AEC22BE8-1BB9-410A-93C3-AD13648A0BD6}" dt="2021-04-13T06:22:16.020" v="1039" actId="478"/>
          <ac:spMkLst>
            <pc:docMk/>
            <pc:sldMk cId="0" sldId="352"/>
            <ac:spMk id="2" creationId="{B9D26B5E-941D-449B-8E57-5C0310CA2A03}"/>
          </ac:spMkLst>
        </pc:spChg>
      </pc:sldChg>
      <pc:sldChg chg="delSp modSp add mod">
        <pc:chgData name="菲 关" userId="3774cd79a85299dd" providerId="LiveId" clId="{AEC22BE8-1BB9-410A-93C3-AD13648A0BD6}" dt="2021-04-13T06:17:10.276" v="925" actId="2085"/>
        <pc:sldMkLst>
          <pc:docMk/>
          <pc:sldMk cId="2748314198" sldId="602"/>
        </pc:sldMkLst>
        <pc:spChg chg="mod">
          <ac:chgData name="菲 关" userId="3774cd79a85299dd" providerId="LiveId" clId="{AEC22BE8-1BB9-410A-93C3-AD13648A0BD6}" dt="2021-04-13T06:17:10.276" v="925" actId="2085"/>
          <ac:spMkLst>
            <pc:docMk/>
            <pc:sldMk cId="2748314198" sldId="602"/>
            <ac:spMk id="6" creationId="{00000000-0000-0000-0000-000000000000}"/>
          </ac:spMkLst>
        </pc:spChg>
        <pc:spChg chg="del">
          <ac:chgData name="菲 关" userId="3774cd79a85299dd" providerId="LiveId" clId="{AEC22BE8-1BB9-410A-93C3-AD13648A0BD6}" dt="2021-04-13T06:16:40.388" v="921" actId="478"/>
          <ac:spMkLst>
            <pc:docMk/>
            <pc:sldMk cId="2748314198" sldId="602"/>
            <ac:spMk id="24578" creationId="{00000000-0000-0000-0000-000000000000}"/>
          </ac:spMkLst>
        </pc:spChg>
        <pc:spChg chg="del mod">
          <ac:chgData name="菲 关" userId="3774cd79a85299dd" providerId="LiveId" clId="{AEC22BE8-1BB9-410A-93C3-AD13648A0BD6}" dt="2021-04-13T06:16:41.445" v="922" actId="478"/>
          <ac:spMkLst>
            <pc:docMk/>
            <pc:sldMk cId="2748314198" sldId="602"/>
            <ac:spMk id="24579" creationId="{00000000-0000-0000-0000-000000000000}"/>
          </ac:spMkLst>
        </pc:spChg>
      </pc:sldChg>
      <pc:sldChg chg="modSp add del">
        <pc:chgData name="菲 关" userId="3774cd79a85299dd" providerId="LiveId" clId="{AEC22BE8-1BB9-410A-93C3-AD13648A0BD6}" dt="2021-04-13T05:57:08.538" v="919" actId="47"/>
        <pc:sldMkLst>
          <pc:docMk/>
          <pc:sldMk cId="2158847238" sldId="604"/>
        </pc:sldMkLst>
        <pc:spChg chg="mod">
          <ac:chgData name="菲 关" userId="3774cd79a85299dd" providerId="LiveId" clId="{AEC22BE8-1BB9-410A-93C3-AD13648A0BD6}" dt="2021-04-13T05:52:07.156" v="885"/>
          <ac:spMkLst>
            <pc:docMk/>
            <pc:sldMk cId="2158847238" sldId="604"/>
            <ac:spMk id="26627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904575495" sldId="62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0745856" sldId="621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417416950" sldId="622"/>
        </pc:sldMkLst>
      </pc:sldChg>
      <pc:sldChg chg="delSp modSp add mod">
        <pc:chgData name="菲 关" userId="3774cd79a85299dd" providerId="LiveId" clId="{AEC22BE8-1BB9-410A-93C3-AD13648A0BD6}" dt="2021-04-19T05:03:59.122" v="1051"/>
        <pc:sldMkLst>
          <pc:docMk/>
          <pc:sldMk cId="2676202310" sldId="1565"/>
        </pc:sldMkLst>
        <pc:spChg chg="del">
          <ac:chgData name="菲 关" userId="3774cd79a85299dd" providerId="LiveId" clId="{AEC22BE8-1BB9-410A-93C3-AD13648A0BD6}" dt="2021-04-13T04:28:12.635" v="65" actId="478"/>
          <ac:spMkLst>
            <pc:docMk/>
            <pc:sldMk cId="2676202310" sldId="1565"/>
            <ac:spMk id="6146" creationId="{00000000-0000-0000-0000-000000000000}"/>
          </ac:spMkLst>
        </pc:spChg>
        <pc:spChg chg="del mod">
          <ac:chgData name="菲 关" userId="3774cd79a85299dd" providerId="LiveId" clId="{AEC22BE8-1BB9-410A-93C3-AD13648A0BD6}" dt="2021-04-13T04:28:09.871" v="64" actId="478"/>
          <ac:spMkLst>
            <pc:docMk/>
            <pc:sldMk cId="2676202310" sldId="1565"/>
            <ac:spMk id="6147" creationId="{00000000-0000-0000-0000-000000000000}"/>
          </ac:spMkLst>
        </pc:spChg>
        <pc:spChg chg="mod">
          <ac:chgData name="菲 关" userId="3774cd79a85299dd" providerId="LiveId" clId="{AEC22BE8-1BB9-410A-93C3-AD13648A0BD6}" dt="2021-04-13T04:28:29.928" v="68" actId="208"/>
          <ac:spMkLst>
            <pc:docMk/>
            <pc:sldMk cId="2676202310" sldId="1565"/>
            <ac:spMk id="6148" creationId="{00000000-0000-0000-0000-000000000000}"/>
          </ac:spMkLst>
        </pc:spChg>
        <pc:spChg chg="mod">
          <ac:chgData name="菲 关" userId="3774cd79a85299dd" providerId="LiveId" clId="{AEC22BE8-1BB9-410A-93C3-AD13648A0BD6}" dt="2021-04-19T05:03:59.122" v="1051"/>
          <ac:spMkLst>
            <pc:docMk/>
            <pc:sldMk cId="2676202310" sldId="1565"/>
            <ac:spMk id="6149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2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3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4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5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6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7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8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9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0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1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2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3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4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5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6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7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8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9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80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81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82" creationId="{00000000-0000-0000-0000-000000000000}"/>
          </ac:spMkLst>
        </pc:spChg>
        <pc:grpChg chg="mod">
          <ac:chgData name="菲 关" userId="3774cd79a85299dd" providerId="LiveId" clId="{AEC22BE8-1BB9-410A-93C3-AD13648A0BD6}" dt="2021-04-13T04:28:19.106" v="66" actId="14100"/>
          <ac:grpSpMkLst>
            <pc:docMk/>
            <pc:sldMk cId="2676202310" sldId="1565"/>
            <ac:grpSpMk id="6150" creationId="{00000000-0000-0000-0000-000000000000}"/>
          </ac:grpSpMkLst>
        </pc:grpChg>
        <pc:grpChg chg="del">
          <ac:chgData name="菲 关" userId="3774cd79a85299dd" providerId="LiveId" clId="{AEC22BE8-1BB9-410A-93C3-AD13648A0BD6}" dt="2021-04-13T04:27:49.073" v="63" actId="478"/>
          <ac:grpSpMkLst>
            <pc:docMk/>
            <pc:sldMk cId="2676202310" sldId="1565"/>
            <ac:grpSpMk id="6151" creationId="{00000000-0000-0000-0000-000000000000}"/>
          </ac:grpSpMkLst>
        </pc:grpChg>
      </pc:sldChg>
      <pc:sldChg chg="addSp modSp add mod modShow">
        <pc:chgData name="菲 关" userId="3774cd79a85299dd" providerId="LiveId" clId="{AEC22BE8-1BB9-410A-93C3-AD13648A0BD6}" dt="2021-04-19T01:46:31.684" v="1044" actId="729"/>
        <pc:sldMkLst>
          <pc:docMk/>
          <pc:sldMk cId="3073315607" sldId="1568"/>
        </pc:sldMkLst>
        <pc:spChg chg="mod">
          <ac:chgData name="菲 关" userId="3774cd79a85299dd" providerId="LiveId" clId="{AEC22BE8-1BB9-410A-93C3-AD13648A0BD6}" dt="2021-04-13T04:31:46.496" v="152" actId="6549"/>
          <ac:spMkLst>
            <pc:docMk/>
            <pc:sldMk cId="3073315607" sldId="1568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1:56.250" v="221" actId="1037"/>
          <ac:spMkLst>
            <pc:docMk/>
            <pc:sldMk cId="3073315607" sldId="1568"/>
            <ac:spMk id="375" creationId="{00000000-0000-0000-0000-000000000000}"/>
          </ac:spMkLst>
        </pc:spChg>
        <pc:spChg chg="mod">
          <ac:chgData name="菲 关" userId="3774cd79a85299dd" providerId="LiveId" clId="{AEC22BE8-1BB9-410A-93C3-AD13648A0BD6}" dt="2021-04-13T04:35:36.736" v="753" actId="108"/>
          <ac:spMkLst>
            <pc:docMk/>
            <pc:sldMk cId="3073315607" sldId="1568"/>
            <ac:spMk id="379" creationId="{00000000-0000-0000-0000-000000000000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37" creationId="{496A9342-19C2-4099-86B6-0EE18D05DBFE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42" creationId="{65583C74-66D4-4970-B4B7-81BB4AAEDC2D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45" creationId="{DF135179-DD66-4317-9CBC-4350EF0D5BEB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46" creationId="{0925C6EA-5F98-4B59-A013-A8FE302E3C17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48" creationId="{BF9FF6BD-127D-4BCA-A811-087A70E47E37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50" creationId="{3A776C7B-BDF0-45FE-A34C-F1676C31E42C}"/>
          </ac:spMkLst>
        </pc:spChg>
        <pc:grpChg chg="add 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36" creationId="{B3148B02-FA70-414B-A242-B8B42267ED2E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38" creationId="{72D1C118-EEF2-4627-A6B4-AB865568F186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39" creationId="{81EE72A3-64C5-4490-8831-AFB870B60566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40" creationId="{E3341218-38B6-4910-85B5-D70C9CC0330D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41" creationId="{65998271-9844-4064-94CB-1F4C07243C71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44" creationId="{2DCE382D-DB0E-439B-9DE9-6B3939D611AC}"/>
          </ac:grpSpMkLst>
        </pc:grpChg>
        <pc:cxnChg chg="mod">
          <ac:chgData name="菲 关" userId="3774cd79a85299dd" providerId="LiveId" clId="{AEC22BE8-1BB9-410A-93C3-AD13648A0BD6}" dt="2021-04-13T06:20:39.216" v="1030"/>
          <ac:cxnSpMkLst>
            <pc:docMk/>
            <pc:sldMk cId="3073315607" sldId="1568"/>
            <ac:cxnSpMk id="443" creationId="{60314511-FDE8-4721-8AAD-A484E2D8EDCD}"/>
          </ac:cxnSpMkLst>
        </pc:cxnChg>
        <pc:cxnChg chg="mod">
          <ac:chgData name="菲 关" userId="3774cd79a85299dd" providerId="LiveId" clId="{AEC22BE8-1BB9-410A-93C3-AD13648A0BD6}" dt="2021-04-13T06:20:39.216" v="1030"/>
          <ac:cxnSpMkLst>
            <pc:docMk/>
            <pc:sldMk cId="3073315607" sldId="1568"/>
            <ac:cxnSpMk id="447" creationId="{B4471C38-684D-4876-ACE0-167C28E570A6}"/>
          </ac:cxnSpMkLst>
        </pc:cxnChg>
        <pc:cxnChg chg="mod">
          <ac:chgData name="菲 关" userId="3774cd79a85299dd" providerId="LiveId" clId="{AEC22BE8-1BB9-410A-93C3-AD13648A0BD6}" dt="2021-04-13T06:20:39.216" v="1030"/>
          <ac:cxnSpMkLst>
            <pc:docMk/>
            <pc:sldMk cId="3073315607" sldId="1568"/>
            <ac:cxnSpMk id="449" creationId="{0AA3C39E-EBE6-4B2C-AB72-9952503A48FC}"/>
          </ac:cxnSpMkLst>
        </pc:cxnChg>
        <pc:cxnChg chg="mod">
          <ac:chgData name="菲 关" userId="3774cd79a85299dd" providerId="LiveId" clId="{AEC22BE8-1BB9-410A-93C3-AD13648A0BD6}" dt="2021-04-13T06:20:39.216" v="1030"/>
          <ac:cxnSpMkLst>
            <pc:docMk/>
            <pc:sldMk cId="3073315607" sldId="1568"/>
            <ac:cxnSpMk id="451" creationId="{D0C39DF1-CD99-4C34-910C-08F9F59DDB95}"/>
          </ac:cxnSpMkLst>
        </pc:cxnChg>
      </pc:sldChg>
      <pc:sldChg chg="addSp modSp add mod modShow">
        <pc:chgData name="菲 关" userId="3774cd79a85299dd" providerId="LiveId" clId="{AEC22BE8-1BB9-410A-93C3-AD13648A0BD6}" dt="2021-04-19T01:46:31.684" v="1044" actId="729"/>
        <pc:sldMkLst>
          <pc:docMk/>
          <pc:sldMk cId="207336284" sldId="1569"/>
        </pc:sldMkLst>
        <pc:spChg chg="mod">
          <ac:chgData name="菲 关" userId="3774cd79a85299dd" providerId="LiveId" clId="{AEC22BE8-1BB9-410A-93C3-AD13648A0BD6}" dt="2021-04-13T04:32:17.348" v="280" actId="6549"/>
          <ac:spMkLst>
            <pc:docMk/>
            <pc:sldMk cId="207336284" sldId="1569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2:32.052" v="358" actId="1037"/>
          <ac:spMkLst>
            <pc:docMk/>
            <pc:sldMk cId="207336284" sldId="1569"/>
            <ac:spMk id="375" creationId="{00000000-0000-0000-0000-000000000000}"/>
          </ac:spMkLst>
        </pc:spChg>
        <pc:spChg chg="mod">
          <ac:chgData name="菲 关" userId="3774cd79a85299dd" providerId="LiveId" clId="{AEC22BE8-1BB9-410A-93C3-AD13648A0BD6}" dt="2021-04-13T04:35:41.069" v="754" actId="108"/>
          <ac:spMkLst>
            <pc:docMk/>
            <pc:sldMk cId="207336284" sldId="1569"/>
            <ac:spMk id="389" creationId="{00000000-0000-0000-0000-000000000000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397" creationId="{5D513AE7-74C7-47CC-9375-5C2354822AC8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28" creationId="{3F54CFAF-63D7-4041-BAFA-9BADF3BCBFF1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31" creationId="{6CAC6D69-9E4B-4750-B5F8-4C9E7CACB436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32" creationId="{B087A101-02E6-43BF-ADFA-54D12A3CE8DC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34" creationId="{C2D95594-BC30-4AFA-A1E2-5ED4B9CEE000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36" creationId="{9F09FCB2-5977-48CB-8FD4-6C101B5A1E2C}"/>
          </ac:spMkLst>
        </pc:spChg>
        <pc:grpChg chg="add 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391" creationId="{EF5DCF6D-2D28-409C-AB94-AA09829BA6F5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398" creationId="{B59C12F2-C58D-47CC-8E7B-DD6136E4EB9F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399" creationId="{E5773E2F-CA35-4468-8D25-6434F9C26433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408" creationId="{D4FE4E81-D077-4029-B7D2-907D5DA39B4F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427" creationId="{834B2AA1-5FAC-4572-9164-8E9EF0DB751B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430" creationId="{F0CB8535-41C3-4E79-AEC3-4E3C3946A15C}"/>
          </ac:grpSpMkLst>
        </pc:grpChg>
        <pc:cxnChg chg="mod">
          <ac:chgData name="菲 关" userId="3774cd79a85299dd" providerId="LiveId" clId="{AEC22BE8-1BB9-410A-93C3-AD13648A0BD6}" dt="2021-04-13T06:20:40.792" v="1031"/>
          <ac:cxnSpMkLst>
            <pc:docMk/>
            <pc:sldMk cId="207336284" sldId="1569"/>
            <ac:cxnSpMk id="429" creationId="{D5988063-1C25-4AA9-A64B-E172346E248B}"/>
          </ac:cxnSpMkLst>
        </pc:cxnChg>
        <pc:cxnChg chg="mod">
          <ac:chgData name="菲 关" userId="3774cd79a85299dd" providerId="LiveId" clId="{AEC22BE8-1BB9-410A-93C3-AD13648A0BD6}" dt="2021-04-13T06:20:40.792" v="1031"/>
          <ac:cxnSpMkLst>
            <pc:docMk/>
            <pc:sldMk cId="207336284" sldId="1569"/>
            <ac:cxnSpMk id="433" creationId="{9E0B41AC-5704-45A7-B152-66B06B03273E}"/>
          </ac:cxnSpMkLst>
        </pc:cxnChg>
        <pc:cxnChg chg="mod">
          <ac:chgData name="菲 关" userId="3774cd79a85299dd" providerId="LiveId" clId="{AEC22BE8-1BB9-410A-93C3-AD13648A0BD6}" dt="2021-04-13T06:20:40.792" v="1031"/>
          <ac:cxnSpMkLst>
            <pc:docMk/>
            <pc:sldMk cId="207336284" sldId="1569"/>
            <ac:cxnSpMk id="435" creationId="{8444CCA4-1734-4527-A668-EF1E0CE65AD3}"/>
          </ac:cxnSpMkLst>
        </pc:cxnChg>
        <pc:cxnChg chg="mod">
          <ac:chgData name="菲 关" userId="3774cd79a85299dd" providerId="LiveId" clId="{AEC22BE8-1BB9-410A-93C3-AD13648A0BD6}" dt="2021-04-13T06:20:40.792" v="1031"/>
          <ac:cxnSpMkLst>
            <pc:docMk/>
            <pc:sldMk cId="207336284" sldId="1569"/>
            <ac:cxnSpMk id="437" creationId="{8863B7D7-B6BC-4694-8155-094D637D0997}"/>
          </ac:cxnSpMkLst>
        </pc:cxnChg>
      </pc:sldChg>
      <pc:sldChg chg="addSp delSp modSp add mod modShow">
        <pc:chgData name="菲 关" userId="3774cd79a85299dd" providerId="LiveId" clId="{AEC22BE8-1BB9-410A-93C3-AD13648A0BD6}" dt="2021-04-19T01:46:31.684" v="1044" actId="729"/>
        <pc:sldMkLst>
          <pc:docMk/>
          <pc:sldMk cId="1017575746" sldId="1570"/>
        </pc:sldMkLst>
        <pc:spChg chg="del">
          <ac:chgData name="菲 关" userId="3774cd79a85299dd" providerId="LiveId" clId="{AEC22BE8-1BB9-410A-93C3-AD13648A0BD6}" dt="2021-04-13T04:33:04.083" v="497" actId="478"/>
          <ac:spMkLst>
            <pc:docMk/>
            <pc:sldMk cId="1017575746" sldId="1570"/>
            <ac:spMk id="3" creationId="{00000000-0000-0000-0000-000000000000}"/>
          </ac:spMkLst>
        </pc:spChg>
        <pc:spChg chg="mod">
          <ac:chgData name="菲 关" userId="3774cd79a85299dd" providerId="LiveId" clId="{AEC22BE8-1BB9-410A-93C3-AD13648A0BD6}" dt="2021-04-13T04:32:45.348" v="405" actId="6549"/>
          <ac:spMkLst>
            <pc:docMk/>
            <pc:sldMk cId="1017575746" sldId="1570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3:00.406" v="496" actId="1038"/>
          <ac:spMkLst>
            <pc:docMk/>
            <pc:sldMk cId="1017575746" sldId="1570"/>
            <ac:spMk id="408" creationId="{00000000-0000-0000-0000-000000000000}"/>
          </ac:spMkLst>
        </pc:spChg>
        <pc:spChg chg="mod">
          <ac:chgData name="菲 关" userId="3774cd79a85299dd" providerId="LiveId" clId="{AEC22BE8-1BB9-410A-93C3-AD13648A0BD6}" dt="2021-04-13T04:35:44.044" v="755" actId="108"/>
          <ac:spMkLst>
            <pc:docMk/>
            <pc:sldMk cId="1017575746" sldId="1570"/>
            <ac:spMk id="429" creationId="{00000000-0000-0000-0000-000000000000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31" creationId="{804790D3-6DD3-4150-86B3-31C5C17D549D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36" creationId="{444AD397-2819-4738-93A4-1D2EC11A0C4C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39" creationId="{24CE0595-243E-4ED4-AE75-72A93825A5F4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40" creationId="{8AF481BC-513C-41C6-AF07-84467B160250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42" creationId="{79A691A5-9D1D-4766-AF11-3F83C8B7BCF5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44" creationId="{B8643BE1-3639-43A6-B7BB-94B0C8F63CC1}"/>
          </ac:spMkLst>
        </pc:spChg>
        <pc:grpChg chg="add 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0" creationId="{791F4A52-8211-4FC2-8DE7-2A5E9853D81F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2" creationId="{8E80392E-7796-43F0-9B1F-306E8243755B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3" creationId="{F9829895-C3A3-4897-942F-EDE8DDB6BDC6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4" creationId="{5CFF6180-2D92-4405-A62C-72522FA790AD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5" creationId="{0D966550-4859-4299-9BC5-7A6118676D63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8" creationId="{3119085B-F096-4B42-BF5F-8FBDC2A9525C}"/>
          </ac:grpSpMkLst>
        </pc:grpChg>
        <pc:cxnChg chg="mod">
          <ac:chgData name="菲 关" userId="3774cd79a85299dd" providerId="LiveId" clId="{AEC22BE8-1BB9-410A-93C3-AD13648A0BD6}" dt="2021-04-13T06:20:42.766" v="1032"/>
          <ac:cxnSpMkLst>
            <pc:docMk/>
            <pc:sldMk cId="1017575746" sldId="1570"/>
            <ac:cxnSpMk id="437" creationId="{36110923-6EB7-46E3-8B58-28C072D5B225}"/>
          </ac:cxnSpMkLst>
        </pc:cxnChg>
        <pc:cxnChg chg="mod">
          <ac:chgData name="菲 关" userId="3774cd79a85299dd" providerId="LiveId" clId="{AEC22BE8-1BB9-410A-93C3-AD13648A0BD6}" dt="2021-04-13T06:20:42.766" v="1032"/>
          <ac:cxnSpMkLst>
            <pc:docMk/>
            <pc:sldMk cId="1017575746" sldId="1570"/>
            <ac:cxnSpMk id="441" creationId="{BF7EAC52-613B-43AD-9109-C754A6E05B77}"/>
          </ac:cxnSpMkLst>
        </pc:cxnChg>
        <pc:cxnChg chg="mod">
          <ac:chgData name="菲 关" userId="3774cd79a85299dd" providerId="LiveId" clId="{AEC22BE8-1BB9-410A-93C3-AD13648A0BD6}" dt="2021-04-13T06:20:42.766" v="1032"/>
          <ac:cxnSpMkLst>
            <pc:docMk/>
            <pc:sldMk cId="1017575746" sldId="1570"/>
            <ac:cxnSpMk id="443" creationId="{A1E640D0-83A8-4F55-846D-66461C62FDC8}"/>
          </ac:cxnSpMkLst>
        </pc:cxnChg>
        <pc:cxnChg chg="mod">
          <ac:chgData name="菲 关" userId="3774cd79a85299dd" providerId="LiveId" clId="{AEC22BE8-1BB9-410A-93C3-AD13648A0BD6}" dt="2021-04-13T06:20:42.766" v="1032"/>
          <ac:cxnSpMkLst>
            <pc:docMk/>
            <pc:sldMk cId="1017575746" sldId="1570"/>
            <ac:cxnSpMk id="445" creationId="{E63FD829-EA08-4B97-971D-9EADE41F2A1F}"/>
          </ac:cxnSpMkLst>
        </pc:cxnChg>
      </pc:sldChg>
      <pc:sldChg chg="addSp delSp modSp add mod modShow">
        <pc:chgData name="菲 关" userId="3774cd79a85299dd" providerId="LiveId" clId="{AEC22BE8-1BB9-410A-93C3-AD13648A0BD6}" dt="2021-04-19T01:46:31.684" v="1044" actId="729"/>
        <pc:sldMkLst>
          <pc:docMk/>
          <pc:sldMk cId="4092445005" sldId="1571"/>
        </pc:sldMkLst>
        <pc:spChg chg="mod">
          <ac:chgData name="菲 关" userId="3774cd79a85299dd" providerId="LiveId" clId="{AEC22BE8-1BB9-410A-93C3-AD13648A0BD6}" dt="2021-04-13T04:33:10.064" v="499" actId="6549"/>
          <ac:spMkLst>
            <pc:docMk/>
            <pc:sldMk cId="4092445005" sldId="1571"/>
            <ac:spMk id="185" creationId="{00000000-0000-0000-0000-000000000000}"/>
          </ac:spMkLst>
        </pc:spChg>
        <pc:spChg chg="del">
          <ac:chgData name="菲 关" userId="3774cd79a85299dd" providerId="LiveId" clId="{AEC22BE8-1BB9-410A-93C3-AD13648A0BD6}" dt="2021-04-13T04:35:50.119" v="756" actId="478"/>
          <ac:spMkLst>
            <pc:docMk/>
            <pc:sldMk cId="4092445005" sldId="1571"/>
            <ac:spMk id="379" creationId="{00000000-0000-0000-0000-000000000000}"/>
          </ac:spMkLst>
        </pc:spChg>
        <pc:spChg chg="add mod">
          <ac:chgData name="菲 关" userId="3774cd79a85299dd" providerId="LiveId" clId="{AEC22BE8-1BB9-410A-93C3-AD13648A0BD6}" dt="2021-04-13T04:35:51.050" v="757"/>
          <ac:spMkLst>
            <pc:docMk/>
            <pc:sldMk cId="4092445005" sldId="1571"/>
            <ac:spMk id="390" creationId="{25FF0456-FC35-44A8-8490-ECF9FD5F0F3E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398" creationId="{944640D9-839F-49F5-B746-C8ED1BC188A4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29" creationId="{467B96DC-2393-47AB-96AD-E56D74A17465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32" creationId="{1611D00E-2878-4D6A-AE06-E2E924767476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33" creationId="{0BF749F7-1A10-4F2C-9CA5-C3714CB98D59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35" creationId="{0ACAB680-9A36-48CB-8B7D-03FC92796759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37" creationId="{AD0386CF-2165-43CF-B4D2-01DDDD571FAD}"/>
          </ac:spMkLst>
        </pc:spChg>
        <pc:grpChg chg="add 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397" creationId="{9A92E9EC-3751-494E-AA72-1CD3475CABC6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399" creationId="{5C40A684-C09B-4443-8101-EBE05A62C6E1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408" creationId="{3E3D57D3-6146-4E61-8B62-7585215ABDA1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427" creationId="{38F37016-FA68-4F6E-BE0B-79E144B01636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428" creationId="{C8F1255C-66E9-4519-B477-92BF8BB8A812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431" creationId="{C123A13A-9CE8-4DC9-B168-860D077A47A0}"/>
          </ac:grpSpMkLst>
        </pc:grpChg>
        <pc:cxnChg chg="mod">
          <ac:chgData name="菲 关" userId="3774cd79a85299dd" providerId="LiveId" clId="{AEC22BE8-1BB9-410A-93C3-AD13648A0BD6}" dt="2021-04-13T06:20:44.934" v="1033"/>
          <ac:cxnSpMkLst>
            <pc:docMk/>
            <pc:sldMk cId="4092445005" sldId="1571"/>
            <ac:cxnSpMk id="430" creationId="{69335107-79E6-40D1-8A68-95F5B28D60F0}"/>
          </ac:cxnSpMkLst>
        </pc:cxnChg>
        <pc:cxnChg chg="mod">
          <ac:chgData name="菲 关" userId="3774cd79a85299dd" providerId="LiveId" clId="{AEC22BE8-1BB9-410A-93C3-AD13648A0BD6}" dt="2021-04-13T06:20:44.934" v="1033"/>
          <ac:cxnSpMkLst>
            <pc:docMk/>
            <pc:sldMk cId="4092445005" sldId="1571"/>
            <ac:cxnSpMk id="434" creationId="{AC5EA8D3-3F81-494E-AB27-797FD693237C}"/>
          </ac:cxnSpMkLst>
        </pc:cxnChg>
        <pc:cxnChg chg="mod">
          <ac:chgData name="菲 关" userId="3774cd79a85299dd" providerId="LiveId" clId="{AEC22BE8-1BB9-410A-93C3-AD13648A0BD6}" dt="2021-04-13T06:20:44.934" v="1033"/>
          <ac:cxnSpMkLst>
            <pc:docMk/>
            <pc:sldMk cId="4092445005" sldId="1571"/>
            <ac:cxnSpMk id="436" creationId="{2A7C3C07-5786-477A-9E9A-762B70B1004F}"/>
          </ac:cxnSpMkLst>
        </pc:cxnChg>
        <pc:cxnChg chg="mod">
          <ac:chgData name="菲 关" userId="3774cd79a85299dd" providerId="LiveId" clId="{AEC22BE8-1BB9-410A-93C3-AD13648A0BD6}" dt="2021-04-13T06:20:44.934" v="1033"/>
          <ac:cxnSpMkLst>
            <pc:docMk/>
            <pc:sldMk cId="4092445005" sldId="1571"/>
            <ac:cxnSpMk id="438" creationId="{232370EB-551C-4A6E-80A7-94762D1B21F5}"/>
          </ac:cxnSpMkLst>
        </pc:cxnChg>
      </pc:sldChg>
      <pc:sldChg chg="addSp delSp modSp add mod modShow">
        <pc:chgData name="菲 关" userId="3774cd79a85299dd" providerId="LiveId" clId="{AEC22BE8-1BB9-410A-93C3-AD13648A0BD6}" dt="2021-04-19T01:46:31.684" v="1044" actId="729"/>
        <pc:sldMkLst>
          <pc:docMk/>
          <pc:sldMk cId="809722632" sldId="1572"/>
        </pc:sldMkLst>
        <pc:spChg chg="del">
          <ac:chgData name="菲 关" userId="3774cd79a85299dd" providerId="LiveId" clId="{AEC22BE8-1BB9-410A-93C3-AD13648A0BD6}" dt="2021-04-13T04:34:03.543" v="636" actId="478"/>
          <ac:spMkLst>
            <pc:docMk/>
            <pc:sldMk cId="809722632" sldId="1572"/>
            <ac:spMk id="3" creationId="{00000000-0000-0000-0000-000000000000}"/>
          </ac:spMkLst>
        </pc:spChg>
        <pc:spChg chg="mod">
          <ac:chgData name="菲 关" userId="3774cd79a85299dd" providerId="LiveId" clId="{AEC22BE8-1BB9-410A-93C3-AD13648A0BD6}" dt="2021-04-13T04:33:47.608" v="556" actId="6549"/>
          <ac:spMkLst>
            <pc:docMk/>
            <pc:sldMk cId="809722632" sldId="1572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3:59.555" v="635" actId="1037"/>
          <ac:spMkLst>
            <pc:docMk/>
            <pc:sldMk cId="809722632" sldId="1572"/>
            <ac:spMk id="375" creationId="{00000000-0000-0000-0000-000000000000}"/>
          </ac:spMkLst>
        </pc:spChg>
        <pc:spChg chg="del">
          <ac:chgData name="菲 关" userId="3774cd79a85299dd" providerId="LiveId" clId="{AEC22BE8-1BB9-410A-93C3-AD13648A0BD6}" dt="2021-04-13T04:35:54.457" v="758" actId="478"/>
          <ac:spMkLst>
            <pc:docMk/>
            <pc:sldMk cId="809722632" sldId="1572"/>
            <ac:spMk id="379" creationId="{00000000-0000-0000-0000-000000000000}"/>
          </ac:spMkLst>
        </pc:spChg>
        <pc:spChg chg="add mod">
          <ac:chgData name="菲 关" userId="3774cd79a85299dd" providerId="LiveId" clId="{AEC22BE8-1BB9-410A-93C3-AD13648A0BD6}" dt="2021-04-13T04:35:55.548" v="759"/>
          <ac:spMkLst>
            <pc:docMk/>
            <pc:sldMk cId="809722632" sldId="1572"/>
            <ac:spMk id="397" creationId="{54E885FC-FA33-4F15-AA28-0629BA531618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399" creationId="{A6615BB7-5B83-4980-9272-2DC4D43E7A26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0" creationId="{F997AF66-3BAD-40B1-AFD6-3B21279C4D89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3" creationId="{5E42D846-53A6-4360-8915-24AA6B228057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4" creationId="{A6024F8A-F3C2-41C1-8150-C1CE187250FC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6" creationId="{A5B3ED20-EE37-4DB9-987C-363424A5406B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8" creationId="{C3BA9BD5-AB00-42FA-9210-20D3BAA43B03}"/>
          </ac:spMkLst>
        </pc:spChg>
        <pc:grpChg chg="add 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398" creationId="{7AEAFB25-D7DD-4F86-8EBC-5D29A10F0C18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08" creationId="{04DD108B-B3FB-4214-8A3B-F26083D51E41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27" creationId="{91121A9C-DDB7-4B06-B5CA-A51646001DAB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28" creationId="{3B301B54-4620-44B6-AD8E-F93035F3C085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29" creationId="{A5B3E325-90C8-470C-997D-F16088B69E10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32" creationId="{395BF4D5-6E02-4492-8CAA-C7521CD6B338}"/>
          </ac:grpSpMkLst>
        </pc:grpChg>
        <pc:cxnChg chg="mod">
          <ac:chgData name="菲 关" userId="3774cd79a85299dd" providerId="LiveId" clId="{AEC22BE8-1BB9-410A-93C3-AD13648A0BD6}" dt="2021-04-13T06:20:46.455" v="1034"/>
          <ac:cxnSpMkLst>
            <pc:docMk/>
            <pc:sldMk cId="809722632" sldId="1572"/>
            <ac:cxnSpMk id="431" creationId="{621B6A2C-D7AE-4698-B1F1-0390C9DB23FC}"/>
          </ac:cxnSpMkLst>
        </pc:cxnChg>
        <pc:cxnChg chg="mod">
          <ac:chgData name="菲 关" userId="3774cd79a85299dd" providerId="LiveId" clId="{AEC22BE8-1BB9-410A-93C3-AD13648A0BD6}" dt="2021-04-13T06:20:46.455" v="1034"/>
          <ac:cxnSpMkLst>
            <pc:docMk/>
            <pc:sldMk cId="809722632" sldId="1572"/>
            <ac:cxnSpMk id="435" creationId="{60396C67-EB6F-4585-8882-9FCF47187E2A}"/>
          </ac:cxnSpMkLst>
        </pc:cxnChg>
        <pc:cxnChg chg="mod">
          <ac:chgData name="菲 关" userId="3774cd79a85299dd" providerId="LiveId" clId="{AEC22BE8-1BB9-410A-93C3-AD13648A0BD6}" dt="2021-04-13T06:20:46.455" v="1034"/>
          <ac:cxnSpMkLst>
            <pc:docMk/>
            <pc:sldMk cId="809722632" sldId="1572"/>
            <ac:cxnSpMk id="437" creationId="{DB51741C-830F-4D0D-A608-B543A831D421}"/>
          </ac:cxnSpMkLst>
        </pc:cxnChg>
        <pc:cxnChg chg="mod">
          <ac:chgData name="菲 关" userId="3774cd79a85299dd" providerId="LiveId" clId="{AEC22BE8-1BB9-410A-93C3-AD13648A0BD6}" dt="2021-04-13T06:20:46.455" v="1034"/>
          <ac:cxnSpMkLst>
            <pc:docMk/>
            <pc:sldMk cId="809722632" sldId="1572"/>
            <ac:cxnSpMk id="439" creationId="{CFFF2660-D5E5-47B0-A227-F427D26FE0E1}"/>
          </ac:cxnSpMkLst>
        </pc:cxnChg>
      </pc:sldChg>
      <pc:sldChg chg="addSp delSp modSp add mod modShow">
        <pc:chgData name="菲 关" userId="3774cd79a85299dd" providerId="LiveId" clId="{AEC22BE8-1BB9-410A-93C3-AD13648A0BD6}" dt="2021-04-19T01:46:31.684" v="1044" actId="729"/>
        <pc:sldMkLst>
          <pc:docMk/>
          <pc:sldMk cId="3919906692" sldId="1573"/>
        </pc:sldMkLst>
        <pc:spChg chg="del">
          <ac:chgData name="菲 关" userId="3774cd79a85299dd" providerId="LiveId" clId="{AEC22BE8-1BB9-410A-93C3-AD13648A0BD6}" dt="2021-04-13T04:34:28.977" v="750" actId="478"/>
          <ac:spMkLst>
            <pc:docMk/>
            <pc:sldMk cId="3919906692" sldId="1573"/>
            <ac:spMk id="3" creationId="{00000000-0000-0000-0000-000000000000}"/>
          </ac:spMkLst>
        </pc:spChg>
        <pc:spChg chg="mod">
          <ac:chgData name="菲 关" userId="3774cd79a85299dd" providerId="LiveId" clId="{AEC22BE8-1BB9-410A-93C3-AD13648A0BD6}" dt="2021-04-13T04:34:15.520" v="684" actId="6549"/>
          <ac:spMkLst>
            <pc:docMk/>
            <pc:sldMk cId="3919906692" sldId="1573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4:25.307" v="749" actId="1038"/>
          <ac:spMkLst>
            <pc:docMk/>
            <pc:sldMk cId="3919906692" sldId="1573"/>
            <ac:spMk id="375" creationId="{00000000-0000-0000-0000-000000000000}"/>
          </ac:spMkLst>
        </pc:spChg>
        <pc:spChg chg="del">
          <ac:chgData name="菲 关" userId="3774cd79a85299dd" providerId="LiveId" clId="{AEC22BE8-1BB9-410A-93C3-AD13648A0BD6}" dt="2021-04-13T04:35:58.312" v="760" actId="478"/>
          <ac:spMkLst>
            <pc:docMk/>
            <pc:sldMk cId="3919906692" sldId="1573"/>
            <ac:spMk id="379" creationId="{00000000-0000-0000-0000-000000000000}"/>
          </ac:spMkLst>
        </pc:spChg>
        <pc:spChg chg="add mod">
          <ac:chgData name="菲 关" userId="3774cd79a85299dd" providerId="LiveId" clId="{AEC22BE8-1BB9-410A-93C3-AD13648A0BD6}" dt="2021-04-13T04:35:59.450" v="761"/>
          <ac:spMkLst>
            <pc:docMk/>
            <pc:sldMk cId="3919906692" sldId="1573"/>
            <ac:spMk id="391" creationId="{4ABADFA8-DD03-4453-A1D9-B2FDC584253A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398" creationId="{1DED8578-9BED-4423-908C-709A6F7288F6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29" creationId="{0CDC2C73-4365-46A8-82C9-D0A4687214EB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32" creationId="{42A985F8-66D5-49C6-A007-534522FDB6D3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33" creationId="{E4DB4D4F-8E58-43B1-8D5A-88C8046DEC9F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35" creationId="{9FCCDA05-3BEC-49A9-B4F6-4B9DAC1A80A2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37" creationId="{6BDBF898-DE80-4BE2-AFE8-FB2C25A87117}"/>
          </ac:spMkLst>
        </pc:spChg>
        <pc:grpChg chg="add 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397" creationId="{CDC3AAED-E362-4970-AF8C-01879E2AE61E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399" creationId="{480FBCD5-0181-4738-933A-0D2E5F046266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408" creationId="{3BEC22E9-5D47-4713-81DA-59AC9ED2F2C5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427" creationId="{4268028F-5920-4766-9F72-30A558AA3744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428" creationId="{FE623F64-3601-444F-A6E0-62C620C45C61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431" creationId="{DA1C59B2-DEEF-4D33-9970-189BF9FEF389}"/>
          </ac:grpSpMkLst>
        </pc:grpChg>
        <pc:cxnChg chg="mod">
          <ac:chgData name="菲 关" userId="3774cd79a85299dd" providerId="LiveId" clId="{AEC22BE8-1BB9-410A-93C3-AD13648A0BD6}" dt="2021-04-13T06:20:47.934" v="1035"/>
          <ac:cxnSpMkLst>
            <pc:docMk/>
            <pc:sldMk cId="3919906692" sldId="1573"/>
            <ac:cxnSpMk id="430" creationId="{83F8C860-D1F6-408F-AF74-6FD15E33B822}"/>
          </ac:cxnSpMkLst>
        </pc:cxnChg>
        <pc:cxnChg chg="mod">
          <ac:chgData name="菲 关" userId="3774cd79a85299dd" providerId="LiveId" clId="{AEC22BE8-1BB9-410A-93C3-AD13648A0BD6}" dt="2021-04-13T06:20:47.934" v="1035"/>
          <ac:cxnSpMkLst>
            <pc:docMk/>
            <pc:sldMk cId="3919906692" sldId="1573"/>
            <ac:cxnSpMk id="434" creationId="{E40F6C67-9020-48A7-B4C8-AA884DB693BB}"/>
          </ac:cxnSpMkLst>
        </pc:cxnChg>
        <pc:cxnChg chg="mod">
          <ac:chgData name="菲 关" userId="3774cd79a85299dd" providerId="LiveId" clId="{AEC22BE8-1BB9-410A-93C3-AD13648A0BD6}" dt="2021-04-13T06:20:47.934" v="1035"/>
          <ac:cxnSpMkLst>
            <pc:docMk/>
            <pc:sldMk cId="3919906692" sldId="1573"/>
            <ac:cxnSpMk id="436" creationId="{7B6C8BF5-F7AE-43C4-AFE8-A27CD91EBB50}"/>
          </ac:cxnSpMkLst>
        </pc:cxnChg>
        <pc:cxnChg chg="mod">
          <ac:chgData name="菲 关" userId="3774cd79a85299dd" providerId="LiveId" clId="{AEC22BE8-1BB9-410A-93C3-AD13648A0BD6}" dt="2021-04-13T06:20:47.934" v="1035"/>
          <ac:cxnSpMkLst>
            <pc:docMk/>
            <pc:sldMk cId="3919906692" sldId="1573"/>
            <ac:cxnSpMk id="438" creationId="{334367D5-898B-4CD7-8770-6CB9F32BA974}"/>
          </ac:cxnSpMkLst>
        </pc:cxnChg>
      </pc:sldChg>
      <pc:sldChg chg="addSp delSp modSp add ord">
        <pc:chgData name="菲 关" userId="3774cd79a85299dd" providerId="LiveId" clId="{AEC22BE8-1BB9-410A-93C3-AD13648A0BD6}" dt="2021-04-19T06:19:56.083" v="1219"/>
        <pc:sldMkLst>
          <pc:docMk/>
          <pc:sldMk cId="3926217238" sldId="1582"/>
        </pc:sldMkLst>
        <pc:spChg chg="add del mod">
          <ac:chgData name="菲 关" userId="3774cd79a85299dd" providerId="LiveId" clId="{AEC22BE8-1BB9-410A-93C3-AD13648A0BD6}" dt="2021-04-13T04:54:10.494" v="798" actId="478"/>
          <ac:spMkLst>
            <pc:docMk/>
            <pc:sldMk cId="3926217238" sldId="1582"/>
            <ac:spMk id="2" creationId="{88DBBB07-3577-43A0-9660-76B6D39DB4F7}"/>
          </ac:spMkLst>
        </pc:spChg>
        <pc:spChg chg="add del mod">
          <ac:chgData name="菲 关" userId="3774cd79a85299dd" providerId="LiveId" clId="{AEC22BE8-1BB9-410A-93C3-AD13648A0BD6}" dt="2021-04-13T04:54:08.800" v="797"/>
          <ac:spMkLst>
            <pc:docMk/>
            <pc:sldMk cId="3926217238" sldId="1582"/>
            <ac:spMk id="7" creationId="{E37A996B-2451-4BB7-BD10-DB1A51921541}"/>
          </ac:spMkLst>
        </pc:spChg>
        <pc:spChg chg="add mod">
          <ac:chgData name="菲 关" userId="3774cd79a85299dd" providerId="LiveId" clId="{AEC22BE8-1BB9-410A-93C3-AD13648A0BD6}" dt="2021-04-13T04:54:10.948" v="799"/>
          <ac:spMkLst>
            <pc:docMk/>
            <pc:sldMk cId="3926217238" sldId="1582"/>
            <ac:spMk id="8" creationId="{202E4B1F-BFD0-4FF0-8305-6F09772A51C4}"/>
          </ac:spMkLst>
        </pc:spChg>
        <pc:spChg chg="del">
          <ac:chgData name="菲 关" userId="3774cd79a85299dd" providerId="LiveId" clId="{AEC22BE8-1BB9-410A-93C3-AD13648A0BD6}" dt="2021-04-13T06:17:43.203" v="927" actId="478"/>
          <ac:spMkLst>
            <pc:docMk/>
            <pc:sldMk cId="3926217238" sldId="1582"/>
            <ac:spMk id="12290" creationId="{00000000-0000-0000-0000-000000000000}"/>
          </ac:spMkLst>
        </pc:spChg>
        <pc:spChg chg="del mod">
          <ac:chgData name="菲 关" userId="3774cd79a85299dd" providerId="LiveId" clId="{AEC22BE8-1BB9-410A-93C3-AD13648A0BD6}" dt="2021-04-13T06:17:42.204" v="926" actId="478"/>
          <ac:spMkLst>
            <pc:docMk/>
            <pc:sldMk cId="3926217238" sldId="1582"/>
            <ac:spMk id="12291" creationId="{00000000-0000-0000-0000-000000000000}"/>
          </ac:spMkLst>
        </pc:spChg>
        <pc:spChg chg="del">
          <ac:chgData name="菲 关" userId="3774cd79a85299dd" providerId="LiveId" clId="{AEC22BE8-1BB9-410A-93C3-AD13648A0BD6}" dt="2021-04-13T04:54:06.384" v="795" actId="478"/>
          <ac:spMkLst>
            <pc:docMk/>
            <pc:sldMk cId="3926217238" sldId="1582"/>
            <ac:spMk id="12292" creationId="{00000000-0000-0000-0000-000000000000}"/>
          </ac:spMkLst>
        </pc:spChg>
        <pc:spChg chg="mod">
          <ac:chgData name="菲 关" userId="3774cd79a85299dd" providerId="LiveId" clId="{AEC22BE8-1BB9-410A-93C3-AD13648A0BD6}" dt="2021-04-13T04:54:56.410" v="801" actId="2085"/>
          <ac:spMkLst>
            <pc:docMk/>
            <pc:sldMk cId="3926217238" sldId="1582"/>
            <ac:spMk id="12293" creationId="{00000000-0000-0000-0000-000000000000}"/>
          </ac:spMkLst>
        </pc:spChg>
      </pc:sldChg>
      <pc:sldChg chg="modSp add del mod">
        <pc:chgData name="菲 关" userId="3774cd79a85299dd" providerId="LiveId" clId="{AEC22BE8-1BB9-410A-93C3-AD13648A0BD6}" dt="2021-04-19T07:03:59.556" v="1222" actId="47"/>
        <pc:sldMkLst>
          <pc:docMk/>
          <pc:sldMk cId="1485516277" sldId="1583"/>
        </pc:sldMkLst>
        <pc:spChg chg="mod">
          <ac:chgData name="菲 关" userId="3774cd79a85299dd" providerId="LiveId" clId="{AEC22BE8-1BB9-410A-93C3-AD13648A0BD6}" dt="2021-04-13T06:18:10.246" v="942" actId="1035"/>
          <ac:spMkLst>
            <pc:docMk/>
            <pc:sldMk cId="1485516277" sldId="1583"/>
            <ac:spMk id="7" creationId="{00000000-0000-0000-0000-000000000000}"/>
          </ac:spMkLst>
        </pc:spChg>
        <pc:spChg chg="mod">
          <ac:chgData name="菲 关" userId="3774cd79a85299dd" providerId="LiveId" clId="{AEC22BE8-1BB9-410A-93C3-AD13648A0BD6}" dt="2021-04-13T05:13:10.583" v="824"/>
          <ac:spMkLst>
            <pc:docMk/>
            <pc:sldMk cId="1485516277" sldId="1583"/>
            <ac:spMk id="13315" creationId="{00000000-0000-0000-0000-000000000000}"/>
          </ac:spMkLst>
        </pc:spChg>
        <pc:spChg chg="mod">
          <ac:chgData name="菲 关" userId="3774cd79a85299dd" providerId="LiveId" clId="{AEC22BE8-1BB9-410A-93C3-AD13648A0BD6}" dt="2021-04-13T06:18:15.597" v="950" actId="1035"/>
          <ac:spMkLst>
            <pc:docMk/>
            <pc:sldMk cId="1485516277" sldId="1583"/>
            <ac:spMk id="13316" creationId="{00000000-0000-0000-0000-000000000000}"/>
          </ac:spMkLst>
        </pc:spChg>
      </pc:sldChg>
      <pc:sldChg chg="delSp modSp add del mod">
        <pc:chgData name="菲 关" userId="3774cd79a85299dd" providerId="LiveId" clId="{AEC22BE8-1BB9-410A-93C3-AD13648A0BD6}" dt="2021-04-19T07:03:59.556" v="1222" actId="47"/>
        <pc:sldMkLst>
          <pc:docMk/>
          <pc:sldMk cId="1445136292" sldId="1584"/>
        </pc:sldMkLst>
        <pc:spChg chg="mod">
          <ac:chgData name="菲 关" userId="3774cd79a85299dd" providerId="LiveId" clId="{AEC22BE8-1BB9-410A-93C3-AD13648A0BD6}" dt="2021-04-13T06:18:27.249" v="964" actId="1036"/>
          <ac:spMkLst>
            <pc:docMk/>
            <pc:sldMk cId="1445136292" sldId="1584"/>
            <ac:spMk id="6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5:28.095" v="828" actId="478"/>
          <ac:spMkLst>
            <pc:docMk/>
            <pc:sldMk cId="1445136292" sldId="1584"/>
            <ac:spMk id="14339" creationId="{00000000-0000-0000-0000-000000000000}"/>
          </ac:spMkLst>
        </pc:spChg>
        <pc:spChg chg="mod">
          <ac:chgData name="菲 关" userId="3774cd79a85299dd" providerId="LiveId" clId="{AEC22BE8-1BB9-410A-93C3-AD13648A0BD6}" dt="2021-04-13T06:18:24.349" v="955" actId="1035"/>
          <ac:spMkLst>
            <pc:docMk/>
            <pc:sldMk cId="1445136292" sldId="1584"/>
            <ac:spMk id="14340" creationId="{00000000-0000-0000-0000-000000000000}"/>
          </ac:spMkLst>
        </pc:spChg>
      </pc:sldChg>
      <pc:sldChg chg="delSp modSp add del mod">
        <pc:chgData name="菲 关" userId="3774cd79a85299dd" providerId="LiveId" clId="{AEC22BE8-1BB9-410A-93C3-AD13648A0BD6}" dt="2021-04-19T07:03:59.556" v="1222" actId="47"/>
        <pc:sldMkLst>
          <pc:docMk/>
          <pc:sldMk cId="3830818883" sldId="1585"/>
        </pc:sldMkLst>
        <pc:spChg chg="mod">
          <ac:chgData name="菲 关" userId="3774cd79a85299dd" providerId="LiveId" clId="{AEC22BE8-1BB9-410A-93C3-AD13648A0BD6}" dt="2021-04-13T06:18:38.075" v="977" actId="1036"/>
          <ac:spMkLst>
            <pc:docMk/>
            <pc:sldMk cId="3830818883" sldId="1585"/>
            <ac:spMk id="5" creationId="{00000000-0000-0000-0000-000000000000}"/>
          </ac:spMkLst>
        </pc:spChg>
        <pc:spChg chg="del">
          <ac:chgData name="菲 关" userId="3774cd79a85299dd" providerId="LiveId" clId="{AEC22BE8-1BB9-410A-93C3-AD13648A0BD6}" dt="2021-04-13T05:16:36.342" v="852" actId="478"/>
          <ac:spMkLst>
            <pc:docMk/>
            <pc:sldMk cId="3830818883" sldId="1585"/>
            <ac:spMk id="15363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6:35.278" v="851" actId="478"/>
          <ac:spMkLst>
            <pc:docMk/>
            <pc:sldMk cId="3830818883" sldId="1585"/>
            <ac:spMk id="15364" creationId="{00000000-0000-0000-0000-000000000000}"/>
          </ac:spMkLst>
        </pc:spChg>
      </pc:sldChg>
      <pc:sldChg chg="delSp modSp add del mod">
        <pc:chgData name="菲 关" userId="3774cd79a85299dd" providerId="LiveId" clId="{AEC22BE8-1BB9-410A-93C3-AD13648A0BD6}" dt="2021-04-19T07:03:59.556" v="1222" actId="47"/>
        <pc:sldMkLst>
          <pc:docMk/>
          <pc:sldMk cId="3867433271" sldId="1586"/>
        </pc:sldMkLst>
        <pc:spChg chg="mod">
          <ac:chgData name="菲 关" userId="3774cd79a85299dd" providerId="LiveId" clId="{AEC22BE8-1BB9-410A-93C3-AD13648A0BD6}" dt="2021-04-13T06:18:46.589" v="1004" actId="1035"/>
          <ac:spMkLst>
            <pc:docMk/>
            <pc:sldMk cId="3867433271" sldId="1586"/>
            <ac:spMk id="7" creationId="{00000000-0000-0000-0000-000000000000}"/>
          </ac:spMkLst>
        </pc:spChg>
        <pc:spChg chg="del">
          <ac:chgData name="菲 关" userId="3774cd79a85299dd" providerId="LiveId" clId="{AEC22BE8-1BB9-410A-93C3-AD13648A0BD6}" dt="2021-04-13T05:16:33.312" v="850" actId="478"/>
          <ac:spMkLst>
            <pc:docMk/>
            <pc:sldMk cId="3867433271" sldId="1586"/>
            <ac:spMk id="16386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6:32.485" v="849" actId="478"/>
          <ac:spMkLst>
            <pc:docMk/>
            <pc:sldMk cId="3867433271" sldId="1586"/>
            <ac:spMk id="16387" creationId="{00000000-0000-0000-0000-000000000000}"/>
          </ac:spMkLst>
        </pc:spChg>
      </pc:sldChg>
      <pc:sldChg chg="delSp modSp add del">
        <pc:chgData name="菲 关" userId="3774cd79a85299dd" providerId="LiveId" clId="{AEC22BE8-1BB9-410A-93C3-AD13648A0BD6}" dt="2021-04-19T07:03:59.556" v="1222" actId="47"/>
        <pc:sldMkLst>
          <pc:docMk/>
          <pc:sldMk cId="2405769708" sldId="1587"/>
        </pc:sldMkLst>
        <pc:spChg chg="mod">
          <ac:chgData name="菲 关" userId="3774cd79a85299dd" providerId="LiveId" clId="{AEC22BE8-1BB9-410A-93C3-AD13648A0BD6}" dt="2021-04-13T06:18:50.002" v="1016" actId="1036"/>
          <ac:spMkLst>
            <pc:docMk/>
            <pc:sldMk cId="2405769708" sldId="1587"/>
            <ac:spMk id="16389" creationId="{00000000-0000-0000-0000-000000000000}"/>
          </ac:spMkLst>
        </pc:spChg>
        <pc:spChg chg="del">
          <ac:chgData name="菲 关" userId="3774cd79a85299dd" providerId="LiveId" clId="{AEC22BE8-1BB9-410A-93C3-AD13648A0BD6}" dt="2021-04-13T05:16:31.028" v="848" actId="478"/>
          <ac:spMkLst>
            <pc:docMk/>
            <pc:sldMk cId="2405769708" sldId="1587"/>
            <ac:spMk id="17411" creationId="{00000000-0000-0000-0000-000000000000}"/>
          </ac:spMkLst>
        </pc:spChg>
        <pc:spChg chg="mod">
          <ac:chgData name="菲 关" userId="3774cd79a85299dd" providerId="LiveId" clId="{AEC22BE8-1BB9-410A-93C3-AD13648A0BD6}" dt="2021-04-13T05:37:51.527" v="874" actId="478"/>
          <ac:spMkLst>
            <pc:docMk/>
            <pc:sldMk cId="2405769708" sldId="1587"/>
            <ac:spMk id="17412" creationId="{00000000-0000-0000-0000-000000000000}"/>
          </ac:spMkLst>
        </pc:spChg>
      </pc:sldChg>
      <pc:sldChg chg="delSp modSp add del mod">
        <pc:chgData name="菲 关" userId="3774cd79a85299dd" providerId="LiveId" clId="{AEC22BE8-1BB9-410A-93C3-AD13648A0BD6}" dt="2021-04-19T07:03:59.556" v="1222" actId="47"/>
        <pc:sldMkLst>
          <pc:docMk/>
          <pc:sldMk cId="3814514635" sldId="1588"/>
        </pc:sldMkLst>
        <pc:spChg chg="mod">
          <ac:chgData name="菲 关" userId="3774cd79a85299dd" providerId="LiveId" clId="{AEC22BE8-1BB9-410A-93C3-AD13648A0BD6}" dt="2021-04-13T06:19:11.383" v="1025" actId="1036"/>
          <ac:spMkLst>
            <pc:docMk/>
            <pc:sldMk cId="3814514635" sldId="1588"/>
            <ac:spMk id="7" creationId="{00000000-0000-0000-0000-000000000000}"/>
          </ac:spMkLst>
        </pc:spChg>
        <pc:spChg chg="mod">
          <ac:chgData name="菲 关" userId="3774cd79a85299dd" providerId="LiveId" clId="{AEC22BE8-1BB9-410A-93C3-AD13648A0BD6}" dt="2021-04-13T05:37:51.527" v="874" actId="478"/>
          <ac:spMkLst>
            <pc:docMk/>
            <pc:sldMk cId="3814514635" sldId="1588"/>
            <ac:spMk id="18434" creationId="{00000000-0000-0000-0000-000000000000}"/>
          </ac:spMkLst>
        </pc:spChg>
        <pc:spChg chg="del">
          <ac:chgData name="菲 关" userId="3774cd79a85299dd" providerId="LiveId" clId="{AEC22BE8-1BB9-410A-93C3-AD13648A0BD6}" dt="2021-04-13T05:16:29.589" v="847" actId="478"/>
          <ac:spMkLst>
            <pc:docMk/>
            <pc:sldMk cId="3814514635" sldId="1588"/>
            <ac:spMk id="18436" creationId="{00000000-0000-0000-0000-000000000000}"/>
          </ac:spMkLst>
        </pc:spChg>
      </pc:sldChg>
      <pc:sldChg chg="addSp delSp modSp add mod">
        <pc:chgData name="菲 关" userId="3774cd79a85299dd" providerId="LiveId" clId="{AEC22BE8-1BB9-410A-93C3-AD13648A0BD6}" dt="2021-04-19T07:24:57.430" v="1277" actId="14100"/>
        <pc:sldMkLst>
          <pc:docMk/>
          <pc:sldMk cId="144523733" sldId="1589"/>
        </pc:sldMkLst>
        <pc:spChg chg="mod">
          <ac:chgData name="菲 关" userId="3774cd79a85299dd" providerId="LiveId" clId="{AEC22BE8-1BB9-410A-93C3-AD13648A0BD6}" dt="2021-04-19T07:24:57.430" v="1277" actId="14100"/>
          <ac:spMkLst>
            <pc:docMk/>
            <pc:sldMk cId="144523733" sldId="1589"/>
            <ac:spMk id="7" creationId="{00000000-0000-0000-0000-000000000000}"/>
          </ac:spMkLst>
        </pc:spChg>
        <pc:spChg chg="del">
          <ac:chgData name="菲 关" userId="3774cd79a85299dd" providerId="LiveId" clId="{AEC22BE8-1BB9-410A-93C3-AD13648A0BD6}" dt="2021-04-13T05:16:28.157" v="846" actId="478"/>
          <ac:spMkLst>
            <pc:docMk/>
            <pc:sldMk cId="144523733" sldId="1589"/>
            <ac:spMk id="19458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6:27.422" v="845" actId="478"/>
          <ac:spMkLst>
            <pc:docMk/>
            <pc:sldMk cId="144523733" sldId="1589"/>
            <ac:spMk id="19459" creationId="{00000000-0000-0000-0000-000000000000}"/>
          </ac:spMkLst>
        </pc:spChg>
        <pc:spChg chg="mod">
          <ac:chgData name="菲 关" userId="3774cd79a85299dd" providerId="LiveId" clId="{AEC22BE8-1BB9-410A-93C3-AD13648A0BD6}" dt="2021-04-13T06:19:21.789" v="1027" actId="20577"/>
          <ac:spMkLst>
            <pc:docMk/>
            <pc:sldMk cId="144523733" sldId="1589"/>
            <ac:spMk id="19460" creationId="{00000000-0000-0000-0000-000000000000}"/>
          </ac:spMkLst>
        </pc:spChg>
        <pc:graphicFrameChg chg="add mod">
          <ac:chgData name="菲 关" userId="3774cd79a85299dd" providerId="LiveId" clId="{AEC22BE8-1BB9-410A-93C3-AD13648A0BD6}" dt="2021-04-19T07:12:23.452" v="1263" actId="1076"/>
          <ac:graphicFrameMkLst>
            <pc:docMk/>
            <pc:sldMk cId="144523733" sldId="1589"/>
            <ac:graphicFrameMk id="3" creationId="{8240D4E9-AC89-45F8-8DE8-56933EB4F01F}"/>
          </ac:graphicFrameMkLst>
        </pc:graphicFrameChg>
      </pc:sldChg>
      <pc:sldChg chg="addSp delSp modSp add mod">
        <pc:chgData name="菲 关" userId="3774cd79a85299dd" providerId="LiveId" clId="{AEC22BE8-1BB9-410A-93C3-AD13648A0BD6}" dt="2021-04-19T07:12:10.566" v="1261" actId="1076"/>
        <pc:sldMkLst>
          <pc:docMk/>
          <pc:sldMk cId="3384837249" sldId="1590"/>
        </pc:sldMkLst>
        <pc:spChg chg="mod">
          <ac:chgData name="菲 关" userId="3774cd79a85299dd" providerId="LiveId" clId="{AEC22BE8-1BB9-410A-93C3-AD13648A0BD6}" dt="2021-04-19T07:10:54.639" v="1259" actId="20577"/>
          <ac:spMkLst>
            <pc:docMk/>
            <pc:sldMk cId="3384837249" sldId="1590"/>
            <ac:spMk id="5" creationId="{00000000-0000-0000-0000-000000000000}"/>
          </ac:spMkLst>
        </pc:spChg>
        <pc:spChg chg="mod">
          <ac:chgData name="菲 关" userId="3774cd79a85299dd" providerId="LiveId" clId="{AEC22BE8-1BB9-410A-93C3-AD13648A0BD6}" dt="2021-04-13T06:19:16.462" v="1026" actId="20577"/>
          <ac:spMkLst>
            <pc:docMk/>
            <pc:sldMk cId="3384837249" sldId="1590"/>
            <ac:spMk id="20482" creationId="{00000000-0000-0000-0000-000000000000}"/>
          </ac:spMkLst>
        </pc:spChg>
        <pc:spChg chg="del">
          <ac:chgData name="菲 关" userId="3774cd79a85299dd" providerId="LiveId" clId="{AEC22BE8-1BB9-410A-93C3-AD13648A0BD6}" dt="2021-04-13T05:16:25.641" v="844" actId="478"/>
          <ac:spMkLst>
            <pc:docMk/>
            <pc:sldMk cId="3384837249" sldId="1590"/>
            <ac:spMk id="20483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6:24.748" v="843" actId="478"/>
          <ac:spMkLst>
            <pc:docMk/>
            <pc:sldMk cId="3384837249" sldId="1590"/>
            <ac:spMk id="20484" creationId="{00000000-0000-0000-0000-000000000000}"/>
          </ac:spMkLst>
        </pc:spChg>
        <pc:graphicFrameChg chg="add mod">
          <ac:chgData name="菲 关" userId="3774cd79a85299dd" providerId="LiveId" clId="{AEC22BE8-1BB9-410A-93C3-AD13648A0BD6}" dt="2021-04-19T07:12:10.566" v="1261" actId="1076"/>
          <ac:graphicFrameMkLst>
            <pc:docMk/>
            <pc:sldMk cId="3384837249" sldId="1590"/>
            <ac:graphicFrameMk id="3" creationId="{53D88D1A-582B-4068-B3DC-F9463C920AE6}"/>
          </ac:graphicFrameMkLst>
        </pc:graphicFrameChg>
      </pc:sldChg>
      <pc:sldChg chg="delSp modSp add mod">
        <pc:chgData name="菲 关" userId="3774cd79a85299dd" providerId="LiveId" clId="{AEC22BE8-1BB9-410A-93C3-AD13648A0BD6}" dt="2021-04-13T05:35:07.433" v="872" actId="478"/>
        <pc:sldMkLst>
          <pc:docMk/>
          <pc:sldMk cId="2166237303" sldId="1713"/>
        </pc:sldMkLst>
        <pc:spChg chg="del">
          <ac:chgData name="菲 关" userId="3774cd79a85299dd" providerId="LiveId" clId="{AEC22BE8-1BB9-410A-93C3-AD13648A0BD6}" dt="2021-04-13T05:35:07.433" v="872" actId="478"/>
          <ac:spMkLst>
            <pc:docMk/>
            <pc:sldMk cId="2166237303" sldId="1713"/>
            <ac:spMk id="4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35:06.590" v="871" actId="478"/>
          <ac:spMkLst>
            <pc:docMk/>
            <pc:sldMk cId="2166237303" sldId="1713"/>
            <ac:spMk id="5" creationId="{00000000-0000-0000-0000-000000000000}"/>
          </ac:spMkLst>
        </pc:spChg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792240077" sldId="1715"/>
        </pc:sldMkLst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3675757795" sldId="1716"/>
        </pc:sldMkLst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3276775631" sldId="1717"/>
        </pc:sldMkLst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1887697292" sldId="1718"/>
        </pc:sldMkLst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4235092941" sldId="1719"/>
        </pc:sldMkLst>
      </pc:sldChg>
      <pc:sldChg chg="add">
        <pc:chgData name="菲 关" userId="3774cd79a85299dd" providerId="LiveId" clId="{AEC22BE8-1BB9-410A-93C3-AD13648A0BD6}" dt="2021-04-19T02:51:50.263" v="1047"/>
        <pc:sldMkLst>
          <pc:docMk/>
          <pc:sldMk cId="1319131354" sldId="1737"/>
        </pc:sldMkLst>
      </pc:sldChg>
      <pc:sldChg chg="delSp modSp add mod">
        <pc:chgData name="菲 关" userId="3774cd79a85299dd" providerId="LiveId" clId="{AEC22BE8-1BB9-410A-93C3-AD13648A0BD6}" dt="2021-04-13T06:19:41.662" v="1029" actId="1036"/>
        <pc:sldMkLst>
          <pc:docMk/>
          <pc:sldMk cId="2336843867" sldId="1775"/>
        </pc:sldMkLst>
        <pc:spChg chg="del">
          <ac:chgData name="菲 关" userId="3774cd79a85299dd" providerId="LiveId" clId="{AEC22BE8-1BB9-410A-93C3-AD13648A0BD6}" dt="2021-04-13T05:28:50.190" v="855" actId="478"/>
          <ac:spMkLst>
            <pc:docMk/>
            <pc:sldMk cId="2336843867" sldId="1775"/>
            <ac:spMk id="4" creationId="{5433BEC1-08C1-4B03-8AA8-E8EE6BFC89DB}"/>
          </ac:spMkLst>
        </pc:spChg>
        <pc:spChg chg="del mod">
          <ac:chgData name="菲 关" userId="3774cd79a85299dd" providerId="LiveId" clId="{AEC22BE8-1BB9-410A-93C3-AD13648A0BD6}" dt="2021-04-13T05:28:49.374" v="854" actId="478"/>
          <ac:spMkLst>
            <pc:docMk/>
            <pc:sldMk cId="2336843867" sldId="1775"/>
            <ac:spMk id="6" creationId="{318A7D8F-A01F-4631-B12B-65D0849A000A}"/>
          </ac:spMkLst>
        </pc:spChg>
        <pc:picChg chg="mod">
          <ac:chgData name="菲 关" userId="3774cd79a85299dd" providerId="LiveId" clId="{AEC22BE8-1BB9-410A-93C3-AD13648A0BD6}" dt="2021-04-13T06:19:41.662" v="1029" actId="1036"/>
          <ac:picMkLst>
            <pc:docMk/>
            <pc:sldMk cId="2336843867" sldId="1775"/>
            <ac:picMk id="7" creationId="{7C027E86-DBD4-49BC-B516-A8701882271F}"/>
          </ac:picMkLst>
        </pc:picChg>
      </pc:sldChg>
      <pc:sldChg chg="del">
        <pc:chgData name="菲 关" userId="3774cd79a85299dd" providerId="LiveId" clId="{AEC22BE8-1BB9-410A-93C3-AD13648A0BD6}" dt="2021-04-13T02:26:30.426" v="5" actId="47"/>
        <pc:sldMkLst>
          <pc:docMk/>
          <pc:sldMk cId="3120978348" sldId="187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504347490" sldId="1876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112838160" sldId="1877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670657670" sldId="1878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16830747" sldId="1879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671219268" sldId="188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822553719" sldId="1881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023727793" sldId="1882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324427908" sldId="1883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284654520" sldId="1884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885388142" sldId="188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848413105" sldId="1887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564643353" sldId="1888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032960858" sldId="189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682145619" sldId="1891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9331372" sldId="1892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475827410" sldId="1893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951110287" sldId="1894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103589892" sldId="189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774933377" sldId="1896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034506782" sldId="1897"/>
        </pc:sldMkLst>
      </pc:sldChg>
      <pc:sldChg chg="del">
        <pc:chgData name="菲 关" userId="3774cd79a85299dd" providerId="LiveId" clId="{AEC22BE8-1BB9-410A-93C3-AD13648A0BD6}" dt="2021-04-13T02:27:05.362" v="10" actId="2696"/>
        <pc:sldMkLst>
          <pc:docMk/>
          <pc:sldMk cId="990147149" sldId="1898"/>
        </pc:sldMkLst>
      </pc:sldChg>
      <pc:sldChg chg="add del">
        <pc:chgData name="菲 关" userId="3774cd79a85299dd" providerId="LiveId" clId="{AEC22BE8-1BB9-410A-93C3-AD13648A0BD6}" dt="2021-04-13T02:52:38.183" v="33" actId="47"/>
        <pc:sldMkLst>
          <pc:docMk/>
          <pc:sldMk cId="2824898256" sldId="1898"/>
        </pc:sldMkLst>
      </pc:sldChg>
      <pc:sldChg chg="modSp add del mod">
        <pc:chgData name="菲 关" userId="3774cd79a85299dd" providerId="LiveId" clId="{AEC22BE8-1BB9-410A-93C3-AD13648A0BD6}" dt="2021-04-13T03:13:20.808" v="47" actId="47"/>
        <pc:sldMkLst>
          <pc:docMk/>
          <pc:sldMk cId="2567527195" sldId="1900"/>
        </pc:sldMkLst>
        <pc:spChg chg="mod">
          <ac:chgData name="菲 关" userId="3774cd79a85299dd" providerId="LiveId" clId="{AEC22BE8-1BB9-410A-93C3-AD13648A0BD6}" dt="2021-04-13T02:51:59.883" v="31" actId="20577"/>
          <ac:spMkLst>
            <pc:docMk/>
            <pc:sldMk cId="2567527195" sldId="1900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7:05.362" v="10" actId="2696"/>
        <pc:sldMkLst>
          <pc:docMk/>
          <pc:sldMk cId="3136090541" sldId="190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670940851" sldId="1901"/>
        </pc:sldMkLst>
      </pc:sldChg>
      <pc:sldChg chg="delSp modSp add mod">
        <pc:chgData name="菲 关" userId="3774cd79a85299dd" providerId="LiveId" clId="{AEC22BE8-1BB9-410A-93C3-AD13648A0BD6}" dt="2021-04-19T07:04:19.784" v="1224" actId="20577"/>
        <pc:sldMkLst>
          <pc:docMk/>
          <pc:sldMk cId="2367199857" sldId="1901"/>
        </pc:sldMkLst>
        <pc:spChg chg="del">
          <ac:chgData name="菲 关" userId="3774cd79a85299dd" providerId="LiveId" clId="{AEC22BE8-1BB9-410A-93C3-AD13648A0BD6}" dt="2021-04-13T03:13:27.650" v="48" actId="478"/>
          <ac:spMkLst>
            <pc:docMk/>
            <pc:sldMk cId="2367199857" sldId="1901"/>
            <ac:spMk id="2" creationId="{E61C77E3-76C3-4D69-852A-D3D153E97168}"/>
          </ac:spMkLst>
        </pc:spChg>
        <pc:spChg chg="mod">
          <ac:chgData name="菲 关" userId="3774cd79a85299dd" providerId="LiveId" clId="{AEC22BE8-1BB9-410A-93C3-AD13648A0BD6}" dt="2021-04-19T07:04:19.784" v="1224" actId="20577"/>
          <ac:spMkLst>
            <pc:docMk/>
            <pc:sldMk cId="2367199857" sldId="1901"/>
            <ac:spMk id="216068" creationId="{00000000-0000-0000-0000-000000000000}"/>
          </ac:spMkLst>
        </pc:spChg>
      </pc:sldChg>
      <pc:sldChg chg="delSp modSp add mod">
        <pc:chgData name="菲 关" userId="3774cd79a85299dd" providerId="LiveId" clId="{AEC22BE8-1BB9-410A-93C3-AD13648A0BD6}" dt="2021-04-19T07:04:23.687" v="1225" actId="20577"/>
        <pc:sldMkLst>
          <pc:docMk/>
          <pc:sldMk cId="1987557751" sldId="1902"/>
        </pc:sldMkLst>
        <pc:spChg chg="del">
          <ac:chgData name="菲 关" userId="3774cd79a85299dd" providerId="LiveId" clId="{AEC22BE8-1BB9-410A-93C3-AD13648A0BD6}" dt="2021-04-13T03:13:28.874" v="49" actId="478"/>
          <ac:spMkLst>
            <pc:docMk/>
            <pc:sldMk cId="1987557751" sldId="1902"/>
            <ac:spMk id="2" creationId="{E61C77E3-76C3-4D69-852A-D3D153E97168}"/>
          </ac:spMkLst>
        </pc:spChg>
        <pc:spChg chg="mod">
          <ac:chgData name="菲 关" userId="3774cd79a85299dd" providerId="LiveId" clId="{AEC22BE8-1BB9-410A-93C3-AD13648A0BD6}" dt="2021-04-19T07:04:23.687" v="1225" actId="20577"/>
          <ac:spMkLst>
            <pc:docMk/>
            <pc:sldMk cId="1987557751" sldId="1902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065501083" sldId="1902"/>
        </pc:sldMkLst>
      </pc:sldChg>
      <pc:sldChg chg="modSp add del mod">
        <pc:chgData name="菲 关" userId="3774cd79a85299dd" providerId="LiveId" clId="{AEC22BE8-1BB9-410A-93C3-AD13648A0BD6}" dt="2021-04-13T05:01:14.315" v="820" actId="47"/>
        <pc:sldMkLst>
          <pc:docMk/>
          <pc:sldMk cId="469266302" sldId="1903"/>
        </pc:sldMkLst>
        <pc:spChg chg="mod">
          <ac:chgData name="菲 关" userId="3774cd79a85299dd" providerId="LiveId" clId="{AEC22BE8-1BB9-410A-93C3-AD13648A0BD6}" dt="2021-04-13T04:52:23.856" v="793" actId="108"/>
          <ac:spMkLst>
            <pc:docMk/>
            <pc:sldMk cId="469266302" sldId="1903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061983376" sldId="1903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061498764" sldId="1904"/>
        </pc:sldMkLst>
      </pc:sldChg>
      <pc:sldChg chg="modSp add del mod">
        <pc:chgData name="菲 关" userId="3774cd79a85299dd" providerId="LiveId" clId="{AEC22BE8-1BB9-410A-93C3-AD13648A0BD6}" dt="2021-04-19T07:03:40.052" v="1221" actId="47"/>
        <pc:sldMkLst>
          <pc:docMk/>
          <pc:sldMk cId="3308976292" sldId="1904"/>
        </pc:sldMkLst>
        <pc:spChg chg="mod">
          <ac:chgData name="菲 关" userId="3774cd79a85299dd" providerId="LiveId" clId="{AEC22BE8-1BB9-410A-93C3-AD13648A0BD6}" dt="2021-04-13T05:01:09.936" v="819" actId="108"/>
          <ac:spMkLst>
            <pc:docMk/>
            <pc:sldMk cId="3308976292" sldId="1904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AEC22BE8-1BB9-410A-93C3-AD13648A0BD6}" dt="2021-04-19T07:04:12.445" v="1223" actId="20577"/>
        <pc:sldMkLst>
          <pc:docMk/>
          <pc:sldMk cId="2797148764" sldId="1905"/>
        </pc:sldMkLst>
        <pc:spChg chg="mod">
          <ac:chgData name="菲 关" userId="3774cd79a85299dd" providerId="LiveId" clId="{AEC22BE8-1BB9-410A-93C3-AD13648A0BD6}" dt="2021-04-19T07:04:12.445" v="1223" actId="20577"/>
          <ac:spMkLst>
            <pc:docMk/>
            <pc:sldMk cId="2797148764" sldId="1905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900411500" sldId="190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871572823" sldId="1906"/>
        </pc:sldMkLst>
      </pc:sldChg>
      <pc:sldChg chg="modSp add mod ord">
        <pc:chgData name="菲 关" userId="3774cd79a85299dd" providerId="LiveId" clId="{AEC22BE8-1BB9-410A-93C3-AD13648A0BD6}" dt="2021-04-13T05:54:47.654" v="905" actId="20577"/>
        <pc:sldMkLst>
          <pc:docMk/>
          <pc:sldMk cId="3237533328" sldId="1906"/>
        </pc:sldMkLst>
        <pc:spChg chg="mod">
          <ac:chgData name="菲 关" userId="3774cd79a85299dd" providerId="LiveId" clId="{AEC22BE8-1BB9-410A-93C3-AD13648A0BD6}" dt="2021-04-13T05:53:08.136" v="888" actId="20577"/>
          <ac:spMkLst>
            <pc:docMk/>
            <pc:sldMk cId="3237533328" sldId="1906"/>
            <ac:spMk id="162818" creationId="{0D4C9CB2-7A00-4A9A-807D-7534DD4F1394}"/>
          </ac:spMkLst>
        </pc:spChg>
        <pc:spChg chg="mod">
          <ac:chgData name="菲 关" userId="3774cd79a85299dd" providerId="LiveId" clId="{AEC22BE8-1BB9-410A-93C3-AD13648A0BD6}" dt="2021-04-13T05:54:47.654" v="905" actId="20577"/>
          <ac:spMkLst>
            <pc:docMk/>
            <pc:sldMk cId="3237533328" sldId="1906"/>
            <ac:spMk id="162819" creationId="{0D42C3CA-793B-4E4E-9941-A4C51EB01976}"/>
          </ac:spMkLst>
        </pc:spChg>
      </pc:sldChg>
      <pc:sldChg chg="modSp add mod">
        <pc:chgData name="菲 关" userId="3774cd79a85299dd" providerId="LiveId" clId="{AEC22BE8-1BB9-410A-93C3-AD13648A0BD6}" dt="2021-04-19T07:06:03.535" v="1226" actId="20577"/>
        <pc:sldMkLst>
          <pc:docMk/>
          <pc:sldMk cId="2609088091" sldId="1907"/>
        </pc:sldMkLst>
        <pc:spChg chg="mod">
          <ac:chgData name="菲 关" userId="3774cd79a85299dd" providerId="LiveId" clId="{AEC22BE8-1BB9-410A-93C3-AD13648A0BD6}" dt="2021-04-19T07:06:03.535" v="1226" actId="20577"/>
          <ac:spMkLst>
            <pc:docMk/>
            <pc:sldMk cId="2609088091" sldId="1907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376003274" sldId="1907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083118499" sldId="1908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163329957" sldId="1909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828096693" sldId="191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020332076" sldId="1911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94122880" sldId="1912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98691798" sldId="1913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53897220" sldId="1914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7807571" sldId="191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623058241" sldId="1916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526330570" sldId="1917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617940029" sldId="1918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635277364" sldId="1919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919247411" sldId="1921"/>
        </pc:sldMkLst>
      </pc:sldChg>
      <pc:sldMasterChg chg="delSldLayout modSldLayout">
        <pc:chgData name="菲 关" userId="3774cd79a85299dd" providerId="LiveId" clId="{AEC22BE8-1BB9-410A-93C3-AD13648A0BD6}" dt="2021-04-19T07:03:59.556" v="1222" actId="47"/>
        <pc:sldMasterMkLst>
          <pc:docMk/>
          <pc:sldMasterMk cId="0" sldId="2147483656"/>
        </pc:sldMasterMkLst>
        <pc:sldLayoutChg chg="del">
          <pc:chgData name="菲 关" userId="3774cd79a85299dd" providerId="LiveId" clId="{AEC22BE8-1BB9-410A-93C3-AD13648A0BD6}" dt="2021-04-13T02:26:59.298" v="9" actId="47"/>
          <pc:sldLayoutMkLst>
            <pc:docMk/>
            <pc:sldMasterMk cId="0" sldId="2147483656"/>
            <pc:sldLayoutMk cId="3270692507" sldId="2147483664"/>
          </pc:sldLayoutMkLst>
        </pc:sldLayoutChg>
        <pc:sldLayoutChg chg="addSp delSp modSp">
          <pc:chgData name="菲 关" userId="3774cd79a85299dd" providerId="LiveId" clId="{AEC22BE8-1BB9-410A-93C3-AD13648A0BD6}" dt="2021-04-13T04:35:24.563" v="752"/>
          <pc:sldLayoutMkLst>
            <pc:docMk/>
            <pc:sldMasterMk cId="0" sldId="2147483656"/>
            <pc:sldLayoutMk cId="3922187755" sldId="2147483664"/>
          </pc:sldLayoutMkLst>
          <pc:spChg chg="del">
            <ac:chgData name="菲 关" userId="3774cd79a85299dd" providerId="LiveId" clId="{AEC22BE8-1BB9-410A-93C3-AD13648A0BD6}" dt="2021-04-13T04:35:15.664" v="751" actId="478"/>
            <ac:spMkLst>
              <pc:docMk/>
              <pc:sldMasterMk cId="0" sldId="2147483656"/>
              <pc:sldLayoutMk cId="3922187755" sldId="2147483664"/>
              <ac:spMk id="2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4:35:15.664" v="751" actId="478"/>
            <ac:spMkLst>
              <pc:docMk/>
              <pc:sldMasterMk cId="0" sldId="2147483656"/>
              <pc:sldLayoutMk cId="3922187755" sldId="2147483664"/>
              <ac:spMk id="3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4:35:15.664" v="751" actId="478"/>
            <ac:spMkLst>
              <pc:docMk/>
              <pc:sldMasterMk cId="0" sldId="2147483656"/>
              <pc:sldLayoutMk cId="3922187755" sldId="2147483664"/>
              <ac:spMk id="4" creationId="{00000000-0000-0000-0000-000000000000}"/>
            </ac:spMkLst>
          </pc:spChg>
          <pc:spChg chg="add mod">
            <ac:chgData name="菲 关" userId="3774cd79a85299dd" providerId="LiveId" clId="{AEC22BE8-1BB9-410A-93C3-AD13648A0BD6}" dt="2021-04-13T04:35:24.563" v="752"/>
            <ac:spMkLst>
              <pc:docMk/>
              <pc:sldMasterMk cId="0" sldId="2147483656"/>
              <pc:sldLayoutMk cId="3922187755" sldId="2147483664"/>
              <ac:spMk id="5" creationId="{ED5D1E1F-6F00-4DAE-B89D-193737EB7BEB}"/>
            </ac:spMkLst>
          </pc:spChg>
          <pc:spChg chg="add mod">
            <ac:chgData name="菲 关" userId="3774cd79a85299dd" providerId="LiveId" clId="{AEC22BE8-1BB9-410A-93C3-AD13648A0BD6}" dt="2021-04-13T04:35:24.563" v="752"/>
            <ac:spMkLst>
              <pc:docMk/>
              <pc:sldMasterMk cId="0" sldId="2147483656"/>
              <pc:sldLayoutMk cId="3922187755" sldId="2147483664"/>
              <ac:spMk id="6" creationId="{C40684B5-401B-46ED-B7BF-4F900CE0B1BD}"/>
            </ac:spMkLst>
          </pc:spChg>
        </pc:sldLayoutChg>
        <pc:sldLayoutChg chg="addSp delSp modSp del">
          <pc:chgData name="菲 关" userId="3774cd79a85299dd" providerId="LiveId" clId="{AEC22BE8-1BB9-410A-93C3-AD13648A0BD6}" dt="2021-04-19T07:03:59.556" v="1222" actId="47"/>
          <pc:sldLayoutMkLst>
            <pc:docMk/>
            <pc:sldMasterMk cId="0" sldId="2147483656"/>
            <pc:sldLayoutMk cId="3011801126" sldId="2147483665"/>
          </pc:sldLayoutMkLst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2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3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4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5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6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7" creationId="{00000000-0000-0000-0000-000000000000}"/>
            </ac:spMkLst>
          </pc:spChg>
          <pc:spChg chg="add mod">
            <ac:chgData name="菲 关" userId="3774cd79a85299dd" providerId="LiveId" clId="{AEC22BE8-1BB9-410A-93C3-AD13648A0BD6}" dt="2021-04-13T05:38:01.905" v="876"/>
            <ac:spMkLst>
              <pc:docMk/>
              <pc:sldMasterMk cId="0" sldId="2147483656"/>
              <pc:sldLayoutMk cId="3011801126" sldId="2147483665"/>
              <ac:spMk id="8" creationId="{A57D38A4-2B30-44DE-A22E-A8D0B3286B09}"/>
            </ac:spMkLst>
          </pc:spChg>
          <pc:spChg chg="add mod">
            <ac:chgData name="菲 关" userId="3774cd79a85299dd" providerId="LiveId" clId="{AEC22BE8-1BB9-410A-93C3-AD13648A0BD6}" dt="2021-04-13T05:38:01.905" v="876"/>
            <ac:spMkLst>
              <pc:docMk/>
              <pc:sldMasterMk cId="0" sldId="2147483656"/>
              <pc:sldLayoutMk cId="3011801126" sldId="2147483665"/>
              <ac:spMk id="9" creationId="{8031C41B-7275-4D04-899C-43193F50A6C8}"/>
            </ac:spMkLst>
          </pc:spChg>
        </pc:sldLayoutChg>
        <pc:sldLayoutChg chg="addSp delSp modSp del">
          <pc:chgData name="菲 关" userId="3774cd79a85299dd" providerId="LiveId" clId="{AEC22BE8-1BB9-410A-93C3-AD13648A0BD6}" dt="2021-04-13T05:38:16.973" v="878" actId="47"/>
          <pc:sldLayoutMkLst>
            <pc:docMk/>
            <pc:sldMasterMk cId="0" sldId="2147483656"/>
            <pc:sldLayoutMk cId="656640416" sldId="2147483666"/>
          </pc:sldLayoutMkLst>
          <pc:spChg chg="del">
            <ac:chgData name="菲 关" userId="3774cd79a85299dd" providerId="LiveId" clId="{AEC22BE8-1BB9-410A-93C3-AD13648A0BD6}" dt="2021-04-13T05:37:54.838" v="875" actId="478"/>
            <ac:spMkLst>
              <pc:docMk/>
              <pc:sldMasterMk cId="0" sldId="2147483656"/>
              <pc:sldLayoutMk cId="656640416" sldId="2147483666"/>
              <ac:spMk id="2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4.838" v="875" actId="478"/>
            <ac:spMkLst>
              <pc:docMk/>
              <pc:sldMasterMk cId="0" sldId="2147483656"/>
              <pc:sldLayoutMk cId="656640416" sldId="2147483666"/>
              <ac:spMk id="3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4.838" v="875" actId="478"/>
            <ac:spMkLst>
              <pc:docMk/>
              <pc:sldMasterMk cId="0" sldId="2147483656"/>
              <pc:sldLayoutMk cId="656640416" sldId="2147483666"/>
              <ac:spMk id="4" creationId="{00000000-0000-0000-0000-000000000000}"/>
            </ac:spMkLst>
          </pc:spChg>
          <pc:spChg chg="add mod">
            <ac:chgData name="菲 关" userId="3774cd79a85299dd" providerId="LiveId" clId="{AEC22BE8-1BB9-410A-93C3-AD13648A0BD6}" dt="2021-04-13T05:38:03.759" v="877"/>
            <ac:spMkLst>
              <pc:docMk/>
              <pc:sldMasterMk cId="0" sldId="2147483656"/>
              <pc:sldLayoutMk cId="656640416" sldId="2147483666"/>
              <ac:spMk id="5" creationId="{75B4947E-D057-4564-919B-EFFDAB32B255}"/>
            </ac:spMkLst>
          </pc:spChg>
          <pc:spChg chg="add mod">
            <ac:chgData name="菲 关" userId="3774cd79a85299dd" providerId="LiveId" clId="{AEC22BE8-1BB9-410A-93C3-AD13648A0BD6}" dt="2021-04-13T05:38:03.759" v="877"/>
            <ac:spMkLst>
              <pc:docMk/>
              <pc:sldMasterMk cId="0" sldId="2147483656"/>
              <pc:sldLayoutMk cId="656640416" sldId="2147483666"/>
              <ac:spMk id="6" creationId="{9053C1CC-A6BC-4CAD-9BC0-30E8667D969F}"/>
            </ac:spMkLst>
          </pc:spChg>
        </pc:sldLayoutChg>
      </pc:sldMasterChg>
    </pc:docChg>
  </pc:docChgLst>
  <pc:docChgLst>
    <pc:chgData name="菲 关" userId="3774cd79a85299dd" providerId="LiveId" clId="{002151B2-21C9-41DE-A569-6A290A5CBF8D}"/>
    <pc:docChg chg="undo redo custSel addSld delSld modSld modMainMaster">
      <pc:chgData name="菲 关" userId="3774cd79a85299dd" providerId="LiveId" clId="{002151B2-21C9-41DE-A569-6A290A5CBF8D}" dt="2021-03-29T03:27:19.724" v="452" actId="108"/>
      <pc:docMkLst>
        <pc:docMk/>
      </pc:docMkLst>
      <pc:sldChg chg="del">
        <pc:chgData name="菲 关" userId="3774cd79a85299dd" providerId="LiveId" clId="{002151B2-21C9-41DE-A569-6A290A5CBF8D}" dt="2021-03-29T01:02:44.208" v="6" actId="47"/>
        <pc:sldMkLst>
          <pc:docMk/>
          <pc:sldMk cId="0" sldId="256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57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58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59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0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1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2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3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4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5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6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7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8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9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0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1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2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3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4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5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6"/>
        </pc:sldMkLst>
      </pc:sldChg>
      <pc:sldChg chg="delSp add">
        <pc:chgData name="菲 关" userId="3774cd79a85299dd" providerId="LiveId" clId="{002151B2-21C9-41DE-A569-6A290A5CBF8D}" dt="2021-03-29T01:04:58.975" v="39" actId="478"/>
        <pc:sldMkLst>
          <pc:docMk/>
          <pc:sldMk cId="0" sldId="277"/>
        </pc:sldMkLst>
        <pc:spChg chg="del">
          <ac:chgData name="菲 关" userId="3774cd79a85299dd" providerId="LiveId" clId="{002151B2-21C9-41DE-A569-6A290A5CBF8D}" dt="2021-03-29T01:04:58.975" v="39" actId="478"/>
          <ac:spMkLst>
            <pc:docMk/>
            <pc:sldMk cId="0" sldId="277"/>
            <ac:spMk id="22" creationId="{E7683C36-8576-417A-A0CB-3DED598CD3EF}"/>
          </ac:spMkLst>
        </pc:spChg>
      </pc:sldChg>
      <pc:sldChg chg="delSp add">
        <pc:chgData name="菲 关" userId="3774cd79a85299dd" providerId="LiveId" clId="{002151B2-21C9-41DE-A569-6A290A5CBF8D}" dt="2021-03-29T01:05:05.934" v="44" actId="478"/>
        <pc:sldMkLst>
          <pc:docMk/>
          <pc:sldMk cId="0" sldId="278"/>
        </pc:sldMkLst>
        <pc:spChg chg="del">
          <ac:chgData name="菲 关" userId="3774cd79a85299dd" providerId="LiveId" clId="{002151B2-21C9-41DE-A569-6A290A5CBF8D}" dt="2021-03-29T01:05:05.934" v="44" actId="478"/>
          <ac:spMkLst>
            <pc:docMk/>
            <pc:sldMk cId="0" sldId="278"/>
            <ac:spMk id="5" creationId="{DC39B478-DCB8-41EC-A7A4-5F2B6591AE7A}"/>
          </ac:spMkLst>
        </pc:spChg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9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80"/>
        </pc:sldMkLst>
      </pc:sldChg>
      <pc:sldChg chg="delSp add">
        <pc:chgData name="菲 关" userId="3774cd79a85299dd" providerId="LiveId" clId="{002151B2-21C9-41DE-A569-6A290A5CBF8D}" dt="2021-03-29T01:05:10.088" v="47" actId="478"/>
        <pc:sldMkLst>
          <pc:docMk/>
          <pc:sldMk cId="0" sldId="281"/>
        </pc:sldMkLst>
        <pc:spChg chg="del">
          <ac:chgData name="菲 关" userId="3774cd79a85299dd" providerId="LiveId" clId="{002151B2-21C9-41DE-A569-6A290A5CBF8D}" dt="2021-03-29T01:05:10.088" v="47" actId="478"/>
          <ac:spMkLst>
            <pc:docMk/>
            <pc:sldMk cId="0" sldId="281"/>
            <ac:spMk id="4" creationId="{34350567-DE8E-43BA-A71D-99827CA37E93}"/>
          </ac:spMkLst>
        </pc:spChg>
      </pc:sldChg>
      <pc:sldChg chg="delSp add">
        <pc:chgData name="菲 关" userId="3774cd79a85299dd" providerId="LiveId" clId="{002151B2-21C9-41DE-A569-6A290A5CBF8D}" dt="2021-03-29T01:05:11.896" v="48" actId="478"/>
        <pc:sldMkLst>
          <pc:docMk/>
          <pc:sldMk cId="0" sldId="282"/>
        </pc:sldMkLst>
        <pc:spChg chg="del">
          <ac:chgData name="菲 关" userId="3774cd79a85299dd" providerId="LiveId" clId="{002151B2-21C9-41DE-A569-6A290A5CBF8D}" dt="2021-03-29T01:05:11.896" v="48" actId="478"/>
          <ac:spMkLst>
            <pc:docMk/>
            <pc:sldMk cId="0" sldId="282"/>
            <ac:spMk id="4" creationId="{D47630E7-DD90-4616-98DF-F1BF287B6DC0}"/>
          </ac:spMkLst>
        </pc:spChg>
      </pc:sldChg>
      <pc:sldChg chg="modSp add mod">
        <pc:chgData name="菲 关" userId="3774cd79a85299dd" providerId="LiveId" clId="{002151B2-21C9-41DE-A569-6A290A5CBF8D}" dt="2021-03-29T01:02:38.343" v="5" actId="20577"/>
        <pc:sldMkLst>
          <pc:docMk/>
          <pc:sldMk cId="0" sldId="283"/>
        </pc:sldMkLst>
        <pc:spChg chg="mod">
          <ac:chgData name="菲 关" userId="3774cd79a85299dd" providerId="LiveId" clId="{002151B2-21C9-41DE-A569-6A290A5CBF8D}" dt="2021-03-29T01:02:38.343" v="5" actId="20577"/>
          <ac:spMkLst>
            <pc:docMk/>
            <pc:sldMk cId="0" sldId="283"/>
            <ac:spMk id="97282" creationId="{E43CF3A1-75AA-475E-9C31-D7DF63E68343}"/>
          </ac:spMkLst>
        </pc:spChg>
      </pc:sldChg>
      <pc:sldChg chg="addSp delSp modSp add">
        <pc:chgData name="菲 关" userId="3774cd79a85299dd" providerId="LiveId" clId="{002151B2-21C9-41DE-A569-6A290A5CBF8D}" dt="2021-03-29T01:04:06.201" v="18" actId="478"/>
        <pc:sldMkLst>
          <pc:docMk/>
          <pc:sldMk cId="0" sldId="284"/>
        </pc:sldMkLst>
        <pc:spChg chg="add del mod">
          <ac:chgData name="菲 关" userId="3774cd79a85299dd" providerId="LiveId" clId="{002151B2-21C9-41DE-A569-6A290A5CBF8D}" dt="2021-03-29T01:04:03.377" v="17" actId="478"/>
          <ac:spMkLst>
            <pc:docMk/>
            <pc:sldMk cId="0" sldId="284"/>
            <ac:spMk id="2" creationId="{74151743-FFCC-40A0-878E-916CCAD51042}"/>
          </ac:spMkLst>
        </pc:spChg>
        <pc:spChg chg="del">
          <ac:chgData name="菲 关" userId="3774cd79a85299dd" providerId="LiveId" clId="{002151B2-21C9-41DE-A569-6A290A5CBF8D}" dt="2021-03-29T01:04:06.201" v="18" actId="478"/>
          <ac:spMkLst>
            <pc:docMk/>
            <pc:sldMk cId="0" sldId="284"/>
            <ac:spMk id="6" creationId="{95FF6295-1BBD-488D-99FB-E33A9DF04727}"/>
          </ac:spMkLst>
        </pc:spChg>
        <pc:spChg chg="add del">
          <ac:chgData name="菲 关" userId="3774cd79a85299dd" providerId="LiveId" clId="{002151B2-21C9-41DE-A569-6A290A5CBF8D}" dt="2021-03-29T01:04:03.377" v="17" actId="478"/>
          <ac:spMkLst>
            <pc:docMk/>
            <pc:sldMk cId="0" sldId="284"/>
            <ac:spMk id="1027" creationId="{9D18EA68-40AE-4839-8717-C07FDEEDC69F}"/>
          </ac:spMkLst>
        </pc:spChg>
      </pc:sldChg>
      <pc:sldChg chg="delSp add">
        <pc:chgData name="菲 关" userId="3774cd79a85299dd" providerId="LiveId" clId="{002151B2-21C9-41DE-A569-6A290A5CBF8D}" dt="2021-03-29T01:04:18.358" v="24" actId="478"/>
        <pc:sldMkLst>
          <pc:docMk/>
          <pc:sldMk cId="0" sldId="287"/>
        </pc:sldMkLst>
        <pc:spChg chg="del">
          <ac:chgData name="菲 关" userId="3774cd79a85299dd" providerId="LiveId" clId="{002151B2-21C9-41DE-A569-6A290A5CBF8D}" dt="2021-03-29T01:04:18.358" v="24" actId="478"/>
          <ac:spMkLst>
            <pc:docMk/>
            <pc:sldMk cId="0" sldId="287"/>
            <ac:spMk id="4" creationId="{8D43B560-ED91-4292-9010-859F2763007C}"/>
          </ac:spMkLst>
        </pc:spChg>
      </pc:sldChg>
      <pc:sldChg chg="delSp add">
        <pc:chgData name="菲 关" userId="3774cd79a85299dd" providerId="LiveId" clId="{002151B2-21C9-41DE-A569-6A290A5CBF8D}" dt="2021-03-29T01:04:13.719" v="21" actId="478"/>
        <pc:sldMkLst>
          <pc:docMk/>
          <pc:sldMk cId="0" sldId="288"/>
        </pc:sldMkLst>
        <pc:spChg chg="del">
          <ac:chgData name="菲 关" userId="3774cd79a85299dd" providerId="LiveId" clId="{002151B2-21C9-41DE-A569-6A290A5CBF8D}" dt="2021-03-29T01:04:13.719" v="21" actId="478"/>
          <ac:spMkLst>
            <pc:docMk/>
            <pc:sldMk cId="0" sldId="288"/>
            <ac:spMk id="4" creationId="{2612732D-5DCD-478B-BA2D-35BA52E283EE}"/>
          </ac:spMkLst>
        </pc:spChg>
      </pc:sldChg>
      <pc:sldChg chg="delSp add">
        <pc:chgData name="菲 关" userId="3774cd79a85299dd" providerId="LiveId" clId="{002151B2-21C9-41DE-A569-6A290A5CBF8D}" dt="2021-03-29T01:04:22.720" v="27" actId="478"/>
        <pc:sldMkLst>
          <pc:docMk/>
          <pc:sldMk cId="0" sldId="289"/>
        </pc:sldMkLst>
        <pc:spChg chg="del">
          <ac:chgData name="菲 关" userId="3774cd79a85299dd" providerId="LiveId" clId="{002151B2-21C9-41DE-A569-6A290A5CBF8D}" dt="2021-03-29T01:04:22.720" v="27" actId="478"/>
          <ac:spMkLst>
            <pc:docMk/>
            <pc:sldMk cId="0" sldId="289"/>
            <ac:spMk id="4" creationId="{DA7C9502-63B7-4E7B-900C-E74FF96F8220}"/>
          </ac:spMkLst>
        </pc:spChg>
      </pc:sldChg>
      <pc:sldChg chg="delSp add">
        <pc:chgData name="菲 关" userId="3774cd79a85299dd" providerId="LiveId" clId="{002151B2-21C9-41DE-A569-6A290A5CBF8D}" dt="2021-03-29T01:04:50.537" v="33" actId="478"/>
        <pc:sldMkLst>
          <pc:docMk/>
          <pc:sldMk cId="0" sldId="290"/>
        </pc:sldMkLst>
        <pc:spChg chg="del">
          <ac:chgData name="菲 关" userId="3774cd79a85299dd" providerId="LiveId" clId="{002151B2-21C9-41DE-A569-6A290A5CBF8D}" dt="2021-03-29T01:04:50.537" v="33" actId="478"/>
          <ac:spMkLst>
            <pc:docMk/>
            <pc:sldMk cId="0" sldId="290"/>
            <ac:spMk id="4" creationId="{ED174FAD-5204-4F12-9C12-78D256263B5B}"/>
          </ac:spMkLst>
        </pc:spChg>
      </pc:sldChg>
      <pc:sldChg chg="delSp add">
        <pc:chgData name="菲 关" userId="3774cd79a85299dd" providerId="LiveId" clId="{002151B2-21C9-41DE-A569-6A290A5CBF8D}" dt="2021-03-29T01:04:51.840" v="34" actId="478"/>
        <pc:sldMkLst>
          <pc:docMk/>
          <pc:sldMk cId="0" sldId="291"/>
        </pc:sldMkLst>
        <pc:spChg chg="del">
          <ac:chgData name="菲 关" userId="3774cd79a85299dd" providerId="LiveId" clId="{002151B2-21C9-41DE-A569-6A290A5CBF8D}" dt="2021-03-29T01:04:51.840" v="34" actId="478"/>
          <ac:spMkLst>
            <pc:docMk/>
            <pc:sldMk cId="0" sldId="291"/>
            <ac:spMk id="4" creationId="{0A0753D7-A264-490E-8D0D-4844B8D728BE}"/>
          </ac:spMkLst>
        </pc:spChg>
      </pc:sldChg>
      <pc:sldChg chg="delSp add">
        <pc:chgData name="菲 关" userId="3774cd79a85299dd" providerId="LiveId" clId="{002151B2-21C9-41DE-A569-6A290A5CBF8D}" dt="2021-03-29T01:04:57.694" v="38" actId="478"/>
        <pc:sldMkLst>
          <pc:docMk/>
          <pc:sldMk cId="0" sldId="295"/>
        </pc:sldMkLst>
        <pc:spChg chg="del">
          <ac:chgData name="菲 关" userId="3774cd79a85299dd" providerId="LiveId" clId="{002151B2-21C9-41DE-A569-6A290A5CBF8D}" dt="2021-03-29T01:04:57.694" v="38" actId="478"/>
          <ac:spMkLst>
            <pc:docMk/>
            <pc:sldMk cId="0" sldId="295"/>
            <ac:spMk id="6" creationId="{15473A33-2601-4B25-8CC4-945E536D39CB}"/>
          </ac:spMkLst>
        </pc:spChg>
      </pc:sldChg>
      <pc:sldChg chg="delSp add">
        <pc:chgData name="菲 关" userId="3774cd79a85299dd" providerId="LiveId" clId="{002151B2-21C9-41DE-A569-6A290A5CBF8D}" dt="2021-03-29T01:04:56.385" v="37" actId="478"/>
        <pc:sldMkLst>
          <pc:docMk/>
          <pc:sldMk cId="0" sldId="296"/>
        </pc:sldMkLst>
        <pc:spChg chg="del">
          <ac:chgData name="菲 关" userId="3774cd79a85299dd" providerId="LiveId" clId="{002151B2-21C9-41DE-A569-6A290A5CBF8D}" dt="2021-03-29T01:04:56.385" v="37" actId="478"/>
          <ac:spMkLst>
            <pc:docMk/>
            <pc:sldMk cId="0" sldId="296"/>
            <ac:spMk id="94" creationId="{A54E4008-7B33-4160-A0D3-0E290AD071FF}"/>
          </ac:spMkLst>
        </pc:spChg>
      </pc:sldChg>
      <pc:sldChg chg="delSp add">
        <pc:chgData name="菲 关" userId="3774cd79a85299dd" providerId="LiveId" clId="{002151B2-21C9-41DE-A569-6A290A5CBF8D}" dt="2021-03-29T01:05:00.272" v="40" actId="478"/>
        <pc:sldMkLst>
          <pc:docMk/>
          <pc:sldMk cId="0" sldId="297"/>
        </pc:sldMkLst>
        <pc:spChg chg="del">
          <ac:chgData name="菲 关" userId="3774cd79a85299dd" providerId="LiveId" clId="{002151B2-21C9-41DE-A569-6A290A5CBF8D}" dt="2021-03-29T01:05:00.272" v="40" actId="478"/>
          <ac:spMkLst>
            <pc:docMk/>
            <pc:sldMk cId="0" sldId="297"/>
            <ac:spMk id="4" creationId="{DD9C68B1-CA43-4288-B736-320CD1EEF105}"/>
          </ac:spMkLst>
        </pc:spChg>
      </pc:sldChg>
      <pc:sldChg chg="delSp add">
        <pc:chgData name="菲 关" userId="3774cd79a85299dd" providerId="LiveId" clId="{002151B2-21C9-41DE-A569-6A290A5CBF8D}" dt="2021-03-29T01:05:01.784" v="41" actId="478"/>
        <pc:sldMkLst>
          <pc:docMk/>
          <pc:sldMk cId="0" sldId="298"/>
        </pc:sldMkLst>
        <pc:spChg chg="del">
          <ac:chgData name="菲 关" userId="3774cd79a85299dd" providerId="LiveId" clId="{002151B2-21C9-41DE-A569-6A290A5CBF8D}" dt="2021-03-29T01:05:01.784" v="41" actId="478"/>
          <ac:spMkLst>
            <pc:docMk/>
            <pc:sldMk cId="0" sldId="298"/>
            <ac:spMk id="4" creationId="{91A83685-FBC4-452C-9985-1060EE670F4D}"/>
          </ac:spMkLst>
        </pc:spChg>
      </pc:sldChg>
      <pc:sldChg chg="delSp add">
        <pc:chgData name="菲 关" userId="3774cd79a85299dd" providerId="LiveId" clId="{002151B2-21C9-41DE-A569-6A290A5CBF8D}" dt="2021-03-29T01:05:03.040" v="42" actId="478"/>
        <pc:sldMkLst>
          <pc:docMk/>
          <pc:sldMk cId="0" sldId="299"/>
        </pc:sldMkLst>
        <pc:spChg chg="del">
          <ac:chgData name="菲 关" userId="3774cd79a85299dd" providerId="LiveId" clId="{002151B2-21C9-41DE-A569-6A290A5CBF8D}" dt="2021-03-29T01:05:03.040" v="42" actId="478"/>
          <ac:spMkLst>
            <pc:docMk/>
            <pc:sldMk cId="0" sldId="299"/>
            <ac:spMk id="91" creationId="{D0E4FA5A-90DD-4673-9411-08D750755114}"/>
          </ac:spMkLst>
        </pc:spChg>
      </pc:sldChg>
      <pc:sldChg chg="delSp add">
        <pc:chgData name="菲 关" userId="3774cd79a85299dd" providerId="LiveId" clId="{002151B2-21C9-41DE-A569-6A290A5CBF8D}" dt="2021-03-29T01:05:04.256" v="43" actId="478"/>
        <pc:sldMkLst>
          <pc:docMk/>
          <pc:sldMk cId="0" sldId="300"/>
        </pc:sldMkLst>
        <pc:spChg chg="del">
          <ac:chgData name="菲 关" userId="3774cd79a85299dd" providerId="LiveId" clId="{002151B2-21C9-41DE-A569-6A290A5CBF8D}" dt="2021-03-29T01:05:04.256" v="43" actId="478"/>
          <ac:spMkLst>
            <pc:docMk/>
            <pc:sldMk cId="0" sldId="300"/>
            <ac:spMk id="85" creationId="{717CEAB4-8DAC-4D4E-9A03-6CDE94C62E30}"/>
          </ac:spMkLst>
        </pc:spChg>
      </pc:sldChg>
      <pc:sldChg chg="delSp">
        <pc:chgData name="菲 关" userId="3774cd79a85299dd" providerId="LiveId" clId="{002151B2-21C9-41DE-A569-6A290A5CBF8D}" dt="2021-03-29T03:20:11.633" v="406" actId="478"/>
        <pc:sldMkLst>
          <pc:docMk/>
          <pc:sldMk cId="0" sldId="352"/>
        </pc:sldMkLst>
        <pc:spChg chg="del">
          <ac:chgData name="菲 关" userId="3774cd79a85299dd" providerId="LiveId" clId="{002151B2-21C9-41DE-A569-6A290A5CBF8D}" dt="2021-03-29T03:20:11.633" v="406" actId="478"/>
          <ac:spMkLst>
            <pc:docMk/>
            <pc:sldMk cId="0" sldId="352"/>
            <ac:spMk id="4" creationId="{1F8C75B3-F45A-464D-83C0-F03C93D4B389}"/>
          </ac:spMkLst>
        </pc:spChg>
      </pc:sldChg>
      <pc:sldChg chg="delSp modSp add mod">
        <pc:chgData name="菲 关" userId="3774cd79a85299dd" providerId="LiveId" clId="{002151B2-21C9-41DE-A569-6A290A5CBF8D}" dt="2021-03-29T01:48:33.828" v="97" actId="478"/>
        <pc:sldMkLst>
          <pc:docMk/>
          <pc:sldMk cId="2617193762" sldId="386"/>
        </pc:sldMkLst>
        <pc:spChg chg="del">
          <ac:chgData name="菲 关" userId="3774cd79a85299dd" providerId="LiveId" clId="{002151B2-21C9-41DE-A569-6A290A5CBF8D}" dt="2021-03-29T01:48:33.828" v="97" actId="478"/>
          <ac:spMkLst>
            <pc:docMk/>
            <pc:sldMk cId="2617193762" sldId="386"/>
            <ac:spMk id="4" creationId="{00000000-0000-0000-0000-000000000000}"/>
          </ac:spMkLst>
        </pc:spChg>
        <pc:spChg chg="del mod">
          <ac:chgData name="菲 关" userId="3774cd79a85299dd" providerId="LiveId" clId="{002151B2-21C9-41DE-A569-6A290A5CBF8D}" dt="2021-03-29T01:48:32.944" v="96" actId="478"/>
          <ac:spMkLst>
            <pc:docMk/>
            <pc:sldMk cId="2617193762" sldId="386"/>
            <ac:spMk id="5" creationId="{00000000-0000-0000-0000-000000000000}"/>
          </ac:spMkLst>
        </pc:spChg>
      </pc:sldChg>
      <pc:sldChg chg="delSp modSp add mod">
        <pc:chgData name="菲 关" userId="3774cd79a85299dd" providerId="LiveId" clId="{002151B2-21C9-41DE-A569-6A290A5CBF8D}" dt="2021-03-29T01:43:11.993" v="89"/>
        <pc:sldMkLst>
          <pc:docMk/>
          <pc:sldMk cId="2059225811" sldId="409"/>
        </pc:sldMkLst>
        <pc:spChg chg="del">
          <ac:chgData name="菲 关" userId="3774cd79a85299dd" providerId="LiveId" clId="{002151B2-21C9-41DE-A569-6A290A5CBF8D}" dt="2021-03-29T01:19:53.996" v="76" actId="478"/>
          <ac:spMkLst>
            <pc:docMk/>
            <pc:sldMk cId="2059225811" sldId="409"/>
            <ac:spMk id="20" creationId="{B59DD392-465B-41C0-B167-6CC4400A2800}"/>
          </ac:spMkLst>
        </pc:spChg>
        <pc:spChg chg="del">
          <ac:chgData name="菲 关" userId="3774cd79a85299dd" providerId="LiveId" clId="{002151B2-21C9-41DE-A569-6A290A5CBF8D}" dt="2021-03-29T01:19:51.960" v="75" actId="478"/>
          <ac:spMkLst>
            <pc:docMk/>
            <pc:sldMk cId="2059225811" sldId="409"/>
            <ac:spMk id="21" creationId="{B8A4F1D5-16A0-438E-A209-060EE77FBCED}"/>
          </ac:spMkLst>
        </pc:spChg>
        <pc:spChg chg="mod">
          <ac:chgData name="菲 关" userId="3774cd79a85299dd" providerId="LiveId" clId="{002151B2-21C9-41DE-A569-6A290A5CBF8D}" dt="2021-03-29T01:43:11.993" v="89"/>
          <ac:spMkLst>
            <pc:docMk/>
            <pc:sldMk cId="2059225811" sldId="409"/>
            <ac:spMk id="74757" creationId="{00000000-0000-0000-0000-000000000000}"/>
          </ac:spMkLst>
        </pc:spChg>
      </pc:sldChg>
      <pc:sldChg chg="addSp delSp modSp add mod">
        <pc:chgData name="菲 关" userId="3774cd79a85299dd" providerId="LiveId" clId="{002151B2-21C9-41DE-A569-6A290A5CBF8D}" dt="2021-03-29T03:17:21.833" v="351" actId="478"/>
        <pc:sldMkLst>
          <pc:docMk/>
          <pc:sldMk cId="715920324" sldId="411"/>
        </pc:sldMkLst>
        <pc:spChg chg="del mod">
          <ac:chgData name="菲 关" userId="3774cd79a85299dd" providerId="LiveId" clId="{002151B2-21C9-41DE-A569-6A290A5CBF8D}" dt="2021-03-29T03:17:21.833" v="351" actId="478"/>
          <ac:spMkLst>
            <pc:docMk/>
            <pc:sldMk cId="715920324" sldId="411"/>
            <ac:spMk id="7" creationId="{ACDB29B0-9651-49E2-8F37-860604822873}"/>
          </ac:spMkLst>
        </pc:spChg>
        <pc:spChg chg="add mod">
          <ac:chgData name="菲 关" userId="3774cd79a85299dd" providerId="LiveId" clId="{002151B2-21C9-41DE-A569-6A290A5CBF8D}" dt="2021-03-29T02:18:33.456" v="192" actId="164"/>
          <ac:spMkLst>
            <pc:docMk/>
            <pc:sldMk cId="715920324" sldId="411"/>
            <ac:spMk id="360" creationId="{68C920EE-5A3C-4A46-AB80-B87073A1E11F}"/>
          </ac:spMkLst>
        </pc:spChg>
        <pc:spChg chg="mod">
          <ac:chgData name="菲 关" userId="3774cd79a85299dd" providerId="LiveId" clId="{002151B2-21C9-41DE-A569-6A290A5CBF8D}" dt="2021-03-29T02:17:26.381" v="188"/>
          <ac:spMkLst>
            <pc:docMk/>
            <pc:sldMk cId="715920324" sldId="411"/>
            <ac:spMk id="362" creationId="{42760BD8-5643-420D-B924-2C9BD3E960A1}"/>
          </ac:spMkLst>
        </pc:spChg>
        <pc:spChg chg="mod">
          <ac:chgData name="菲 关" userId="3774cd79a85299dd" providerId="LiveId" clId="{002151B2-21C9-41DE-A569-6A290A5CBF8D}" dt="2021-03-29T02:17:26.381" v="188"/>
          <ac:spMkLst>
            <pc:docMk/>
            <pc:sldMk cId="715920324" sldId="411"/>
            <ac:spMk id="430" creationId="{AEF8A2B2-72A0-4AD4-A615-4F9C5AAB8D10}"/>
          </ac:spMkLst>
        </pc:spChg>
        <pc:spChg chg="mod">
          <ac:chgData name="菲 关" userId="3774cd79a85299dd" providerId="LiveId" clId="{002151B2-21C9-41DE-A569-6A290A5CBF8D}" dt="2021-03-29T02:17:26.381" v="188"/>
          <ac:spMkLst>
            <pc:docMk/>
            <pc:sldMk cId="715920324" sldId="411"/>
            <ac:spMk id="434" creationId="{A863581C-BBF4-470A-8F98-ABCBFD9B5C97}"/>
          </ac:spMkLst>
        </pc:spChg>
        <pc:spChg chg="mod">
          <ac:chgData name="菲 关" userId="3774cd79a85299dd" providerId="LiveId" clId="{002151B2-21C9-41DE-A569-6A290A5CBF8D}" dt="2021-03-29T02:17:26.381" v="188"/>
          <ac:spMkLst>
            <pc:docMk/>
            <pc:sldMk cId="715920324" sldId="411"/>
            <ac:spMk id="435" creationId="{9442E494-879C-40E3-942A-1A0BE75C119A}"/>
          </ac:spMkLst>
        </pc:spChg>
        <pc:spChg chg="mod">
          <ac:chgData name="菲 关" userId="3774cd79a85299dd" providerId="LiveId" clId="{002151B2-21C9-41DE-A569-6A290A5CBF8D}" dt="2021-03-29T02:17:48.981" v="190"/>
          <ac:spMkLst>
            <pc:docMk/>
            <pc:sldMk cId="715920324" sldId="411"/>
            <ac:spMk id="438" creationId="{A27135B9-5197-4B08-A520-236EFAE34D06}"/>
          </ac:spMkLst>
        </pc:s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2" creationId="{5FB8DC73-A4AA-4086-AF59-F5474E3274BE}"/>
          </ac:grpSpMkLst>
        </pc:gr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361" creationId="{D6311154-BF37-4877-9ADB-C964ADBC4B93}"/>
          </ac:grpSpMkLst>
        </pc:gr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428" creationId="{4526D298-F95A-4843-8BEC-B72841402C8A}"/>
          </ac:grpSpMkLst>
        </pc:gr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432" creationId="{549F9DB5-EF94-4372-AED5-D0EFDF52718E}"/>
          </ac:grpSpMkLst>
        </pc:grpChg>
        <pc:grpChg chg="mod">
          <ac:chgData name="菲 关" userId="3774cd79a85299dd" providerId="LiveId" clId="{002151B2-21C9-41DE-A569-6A290A5CBF8D}" dt="2021-03-29T02:17:26.381" v="188"/>
          <ac:grpSpMkLst>
            <pc:docMk/>
            <pc:sldMk cId="715920324" sldId="411"/>
            <ac:grpSpMk id="433" creationId="{A32385BF-457B-43E4-938F-5B4E2889CDC9}"/>
          </ac:grpSpMkLst>
        </pc:gr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437" creationId="{2CAFDC2C-57F6-4856-9639-8A8156F98044}"/>
          </ac:grpSpMkLst>
        </pc:grpChg>
        <pc:cxnChg chg="mod">
          <ac:chgData name="菲 关" userId="3774cd79a85299dd" providerId="LiveId" clId="{002151B2-21C9-41DE-A569-6A290A5CBF8D}" dt="2021-03-29T02:17:26.381" v="188"/>
          <ac:cxnSpMkLst>
            <pc:docMk/>
            <pc:sldMk cId="715920324" sldId="411"/>
            <ac:cxnSpMk id="363" creationId="{71C3C478-51B5-4220-865A-03C8D921C700}"/>
          </ac:cxnSpMkLst>
        </pc:cxnChg>
        <pc:cxnChg chg="mod">
          <ac:chgData name="菲 关" userId="3774cd79a85299dd" providerId="LiveId" clId="{002151B2-21C9-41DE-A569-6A290A5CBF8D}" dt="2021-03-29T02:17:26.381" v="188"/>
          <ac:cxnSpMkLst>
            <pc:docMk/>
            <pc:sldMk cId="715920324" sldId="411"/>
            <ac:cxnSpMk id="431" creationId="{D2A89552-9A07-46CB-BF98-4AE1334237B6}"/>
          </ac:cxnSpMkLst>
        </pc:cxnChg>
        <pc:cxnChg chg="mod">
          <ac:chgData name="菲 关" userId="3774cd79a85299dd" providerId="LiveId" clId="{002151B2-21C9-41DE-A569-6A290A5CBF8D}" dt="2021-03-29T02:17:26.381" v="188"/>
          <ac:cxnSpMkLst>
            <pc:docMk/>
            <pc:sldMk cId="715920324" sldId="411"/>
            <ac:cxnSpMk id="436" creationId="{075B19CA-4840-40D2-A629-9378EA51E44F}"/>
          </ac:cxnSpMkLst>
        </pc:cxnChg>
        <pc:cxnChg chg="mod">
          <ac:chgData name="菲 关" userId="3774cd79a85299dd" providerId="LiveId" clId="{002151B2-21C9-41DE-A569-6A290A5CBF8D}" dt="2021-03-29T02:17:48.981" v="190"/>
          <ac:cxnSpMkLst>
            <pc:docMk/>
            <pc:sldMk cId="715920324" sldId="411"/>
            <ac:cxnSpMk id="439" creationId="{3142C4EC-9D5E-4B92-BD13-5771A79800E4}"/>
          </ac:cxnSpMkLst>
        </pc:cxnChg>
      </pc:sldChg>
      <pc:sldChg chg="delSp modSp add">
        <pc:chgData name="菲 关" userId="3774cd79a85299dd" providerId="LiveId" clId="{002151B2-21C9-41DE-A569-6A290A5CBF8D}" dt="2021-03-29T03:17:26.473" v="352" actId="478"/>
        <pc:sldMkLst>
          <pc:docMk/>
          <pc:sldMk cId="2634639472" sldId="412"/>
        </pc:sldMkLst>
        <pc:spChg chg="del mod">
          <ac:chgData name="菲 关" userId="3774cd79a85299dd" providerId="LiveId" clId="{002151B2-21C9-41DE-A569-6A290A5CBF8D}" dt="2021-03-29T03:17:26.473" v="352" actId="478"/>
          <ac:spMkLst>
            <pc:docMk/>
            <pc:sldMk cId="2634639472" sldId="412"/>
            <ac:spMk id="7" creationId="{7B4CCA6E-98AE-4138-82B4-7548EBEFAD3D}"/>
          </ac:spMkLst>
        </pc:spChg>
      </pc:sldChg>
      <pc:sldChg chg="addSp delSp modSp add mod">
        <pc:chgData name="菲 关" userId="3774cd79a85299dd" providerId="LiveId" clId="{002151B2-21C9-41DE-A569-6A290A5CBF8D}" dt="2021-03-29T03:15:08.185" v="338" actId="478"/>
        <pc:sldMkLst>
          <pc:docMk/>
          <pc:sldMk cId="1831707449" sldId="415"/>
        </pc:sldMkLst>
        <pc:spChg chg="del">
          <ac:chgData name="菲 关" userId="3774cd79a85299dd" providerId="LiveId" clId="{002151B2-21C9-41DE-A569-6A290A5CBF8D}" dt="2021-03-29T03:15:08.185" v="338" actId="478"/>
          <ac:spMkLst>
            <pc:docMk/>
            <pc:sldMk cId="1831707449" sldId="415"/>
            <ac:spMk id="14" creationId="{6185A005-383D-4E1D-B748-94238209E3DF}"/>
          </ac:spMkLst>
        </pc:spChg>
        <pc:spChg chg="mod">
          <ac:chgData name="菲 关" userId="3774cd79a85299dd" providerId="LiveId" clId="{002151B2-21C9-41DE-A569-6A290A5CBF8D}" dt="2021-03-29T02:17:01.944" v="187" actId="1076"/>
          <ac:spMkLst>
            <pc:docMk/>
            <pc:sldMk cId="1831707449" sldId="415"/>
            <ac:spMk id="375" creationId="{00000000-0000-0000-0000-000000000000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389" creationId="{BC006A76-6831-45D6-9263-FA59FBCE03DF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399" creationId="{B95B4398-CE40-4518-8EE1-ECCA86510763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428" creationId="{4D1147BD-7EF2-4E5F-9D67-63C8135E630D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429" creationId="{C20FCAE0-4587-4143-BA11-360898EBE162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431" creationId="{AFFDDAE8-65BC-4236-83C7-AA205F18F2DC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433" creationId="{6CB5D71A-B5D6-424B-98B6-77AFA699BFBE}"/>
          </ac:spMkLst>
        </pc:spChg>
        <pc:grpChg chg="add 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80" creationId="{AE0563B9-8BE4-4D37-9A64-DAF572793EE4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90" creationId="{466C0B5C-53E4-4A40-8FB7-25B284DB9038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91" creationId="{0FB02135-130A-40F0-95FC-BC9CACA38BC0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97" creationId="{AD11162E-2BDD-43D0-A76D-EC9AF7034885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98" creationId="{19E5DEC4-475A-47E2-9DF2-7F9F6E2F8688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427" creationId="{AEB40AC1-7935-43AE-9240-D8853277DF8C}"/>
          </ac:grpSpMkLst>
        </pc:grpChg>
        <pc:cxnChg chg="mod">
          <ac:chgData name="菲 关" userId="3774cd79a85299dd" providerId="LiveId" clId="{002151B2-21C9-41DE-A569-6A290A5CBF8D}" dt="2021-03-29T02:18:39.888" v="193"/>
          <ac:cxnSpMkLst>
            <pc:docMk/>
            <pc:sldMk cId="1831707449" sldId="415"/>
            <ac:cxnSpMk id="408" creationId="{77E0FC06-B469-4191-AFB4-DF8DCD84CA69}"/>
          </ac:cxnSpMkLst>
        </pc:cxnChg>
        <pc:cxnChg chg="mod">
          <ac:chgData name="菲 关" userId="3774cd79a85299dd" providerId="LiveId" clId="{002151B2-21C9-41DE-A569-6A290A5CBF8D}" dt="2021-03-29T02:18:39.888" v="193"/>
          <ac:cxnSpMkLst>
            <pc:docMk/>
            <pc:sldMk cId="1831707449" sldId="415"/>
            <ac:cxnSpMk id="430" creationId="{C033C408-EC5A-4842-AC21-F953FF28C264}"/>
          </ac:cxnSpMkLst>
        </pc:cxnChg>
        <pc:cxnChg chg="mod">
          <ac:chgData name="菲 关" userId="3774cd79a85299dd" providerId="LiveId" clId="{002151B2-21C9-41DE-A569-6A290A5CBF8D}" dt="2021-03-29T02:18:39.888" v="193"/>
          <ac:cxnSpMkLst>
            <pc:docMk/>
            <pc:sldMk cId="1831707449" sldId="415"/>
            <ac:cxnSpMk id="432" creationId="{E826936F-67E2-4FC4-9CC5-DC8752FA0BEE}"/>
          </ac:cxnSpMkLst>
        </pc:cxnChg>
        <pc:cxnChg chg="mod">
          <ac:chgData name="菲 关" userId="3774cd79a85299dd" providerId="LiveId" clId="{002151B2-21C9-41DE-A569-6A290A5CBF8D}" dt="2021-03-29T02:18:39.888" v="193"/>
          <ac:cxnSpMkLst>
            <pc:docMk/>
            <pc:sldMk cId="1831707449" sldId="415"/>
            <ac:cxnSpMk id="434" creationId="{6F2A5E5C-8198-4685-ACAE-72D947C2D30F}"/>
          </ac:cxnSpMkLst>
        </pc:cxnChg>
      </pc:sldChg>
      <pc:sldChg chg="addSp delSp modSp add">
        <pc:chgData name="菲 关" userId="3774cd79a85299dd" providerId="LiveId" clId="{002151B2-21C9-41DE-A569-6A290A5CBF8D}" dt="2021-03-29T03:17:17.616" v="350" actId="478"/>
        <pc:sldMkLst>
          <pc:docMk/>
          <pc:sldMk cId="2983946225" sldId="416"/>
        </pc:sldMkLst>
        <pc:spChg chg="del mod">
          <ac:chgData name="菲 关" userId="3774cd79a85299dd" providerId="LiveId" clId="{002151B2-21C9-41DE-A569-6A290A5CBF8D}" dt="2021-03-29T03:17:17.616" v="350" actId="478"/>
          <ac:spMkLst>
            <pc:docMk/>
            <pc:sldMk cId="2983946225" sldId="416"/>
            <ac:spMk id="14" creationId="{815AA0B8-DF5F-4455-932A-425410BC194B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390" creationId="{0C8A7CAA-8A57-4EF4-9D78-7FB22856EFF6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08" creationId="{5D3F9859-F06B-42CA-9253-B2DFDC88EA15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29" creationId="{B95B3AF1-A19C-401B-96FF-2F605417C14C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30" creationId="{48A81AA9-96B2-4F15-879A-18F1B30CDF23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32" creationId="{6C55C56E-AE42-443D-B4EE-FFAE4266C8DA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34" creationId="{48ADE10C-C835-40EB-83B3-53B9F577C966}"/>
          </ac:spMkLst>
        </pc:spChg>
        <pc:grpChg chg="add 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80" creationId="{44FC5FDC-88B9-414F-80FC-F64842504DCD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91" creationId="{61C0344C-C31C-46C8-ACDF-372EF63ED5AE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97" creationId="{5CF71BDD-EB22-481F-985C-64C20F518D40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98" creationId="{0BF5DD09-03B5-4623-8244-9C19282AAF34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99" creationId="{0B121D81-0B71-4C1E-BC4F-C0D3ADEB8AC8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428" creationId="{34B36877-4B6B-4140-B1D9-ABBEE3A3F5D1}"/>
          </ac:grpSpMkLst>
        </pc:grpChg>
        <pc:cxnChg chg="mod">
          <ac:chgData name="菲 关" userId="3774cd79a85299dd" providerId="LiveId" clId="{002151B2-21C9-41DE-A569-6A290A5CBF8D}" dt="2021-03-29T02:18:42.533" v="194"/>
          <ac:cxnSpMkLst>
            <pc:docMk/>
            <pc:sldMk cId="2983946225" sldId="416"/>
            <ac:cxnSpMk id="427" creationId="{EC66D992-DE3B-43CF-BDCA-D502491805B2}"/>
          </ac:cxnSpMkLst>
        </pc:cxnChg>
        <pc:cxnChg chg="mod">
          <ac:chgData name="菲 关" userId="3774cd79a85299dd" providerId="LiveId" clId="{002151B2-21C9-41DE-A569-6A290A5CBF8D}" dt="2021-03-29T02:18:42.533" v="194"/>
          <ac:cxnSpMkLst>
            <pc:docMk/>
            <pc:sldMk cId="2983946225" sldId="416"/>
            <ac:cxnSpMk id="431" creationId="{4AC95E4A-B0B9-4916-957D-42F56F7D49AE}"/>
          </ac:cxnSpMkLst>
        </pc:cxnChg>
        <pc:cxnChg chg="mod">
          <ac:chgData name="菲 关" userId="3774cd79a85299dd" providerId="LiveId" clId="{002151B2-21C9-41DE-A569-6A290A5CBF8D}" dt="2021-03-29T02:18:42.533" v="194"/>
          <ac:cxnSpMkLst>
            <pc:docMk/>
            <pc:sldMk cId="2983946225" sldId="416"/>
            <ac:cxnSpMk id="433" creationId="{AC1A557B-F4C7-4A45-943F-13B6E5DAE636}"/>
          </ac:cxnSpMkLst>
        </pc:cxnChg>
        <pc:cxnChg chg="mod">
          <ac:chgData name="菲 关" userId="3774cd79a85299dd" providerId="LiveId" clId="{002151B2-21C9-41DE-A569-6A290A5CBF8D}" dt="2021-03-29T02:18:42.533" v="194"/>
          <ac:cxnSpMkLst>
            <pc:docMk/>
            <pc:sldMk cId="2983946225" sldId="416"/>
            <ac:cxnSpMk id="435" creationId="{4FA48653-54A3-4C22-8F73-DFB8F497C2DD}"/>
          </ac:cxnSpMkLst>
        </pc:cxnChg>
      </pc:sldChg>
      <pc:sldChg chg="addSp delSp modSp add">
        <pc:chgData name="菲 关" userId="3774cd79a85299dd" providerId="LiveId" clId="{002151B2-21C9-41DE-A569-6A290A5CBF8D}" dt="2021-03-29T03:17:43.105" v="357" actId="478"/>
        <pc:sldMkLst>
          <pc:docMk/>
          <pc:sldMk cId="804413584" sldId="417"/>
        </pc:sldMkLst>
        <pc:spChg chg="del mod">
          <ac:chgData name="菲 关" userId="3774cd79a85299dd" providerId="LiveId" clId="{002151B2-21C9-41DE-A569-6A290A5CBF8D}" dt="2021-03-29T03:17:43.105" v="357" actId="478"/>
          <ac:spMkLst>
            <pc:docMk/>
            <pc:sldMk cId="804413584" sldId="417"/>
            <ac:spMk id="14" creationId="{F586E313-B3A1-4A8B-899D-BB491FD4DB8D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389" creationId="{F03C194A-9E45-4D97-BE8B-0F3057E20CF2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399" creationId="{51156100-4388-4495-9966-8B1B6711BB53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428" creationId="{D30642CC-1519-41A5-826F-79A1FF4E74E8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429" creationId="{CDAC537F-823F-4D63-A1C6-FD3D31A3C29C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431" creationId="{830403FA-4EB7-401A-9DA4-6338F5C92E91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433" creationId="{1864A806-9E30-4257-81C4-E83F2736C44D}"/>
          </ac:spMkLst>
        </pc:spChg>
        <pc:grpChg chg="add 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80" creationId="{9F05B2FD-119D-461E-97A9-756FB3B4FCAA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90" creationId="{7109A021-E42F-4502-9E94-0E7119E7D4E3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91" creationId="{721E8655-007B-4ABF-A91A-194AC903A315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97" creationId="{5E56ECB0-DEFD-4CD1-B81E-10BF8677994C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98" creationId="{8D0BA645-34B6-4A4D-A87D-09E4247AB578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427" creationId="{4279727B-51A0-47A3-A57C-088B393D6022}"/>
          </ac:grpSpMkLst>
        </pc:grpChg>
        <pc:cxnChg chg="mod">
          <ac:chgData name="菲 关" userId="3774cd79a85299dd" providerId="LiveId" clId="{002151B2-21C9-41DE-A569-6A290A5CBF8D}" dt="2021-03-29T02:21:30.733" v="196"/>
          <ac:cxnSpMkLst>
            <pc:docMk/>
            <pc:sldMk cId="804413584" sldId="417"/>
            <ac:cxnSpMk id="408" creationId="{14B860F8-7A86-42B1-8BBD-63879452DF5F}"/>
          </ac:cxnSpMkLst>
        </pc:cxnChg>
        <pc:cxnChg chg="mod">
          <ac:chgData name="菲 关" userId="3774cd79a85299dd" providerId="LiveId" clId="{002151B2-21C9-41DE-A569-6A290A5CBF8D}" dt="2021-03-29T02:21:30.733" v="196"/>
          <ac:cxnSpMkLst>
            <pc:docMk/>
            <pc:sldMk cId="804413584" sldId="417"/>
            <ac:cxnSpMk id="430" creationId="{BEBE0A77-37B5-486F-8945-63DC41BA706B}"/>
          </ac:cxnSpMkLst>
        </pc:cxnChg>
        <pc:cxnChg chg="mod">
          <ac:chgData name="菲 关" userId="3774cd79a85299dd" providerId="LiveId" clId="{002151B2-21C9-41DE-A569-6A290A5CBF8D}" dt="2021-03-29T02:21:30.733" v="196"/>
          <ac:cxnSpMkLst>
            <pc:docMk/>
            <pc:sldMk cId="804413584" sldId="417"/>
            <ac:cxnSpMk id="432" creationId="{CC843535-7CEA-46BC-9607-7F1924FB024E}"/>
          </ac:cxnSpMkLst>
        </pc:cxnChg>
        <pc:cxnChg chg="mod">
          <ac:chgData name="菲 关" userId="3774cd79a85299dd" providerId="LiveId" clId="{002151B2-21C9-41DE-A569-6A290A5CBF8D}" dt="2021-03-29T02:21:30.733" v="196"/>
          <ac:cxnSpMkLst>
            <pc:docMk/>
            <pc:sldMk cId="804413584" sldId="417"/>
            <ac:cxnSpMk id="434" creationId="{FA623FB4-BE82-405F-A929-BD7791C62AB4}"/>
          </ac:cxnSpMkLst>
        </pc:cxnChg>
      </pc:sldChg>
      <pc:sldChg chg="addSp delSp modSp add">
        <pc:chgData name="菲 关" userId="3774cd79a85299dd" providerId="LiveId" clId="{002151B2-21C9-41DE-A569-6A290A5CBF8D}" dt="2021-03-29T03:17:46.048" v="358" actId="478"/>
        <pc:sldMkLst>
          <pc:docMk/>
          <pc:sldMk cId="1251364869" sldId="418"/>
        </pc:sldMkLst>
        <pc:spChg chg="del mod">
          <ac:chgData name="菲 关" userId="3774cd79a85299dd" providerId="LiveId" clId="{002151B2-21C9-41DE-A569-6A290A5CBF8D}" dt="2021-03-29T03:17:46.048" v="358" actId="478"/>
          <ac:spMkLst>
            <pc:docMk/>
            <pc:sldMk cId="1251364869" sldId="418"/>
            <ac:spMk id="14" creationId="{62560387-C90B-40EE-AF2A-BBA32FA8DB6D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391" creationId="{E76BE33B-5F3D-4232-B530-153D774C036D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27" creationId="{8161DCD1-5F4C-4EAC-A6E9-2BE5192FC8BB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30" creationId="{4545C448-DB2C-4B81-B68A-F71A4635EE7B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31" creationId="{BB142136-AF66-4425-BC49-2615B86C0F8F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33" creationId="{386D9400-E9EA-4D9D-895E-C3F8FD1C865A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35" creationId="{CA8BEE63-8A1C-4BCA-BD73-C941699EE82B}"/>
          </ac:spMkLst>
        </pc:spChg>
        <pc:grpChg chg="add 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390" creationId="{AA325848-878C-4F4F-A612-F2C003C6FB3E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397" creationId="{BEBDA9EB-D4B9-493E-90E9-B587E256CB3A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398" creationId="{C3A55A60-D27F-486B-8295-4F15EFC1E374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399" creationId="{02656C5D-8FFD-47F3-B04F-4132DF534E87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408" creationId="{19201610-44C0-49C7-811B-5D57A721783C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429" creationId="{7E354B2A-6D24-44C1-9082-04A21A957AFF}"/>
          </ac:grpSpMkLst>
        </pc:grpChg>
        <pc:cxnChg chg="mod">
          <ac:chgData name="菲 关" userId="3774cd79a85299dd" providerId="LiveId" clId="{002151B2-21C9-41DE-A569-6A290A5CBF8D}" dt="2021-03-29T02:21:32.717" v="197"/>
          <ac:cxnSpMkLst>
            <pc:docMk/>
            <pc:sldMk cId="1251364869" sldId="418"/>
            <ac:cxnSpMk id="428" creationId="{095CAA03-FA98-449C-ABF8-8DB94F4F02C1}"/>
          </ac:cxnSpMkLst>
        </pc:cxnChg>
        <pc:cxnChg chg="mod">
          <ac:chgData name="菲 关" userId="3774cd79a85299dd" providerId="LiveId" clId="{002151B2-21C9-41DE-A569-6A290A5CBF8D}" dt="2021-03-29T02:21:32.717" v="197"/>
          <ac:cxnSpMkLst>
            <pc:docMk/>
            <pc:sldMk cId="1251364869" sldId="418"/>
            <ac:cxnSpMk id="432" creationId="{AF5E0281-0761-42B4-A39E-86B000D0B30E}"/>
          </ac:cxnSpMkLst>
        </pc:cxnChg>
        <pc:cxnChg chg="mod">
          <ac:chgData name="菲 关" userId="3774cd79a85299dd" providerId="LiveId" clId="{002151B2-21C9-41DE-A569-6A290A5CBF8D}" dt="2021-03-29T02:21:32.717" v="197"/>
          <ac:cxnSpMkLst>
            <pc:docMk/>
            <pc:sldMk cId="1251364869" sldId="418"/>
            <ac:cxnSpMk id="434" creationId="{70A720EC-00E1-472A-BA25-6740623C4539}"/>
          </ac:cxnSpMkLst>
        </pc:cxnChg>
        <pc:cxnChg chg="mod">
          <ac:chgData name="菲 关" userId="3774cd79a85299dd" providerId="LiveId" clId="{002151B2-21C9-41DE-A569-6A290A5CBF8D}" dt="2021-03-29T02:21:32.717" v="197"/>
          <ac:cxnSpMkLst>
            <pc:docMk/>
            <pc:sldMk cId="1251364869" sldId="418"/>
            <ac:cxnSpMk id="436" creationId="{B9205653-5DF9-4BA8-9FAB-8281AE323FD1}"/>
          </ac:cxnSpMkLst>
        </pc:cxnChg>
      </pc:sldChg>
      <pc:sldChg chg="addSp delSp modSp add">
        <pc:chgData name="菲 关" userId="3774cd79a85299dd" providerId="LiveId" clId="{002151B2-21C9-41DE-A569-6A290A5CBF8D}" dt="2021-03-29T03:17:48.265" v="359" actId="478"/>
        <pc:sldMkLst>
          <pc:docMk/>
          <pc:sldMk cId="3002653386" sldId="419"/>
        </pc:sldMkLst>
        <pc:spChg chg="del mod">
          <ac:chgData name="菲 关" userId="3774cd79a85299dd" providerId="LiveId" clId="{002151B2-21C9-41DE-A569-6A290A5CBF8D}" dt="2021-03-29T03:17:48.265" v="359" actId="478"/>
          <ac:spMkLst>
            <pc:docMk/>
            <pc:sldMk cId="3002653386" sldId="419"/>
            <ac:spMk id="2" creationId="{78B55AD2-3A80-453C-86F2-5E3A89A95CFC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31" creationId="{5DA7D9BD-38D9-4086-A32C-F2C6737AAFE8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36" creationId="{DF0DBC69-108F-4BBB-AB97-129C89B6C11C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39" creationId="{D7F5966C-9905-45A8-8FD6-6001FB532F4F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40" creationId="{27444E7B-7B5A-4039-915E-A61221294018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42" creationId="{E8285322-14C3-4D32-9E56-F0B0143FF33E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44" creationId="{EE685030-D511-4F74-B5AB-1328DA383AC9}"/>
          </ac:spMkLst>
        </pc:spChg>
        <pc:grpChg chg="add 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0" creationId="{A9D0497A-D119-409D-93A4-73003E6545F2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2" creationId="{CAB2BB95-D9EF-4617-B066-703F31D7D683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3" creationId="{FA5E56EB-2629-41B9-A94C-36DA444822F1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4" creationId="{B54C2F25-181D-4C6D-BF27-3EB31DFE2F2F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5" creationId="{3D03A23B-226C-4B83-B9F2-729B690491C9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8" creationId="{A8F31A59-FF37-49F9-8BFD-06B40504D0F4}"/>
          </ac:grpSpMkLst>
        </pc:grpChg>
        <pc:cxnChg chg="mod">
          <ac:chgData name="菲 关" userId="3774cd79a85299dd" providerId="LiveId" clId="{002151B2-21C9-41DE-A569-6A290A5CBF8D}" dt="2021-03-29T02:21:34.573" v="198"/>
          <ac:cxnSpMkLst>
            <pc:docMk/>
            <pc:sldMk cId="3002653386" sldId="419"/>
            <ac:cxnSpMk id="437" creationId="{D75D9B2D-933A-47AD-A4E8-C0BE3ED9875D}"/>
          </ac:cxnSpMkLst>
        </pc:cxnChg>
        <pc:cxnChg chg="mod">
          <ac:chgData name="菲 关" userId="3774cd79a85299dd" providerId="LiveId" clId="{002151B2-21C9-41DE-A569-6A290A5CBF8D}" dt="2021-03-29T02:21:34.573" v="198"/>
          <ac:cxnSpMkLst>
            <pc:docMk/>
            <pc:sldMk cId="3002653386" sldId="419"/>
            <ac:cxnSpMk id="441" creationId="{F5BF21FC-CF83-446B-89ED-C197C16676C0}"/>
          </ac:cxnSpMkLst>
        </pc:cxnChg>
        <pc:cxnChg chg="mod">
          <ac:chgData name="菲 关" userId="3774cd79a85299dd" providerId="LiveId" clId="{002151B2-21C9-41DE-A569-6A290A5CBF8D}" dt="2021-03-29T02:21:34.573" v="198"/>
          <ac:cxnSpMkLst>
            <pc:docMk/>
            <pc:sldMk cId="3002653386" sldId="419"/>
            <ac:cxnSpMk id="443" creationId="{652B30CA-7ED0-4060-92D4-638A4364F4F4}"/>
          </ac:cxnSpMkLst>
        </pc:cxnChg>
        <pc:cxnChg chg="mod">
          <ac:chgData name="菲 关" userId="3774cd79a85299dd" providerId="LiveId" clId="{002151B2-21C9-41DE-A569-6A290A5CBF8D}" dt="2021-03-29T02:21:34.573" v="198"/>
          <ac:cxnSpMkLst>
            <pc:docMk/>
            <pc:sldMk cId="3002653386" sldId="419"/>
            <ac:cxnSpMk id="445" creationId="{5D29A48A-C909-4321-A5F9-F8BCE6409D8A}"/>
          </ac:cxnSpMkLst>
        </pc:cxnChg>
      </pc:sldChg>
      <pc:sldChg chg="delSp modSp add">
        <pc:chgData name="菲 关" userId="3774cd79a85299dd" providerId="LiveId" clId="{002151B2-21C9-41DE-A569-6A290A5CBF8D}" dt="2021-03-29T03:17:50.633" v="360" actId="478"/>
        <pc:sldMkLst>
          <pc:docMk/>
          <pc:sldMk cId="2996830315" sldId="420"/>
        </pc:sldMkLst>
        <pc:spChg chg="del mod">
          <ac:chgData name="菲 关" userId="3774cd79a85299dd" providerId="LiveId" clId="{002151B2-21C9-41DE-A569-6A290A5CBF8D}" dt="2021-03-29T03:17:50.633" v="360" actId="478"/>
          <ac:spMkLst>
            <pc:docMk/>
            <pc:sldMk cId="2996830315" sldId="420"/>
            <ac:spMk id="14" creationId="{188AEA65-DBEA-4383-AFBF-236552E53B6F}"/>
          </ac:spMkLst>
        </pc:spChg>
      </pc:sldChg>
      <pc:sldChg chg="addSp delSp modSp add">
        <pc:chgData name="菲 关" userId="3774cd79a85299dd" providerId="LiveId" clId="{002151B2-21C9-41DE-A569-6A290A5CBF8D}" dt="2021-03-29T03:17:58.617" v="362" actId="478"/>
        <pc:sldMkLst>
          <pc:docMk/>
          <pc:sldMk cId="1838546666" sldId="421"/>
        </pc:sldMkLst>
        <pc:spChg chg="del mod">
          <ac:chgData name="菲 关" userId="3774cd79a85299dd" providerId="LiveId" clId="{002151B2-21C9-41DE-A569-6A290A5CBF8D}" dt="2021-03-29T03:17:58.617" v="362" actId="478"/>
          <ac:spMkLst>
            <pc:docMk/>
            <pc:sldMk cId="1838546666" sldId="421"/>
            <ac:spMk id="14" creationId="{C51B86EF-FAA0-44E6-9072-10321373EEB4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37" creationId="{02F95185-B273-470E-969A-A6EDE7048A1A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42" creationId="{46911F1D-CD78-4F51-9951-C28ADE54C2D8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45" creationId="{F9AB2007-AC1E-42F0-BA25-3E086A301032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46" creationId="{75EC0A10-981B-4D24-9B77-D8580C528C50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48" creationId="{95183626-C159-4EA1-9620-CEB40C57F77D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50" creationId="{FACD1B71-AB0B-48FB-8739-4E611360549C}"/>
          </ac:spMkLst>
        </pc:spChg>
        <pc:grpChg chg="add 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36" creationId="{0549A488-8963-4922-900A-1A7C33114F49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38" creationId="{80B46304-7003-43F6-B7A6-BFAF42EAE414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39" creationId="{2D781D1A-6A40-45F5-B3E2-65E7B0B04BBF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40" creationId="{2122DE46-B537-4BD1-80DB-4DA8F6252AF5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41" creationId="{55EA6850-CF79-425C-9728-CBF2163ED8ED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44" creationId="{942BCAAE-5467-4076-BB8D-56BE89AE0FA5}"/>
          </ac:grpSpMkLst>
        </pc:grpChg>
        <pc:cxnChg chg="mod">
          <ac:chgData name="菲 关" userId="3774cd79a85299dd" providerId="LiveId" clId="{002151B2-21C9-41DE-A569-6A290A5CBF8D}" dt="2021-03-29T02:28:39.360" v="200"/>
          <ac:cxnSpMkLst>
            <pc:docMk/>
            <pc:sldMk cId="1838546666" sldId="421"/>
            <ac:cxnSpMk id="443" creationId="{B055C3E6-A5F5-45D0-9223-533E989FCA4C}"/>
          </ac:cxnSpMkLst>
        </pc:cxnChg>
        <pc:cxnChg chg="mod">
          <ac:chgData name="菲 关" userId="3774cd79a85299dd" providerId="LiveId" clId="{002151B2-21C9-41DE-A569-6A290A5CBF8D}" dt="2021-03-29T02:28:39.360" v="200"/>
          <ac:cxnSpMkLst>
            <pc:docMk/>
            <pc:sldMk cId="1838546666" sldId="421"/>
            <ac:cxnSpMk id="447" creationId="{CEFDD5F9-A50D-4B34-B3BC-5AA67AB8BB49}"/>
          </ac:cxnSpMkLst>
        </pc:cxnChg>
        <pc:cxnChg chg="mod">
          <ac:chgData name="菲 关" userId="3774cd79a85299dd" providerId="LiveId" clId="{002151B2-21C9-41DE-A569-6A290A5CBF8D}" dt="2021-03-29T02:28:39.360" v="200"/>
          <ac:cxnSpMkLst>
            <pc:docMk/>
            <pc:sldMk cId="1838546666" sldId="421"/>
            <ac:cxnSpMk id="449" creationId="{9D670C8C-D496-4DD4-B9A5-7EB254F39D74}"/>
          </ac:cxnSpMkLst>
        </pc:cxnChg>
        <pc:cxnChg chg="mod">
          <ac:chgData name="菲 关" userId="3774cd79a85299dd" providerId="LiveId" clId="{002151B2-21C9-41DE-A569-6A290A5CBF8D}" dt="2021-03-29T02:28:39.360" v="200"/>
          <ac:cxnSpMkLst>
            <pc:docMk/>
            <pc:sldMk cId="1838546666" sldId="421"/>
            <ac:cxnSpMk id="451" creationId="{417689D4-7E97-483D-A939-069CD46F4BC2}"/>
          </ac:cxnSpMkLst>
        </pc:cxnChg>
      </pc:sldChg>
      <pc:sldChg chg="addSp delSp modSp add">
        <pc:chgData name="菲 关" userId="3774cd79a85299dd" providerId="LiveId" clId="{002151B2-21C9-41DE-A569-6A290A5CBF8D}" dt="2021-03-29T03:18:02.033" v="363" actId="478"/>
        <pc:sldMkLst>
          <pc:docMk/>
          <pc:sldMk cId="1025948763" sldId="422"/>
        </pc:sldMkLst>
        <pc:spChg chg="del mod">
          <ac:chgData name="菲 关" userId="3774cd79a85299dd" providerId="LiveId" clId="{002151B2-21C9-41DE-A569-6A290A5CBF8D}" dt="2021-03-29T03:18:02.033" v="363" actId="478"/>
          <ac:spMkLst>
            <pc:docMk/>
            <pc:sldMk cId="1025948763" sldId="422"/>
            <ac:spMk id="14" creationId="{B7E3F442-3E78-4442-93ED-10DD9A29E39F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391" creationId="{90F45EA7-E670-4846-96AB-539C2CC38D91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27" creationId="{2E55F5E9-5043-40DF-A2EA-36BD150EBE57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30" creationId="{33C76302-FFB4-4FAC-8ABA-1F6ED7490550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31" creationId="{964FD04A-8021-48B8-9470-FF7CD6A80B37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33" creationId="{04783676-DAE7-4B69-81FB-A65325C16AFA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35" creationId="{D50F4641-B463-4717-85DE-DC97A6764448}"/>
          </ac:spMkLst>
        </pc:spChg>
        <pc:grpChg chg="add 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390" creationId="{4A5F9293-7D94-4368-8E81-0117233706D3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397" creationId="{E825BAA8-60A9-40E4-BB03-863FFFED2DD2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398" creationId="{79539DBE-7B41-4FB5-9868-6351CE27D1F9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399" creationId="{7E4BFDC0-2CCA-4B88-9AF9-A2A4BD9BD3C9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408" creationId="{1C6BA30B-1357-45EE-B01D-D9B0DEF48D62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429" creationId="{34631E25-6134-4F53-8005-61BCE67AB115}"/>
          </ac:grpSpMkLst>
        </pc:grpChg>
        <pc:cxnChg chg="mod">
          <ac:chgData name="菲 关" userId="3774cd79a85299dd" providerId="LiveId" clId="{002151B2-21C9-41DE-A569-6A290A5CBF8D}" dt="2021-03-29T02:28:41.633" v="201"/>
          <ac:cxnSpMkLst>
            <pc:docMk/>
            <pc:sldMk cId="1025948763" sldId="422"/>
            <ac:cxnSpMk id="428" creationId="{CA3D9C29-3913-45D9-A8D0-853FF63D2498}"/>
          </ac:cxnSpMkLst>
        </pc:cxnChg>
        <pc:cxnChg chg="mod">
          <ac:chgData name="菲 关" userId="3774cd79a85299dd" providerId="LiveId" clId="{002151B2-21C9-41DE-A569-6A290A5CBF8D}" dt="2021-03-29T02:28:41.633" v="201"/>
          <ac:cxnSpMkLst>
            <pc:docMk/>
            <pc:sldMk cId="1025948763" sldId="422"/>
            <ac:cxnSpMk id="432" creationId="{9315C452-7CD9-4E00-B68B-18514A813E80}"/>
          </ac:cxnSpMkLst>
        </pc:cxnChg>
        <pc:cxnChg chg="mod">
          <ac:chgData name="菲 关" userId="3774cd79a85299dd" providerId="LiveId" clId="{002151B2-21C9-41DE-A569-6A290A5CBF8D}" dt="2021-03-29T02:28:41.633" v="201"/>
          <ac:cxnSpMkLst>
            <pc:docMk/>
            <pc:sldMk cId="1025948763" sldId="422"/>
            <ac:cxnSpMk id="434" creationId="{DC3885BF-08D7-4140-B28A-EA10ECC2DD5E}"/>
          </ac:cxnSpMkLst>
        </pc:cxnChg>
        <pc:cxnChg chg="mod">
          <ac:chgData name="菲 关" userId="3774cd79a85299dd" providerId="LiveId" clId="{002151B2-21C9-41DE-A569-6A290A5CBF8D}" dt="2021-03-29T02:28:41.633" v="201"/>
          <ac:cxnSpMkLst>
            <pc:docMk/>
            <pc:sldMk cId="1025948763" sldId="422"/>
            <ac:cxnSpMk id="436" creationId="{F3B42E48-A397-43EF-8F67-BD83F4A0F33B}"/>
          </ac:cxnSpMkLst>
        </pc:cxnChg>
      </pc:sldChg>
      <pc:sldChg chg="addSp delSp modSp add">
        <pc:chgData name="菲 关" userId="3774cd79a85299dd" providerId="LiveId" clId="{002151B2-21C9-41DE-A569-6A290A5CBF8D}" dt="2021-03-29T03:18:05.393" v="364" actId="478"/>
        <pc:sldMkLst>
          <pc:docMk/>
          <pc:sldMk cId="102717588" sldId="423"/>
        </pc:sldMkLst>
        <pc:spChg chg="del mod">
          <ac:chgData name="菲 关" userId="3774cd79a85299dd" providerId="LiveId" clId="{002151B2-21C9-41DE-A569-6A290A5CBF8D}" dt="2021-03-29T03:18:05.393" v="364" actId="478"/>
          <ac:spMkLst>
            <pc:docMk/>
            <pc:sldMk cId="102717588" sldId="423"/>
            <ac:spMk id="2" creationId="{123DAC8F-7D32-4058-A6F6-CD33D91F033A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31" creationId="{3BE3B4AD-CEA7-43CE-B47C-D2894A956011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36" creationId="{8F023D4C-4D11-493E-ABF4-9708CE29442C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39" creationId="{7834605A-CB4F-4224-A4C3-0E19738A42A3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40" creationId="{482663A9-7814-4393-AD60-EE0B2C576255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42" creationId="{78F0CA8F-73DE-46DF-BA14-BA318C87CF1A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44" creationId="{DA4B38B1-C49A-462D-912F-C65C6B5A9483}"/>
          </ac:spMkLst>
        </pc:spChg>
        <pc:grpChg chg="add 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0" creationId="{477C2D05-58B6-409A-B7E0-766CBD02572B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2" creationId="{79229B0E-BE39-4C53-A70D-0D180C0C6836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3" creationId="{BEB2A6D1-7034-45F6-A9E2-1630E01665F0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4" creationId="{E5EFC5B7-CEDB-4ECA-A0FE-E14D91F3A613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5" creationId="{9F7E16FE-1881-4C30-B99E-84D1CA4D42EF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8" creationId="{04D8C5C6-8C8F-4FF6-969E-93B0A622744B}"/>
          </ac:grpSpMkLst>
        </pc:grpChg>
        <pc:cxnChg chg="mod">
          <ac:chgData name="菲 关" userId="3774cd79a85299dd" providerId="LiveId" clId="{002151B2-21C9-41DE-A569-6A290A5CBF8D}" dt="2021-03-29T02:28:43.453" v="202"/>
          <ac:cxnSpMkLst>
            <pc:docMk/>
            <pc:sldMk cId="102717588" sldId="423"/>
            <ac:cxnSpMk id="437" creationId="{935130D5-229E-4CEE-99BE-AAF73BA5EF5B}"/>
          </ac:cxnSpMkLst>
        </pc:cxnChg>
        <pc:cxnChg chg="mod">
          <ac:chgData name="菲 关" userId="3774cd79a85299dd" providerId="LiveId" clId="{002151B2-21C9-41DE-A569-6A290A5CBF8D}" dt="2021-03-29T02:28:43.453" v="202"/>
          <ac:cxnSpMkLst>
            <pc:docMk/>
            <pc:sldMk cId="102717588" sldId="423"/>
            <ac:cxnSpMk id="441" creationId="{669B2FE1-744E-4A8C-9CB1-5223425FCFC4}"/>
          </ac:cxnSpMkLst>
        </pc:cxnChg>
        <pc:cxnChg chg="mod">
          <ac:chgData name="菲 关" userId="3774cd79a85299dd" providerId="LiveId" clId="{002151B2-21C9-41DE-A569-6A290A5CBF8D}" dt="2021-03-29T02:28:43.453" v="202"/>
          <ac:cxnSpMkLst>
            <pc:docMk/>
            <pc:sldMk cId="102717588" sldId="423"/>
            <ac:cxnSpMk id="443" creationId="{4EAFDE80-A841-485D-AAF6-79081C9E22DE}"/>
          </ac:cxnSpMkLst>
        </pc:cxnChg>
        <pc:cxnChg chg="mod">
          <ac:chgData name="菲 关" userId="3774cd79a85299dd" providerId="LiveId" clId="{002151B2-21C9-41DE-A569-6A290A5CBF8D}" dt="2021-03-29T02:28:43.453" v="202"/>
          <ac:cxnSpMkLst>
            <pc:docMk/>
            <pc:sldMk cId="102717588" sldId="423"/>
            <ac:cxnSpMk id="445" creationId="{03F3B159-1934-4A20-9835-80C8D360631A}"/>
          </ac:cxnSpMkLst>
        </pc:cxnChg>
      </pc:sldChg>
      <pc:sldChg chg="delSp modSp add">
        <pc:chgData name="菲 关" userId="3774cd79a85299dd" providerId="LiveId" clId="{002151B2-21C9-41DE-A569-6A290A5CBF8D}" dt="2021-03-29T03:18:08.337" v="365" actId="478"/>
        <pc:sldMkLst>
          <pc:docMk/>
          <pc:sldMk cId="3685054673" sldId="424"/>
        </pc:sldMkLst>
        <pc:spChg chg="del mod">
          <ac:chgData name="菲 关" userId="3774cd79a85299dd" providerId="LiveId" clId="{002151B2-21C9-41DE-A569-6A290A5CBF8D}" dt="2021-03-29T03:18:08.337" v="365" actId="478"/>
          <ac:spMkLst>
            <pc:docMk/>
            <pc:sldMk cId="3685054673" sldId="424"/>
            <ac:spMk id="7" creationId="{3720DBD9-8615-4DE1-998C-AE7439B82412}"/>
          </ac:spMkLst>
        </pc:spChg>
      </pc:sldChg>
      <pc:sldChg chg="addSp delSp modSp add">
        <pc:chgData name="菲 关" userId="3774cd79a85299dd" providerId="LiveId" clId="{002151B2-21C9-41DE-A569-6A290A5CBF8D}" dt="2021-03-29T03:18:29.713" v="368" actId="478"/>
        <pc:sldMkLst>
          <pc:docMk/>
          <pc:sldMk cId="3397724151" sldId="425"/>
        </pc:sldMkLst>
        <pc:spChg chg="del">
          <ac:chgData name="菲 关" userId="3774cd79a85299dd" providerId="LiveId" clId="{002151B2-21C9-41DE-A569-6A290A5CBF8D}" dt="2021-03-29T03:18:29.713" v="368" actId="478"/>
          <ac:spMkLst>
            <pc:docMk/>
            <pc:sldMk cId="3397724151" sldId="42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37" creationId="{9A87055C-E6D5-4EA5-9D19-B160C9C3DD9C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42" creationId="{9C1558C7-CC5F-4463-883B-EA6845F79D3D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45" creationId="{AD7FAA46-3BB1-450F-B4C8-9A964A8ACC35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46" creationId="{35873740-5CE5-4C0F-AF5E-9494EEEDF31B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48" creationId="{F02F451D-4F5D-43C8-AEA7-54E746B3E6B3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50" creationId="{0E56F5F6-7EAF-44A3-99E5-09EFBDFCDB7F}"/>
          </ac:spMkLst>
        </pc:spChg>
        <pc:grpChg chg="add 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36" creationId="{2323B030-580C-4111-9E96-65260AF9845C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38" creationId="{65635767-265B-499B-9C54-4959B2367730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39" creationId="{9C4348F9-CF80-4E33-B046-7D6CFB815703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40" creationId="{B5DA56F3-1A66-44A1-B08D-BA6ABEBF0AF4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41" creationId="{72B5CE88-572F-40E3-9CFD-68D95CD31D23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44" creationId="{46D4ED47-4CCF-4EAB-AF4F-9AB301D0DB49}"/>
          </ac:grpSpMkLst>
        </pc:grpChg>
        <pc:cxnChg chg="mod">
          <ac:chgData name="菲 关" userId="3774cd79a85299dd" providerId="LiveId" clId="{002151B2-21C9-41DE-A569-6A290A5CBF8D}" dt="2021-03-29T03:10:06.318" v="300"/>
          <ac:cxnSpMkLst>
            <pc:docMk/>
            <pc:sldMk cId="3397724151" sldId="425"/>
            <ac:cxnSpMk id="443" creationId="{3CD72901-0B45-474C-B3BD-4976E3737354}"/>
          </ac:cxnSpMkLst>
        </pc:cxnChg>
        <pc:cxnChg chg="mod">
          <ac:chgData name="菲 关" userId="3774cd79a85299dd" providerId="LiveId" clId="{002151B2-21C9-41DE-A569-6A290A5CBF8D}" dt="2021-03-29T03:10:06.318" v="300"/>
          <ac:cxnSpMkLst>
            <pc:docMk/>
            <pc:sldMk cId="3397724151" sldId="425"/>
            <ac:cxnSpMk id="447" creationId="{7CC1418E-FFAD-47F5-AB29-2E99AC92D0A5}"/>
          </ac:cxnSpMkLst>
        </pc:cxnChg>
        <pc:cxnChg chg="mod">
          <ac:chgData name="菲 关" userId="3774cd79a85299dd" providerId="LiveId" clId="{002151B2-21C9-41DE-A569-6A290A5CBF8D}" dt="2021-03-29T03:10:06.318" v="300"/>
          <ac:cxnSpMkLst>
            <pc:docMk/>
            <pc:sldMk cId="3397724151" sldId="425"/>
            <ac:cxnSpMk id="449" creationId="{24D2839F-11FC-4557-8DB3-172E87984A9C}"/>
          </ac:cxnSpMkLst>
        </pc:cxnChg>
        <pc:cxnChg chg="mod">
          <ac:chgData name="菲 关" userId="3774cd79a85299dd" providerId="LiveId" clId="{002151B2-21C9-41DE-A569-6A290A5CBF8D}" dt="2021-03-29T03:10:06.318" v="300"/>
          <ac:cxnSpMkLst>
            <pc:docMk/>
            <pc:sldMk cId="3397724151" sldId="425"/>
            <ac:cxnSpMk id="451" creationId="{60C5AEB7-2621-429F-AFF1-673721D09026}"/>
          </ac:cxnSpMkLst>
        </pc:cxnChg>
      </pc:sldChg>
      <pc:sldChg chg="addSp delSp modSp add">
        <pc:chgData name="菲 关" userId="3774cd79a85299dd" providerId="LiveId" clId="{002151B2-21C9-41DE-A569-6A290A5CBF8D}" dt="2021-03-29T03:18:33.633" v="369" actId="478"/>
        <pc:sldMkLst>
          <pc:docMk/>
          <pc:sldMk cId="3427188168" sldId="426"/>
        </pc:sldMkLst>
        <pc:spChg chg="del">
          <ac:chgData name="菲 关" userId="3774cd79a85299dd" providerId="LiveId" clId="{002151B2-21C9-41DE-A569-6A290A5CBF8D}" dt="2021-03-29T03:18:33.633" v="369" actId="478"/>
          <ac:spMkLst>
            <pc:docMk/>
            <pc:sldMk cId="3427188168" sldId="42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397" creationId="{D6C8A7A9-B8F7-42B2-B0A1-E80A46CCFCB9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28" creationId="{94307BA8-9B4D-4F83-ACEA-357109BA78EA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31" creationId="{8EDBDD02-8888-4E7C-B656-7B5A70301D05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32" creationId="{062DCDA7-EABC-43BF-B69F-F0C98FC65244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34" creationId="{9CDD9439-B4C1-4219-B0B7-FED3063F358F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36" creationId="{6F3D8AD3-E8EE-4D3F-940E-CC9DF9C5F63B}"/>
          </ac:spMkLst>
        </pc:spChg>
        <pc:grpChg chg="add 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391" creationId="{3FD7BA00-BC60-4B63-83B1-EEB92EEAC8C1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398" creationId="{894C642C-7643-4B5E-978B-26C4AAFB2FBB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399" creationId="{E4EE8D31-56E8-41F2-8606-13CD49A769E2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408" creationId="{00583F5D-46F1-4DF5-8BDA-3CC65B0BD62E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427" creationId="{EBF73195-D93A-4C60-9AD0-4CE2B951651B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430" creationId="{4C940FB3-F01D-427E-84A4-336C7AD1B908}"/>
          </ac:grpSpMkLst>
        </pc:grpChg>
        <pc:cxnChg chg="mod">
          <ac:chgData name="菲 关" userId="3774cd79a85299dd" providerId="LiveId" clId="{002151B2-21C9-41DE-A569-6A290A5CBF8D}" dt="2021-03-29T03:10:08.490" v="301"/>
          <ac:cxnSpMkLst>
            <pc:docMk/>
            <pc:sldMk cId="3427188168" sldId="426"/>
            <ac:cxnSpMk id="429" creationId="{E704B8DB-4540-4C65-AF32-C2A24A2DC470}"/>
          </ac:cxnSpMkLst>
        </pc:cxnChg>
        <pc:cxnChg chg="mod">
          <ac:chgData name="菲 关" userId="3774cd79a85299dd" providerId="LiveId" clId="{002151B2-21C9-41DE-A569-6A290A5CBF8D}" dt="2021-03-29T03:10:08.490" v="301"/>
          <ac:cxnSpMkLst>
            <pc:docMk/>
            <pc:sldMk cId="3427188168" sldId="426"/>
            <ac:cxnSpMk id="433" creationId="{68C4B7D8-8A29-4055-B2E3-D8999EC60351}"/>
          </ac:cxnSpMkLst>
        </pc:cxnChg>
        <pc:cxnChg chg="mod">
          <ac:chgData name="菲 关" userId="3774cd79a85299dd" providerId="LiveId" clId="{002151B2-21C9-41DE-A569-6A290A5CBF8D}" dt="2021-03-29T03:10:08.490" v="301"/>
          <ac:cxnSpMkLst>
            <pc:docMk/>
            <pc:sldMk cId="3427188168" sldId="426"/>
            <ac:cxnSpMk id="435" creationId="{61993C92-A42C-4587-A756-76757FD9F2C5}"/>
          </ac:cxnSpMkLst>
        </pc:cxnChg>
        <pc:cxnChg chg="mod">
          <ac:chgData name="菲 关" userId="3774cd79a85299dd" providerId="LiveId" clId="{002151B2-21C9-41DE-A569-6A290A5CBF8D}" dt="2021-03-29T03:10:08.490" v="301"/>
          <ac:cxnSpMkLst>
            <pc:docMk/>
            <pc:sldMk cId="3427188168" sldId="426"/>
            <ac:cxnSpMk id="437" creationId="{DF705B90-BE84-49B5-8D3F-44C0BD23B07B}"/>
          </ac:cxnSpMkLst>
        </pc:cxnChg>
      </pc:sldChg>
      <pc:sldChg chg="addSp delSp modSp add">
        <pc:chgData name="菲 关" userId="3774cd79a85299dd" providerId="LiveId" clId="{002151B2-21C9-41DE-A569-6A290A5CBF8D}" dt="2021-03-29T03:18:35.505" v="370" actId="478"/>
        <pc:sldMkLst>
          <pc:docMk/>
          <pc:sldMk cId="2464341774" sldId="427"/>
        </pc:sldMkLst>
        <pc:spChg chg="del">
          <ac:chgData name="菲 关" userId="3774cd79a85299dd" providerId="LiveId" clId="{002151B2-21C9-41DE-A569-6A290A5CBF8D}" dt="2021-03-29T03:18:35.505" v="370" actId="478"/>
          <ac:spMkLst>
            <pc:docMk/>
            <pc:sldMk cId="2464341774" sldId="42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31" creationId="{D04E52A2-0097-4235-8C14-327EB2E814FE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36" creationId="{55036484-F300-4208-9B2D-0AF59A9CE78B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39" creationId="{92371D8F-914B-4E43-884E-3B42633E2427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40" creationId="{3399B8A2-4B15-4A1B-AA71-5A470307B000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42" creationId="{B6ABBE9A-178E-40DE-98C8-686593A45A8E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44" creationId="{725EFFA5-4ECE-4BE3-BBC5-85776F8AAB53}"/>
          </ac:spMkLst>
        </pc:spChg>
        <pc:grpChg chg="add 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0" creationId="{CF569D4C-50F1-41C4-B280-F24159D498C0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2" creationId="{CB0D5817-CA1A-4E63-BB3E-F2032450615F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3" creationId="{A60AF113-7117-45CB-BA52-11AE4F8ED636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4" creationId="{BAB1D143-7A31-463A-ADC2-DD06184BE1C5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5" creationId="{C7283763-B08A-4A02-A8DB-57AE1A67099C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8" creationId="{823560E0-5982-48BE-91CE-44964D094F50}"/>
          </ac:grpSpMkLst>
        </pc:grpChg>
        <pc:cxnChg chg="mod">
          <ac:chgData name="菲 关" userId="3774cd79a85299dd" providerId="LiveId" clId="{002151B2-21C9-41DE-A569-6A290A5CBF8D}" dt="2021-03-29T03:10:10.194" v="302"/>
          <ac:cxnSpMkLst>
            <pc:docMk/>
            <pc:sldMk cId="2464341774" sldId="427"/>
            <ac:cxnSpMk id="437" creationId="{3B351272-8EF8-431C-955E-508CF7A6F663}"/>
          </ac:cxnSpMkLst>
        </pc:cxnChg>
        <pc:cxnChg chg="mod">
          <ac:chgData name="菲 关" userId="3774cd79a85299dd" providerId="LiveId" clId="{002151B2-21C9-41DE-A569-6A290A5CBF8D}" dt="2021-03-29T03:10:10.194" v="302"/>
          <ac:cxnSpMkLst>
            <pc:docMk/>
            <pc:sldMk cId="2464341774" sldId="427"/>
            <ac:cxnSpMk id="441" creationId="{C2060DCE-24FF-4B5E-A39B-68774373076D}"/>
          </ac:cxnSpMkLst>
        </pc:cxnChg>
        <pc:cxnChg chg="mod">
          <ac:chgData name="菲 关" userId="3774cd79a85299dd" providerId="LiveId" clId="{002151B2-21C9-41DE-A569-6A290A5CBF8D}" dt="2021-03-29T03:10:10.194" v="302"/>
          <ac:cxnSpMkLst>
            <pc:docMk/>
            <pc:sldMk cId="2464341774" sldId="427"/>
            <ac:cxnSpMk id="443" creationId="{D4435E49-0F3A-4F27-89FF-2CECE6108DA3}"/>
          </ac:cxnSpMkLst>
        </pc:cxnChg>
        <pc:cxnChg chg="mod">
          <ac:chgData name="菲 关" userId="3774cd79a85299dd" providerId="LiveId" clId="{002151B2-21C9-41DE-A569-6A290A5CBF8D}" dt="2021-03-29T03:10:10.194" v="302"/>
          <ac:cxnSpMkLst>
            <pc:docMk/>
            <pc:sldMk cId="2464341774" sldId="427"/>
            <ac:cxnSpMk id="445" creationId="{C153B775-5A27-48B3-982D-F49991BF35EA}"/>
          </ac:cxnSpMkLst>
        </pc:cxnChg>
      </pc:sldChg>
      <pc:sldChg chg="delSp add">
        <pc:chgData name="菲 关" userId="3774cd79a85299dd" providerId="LiveId" clId="{002151B2-21C9-41DE-A569-6A290A5CBF8D}" dt="2021-03-29T03:18:37.065" v="371" actId="478"/>
        <pc:sldMkLst>
          <pc:docMk/>
          <pc:sldMk cId="1785469142" sldId="428"/>
        </pc:sldMkLst>
        <pc:spChg chg="del">
          <ac:chgData name="菲 关" userId="3774cd79a85299dd" providerId="LiveId" clId="{002151B2-21C9-41DE-A569-6A290A5CBF8D}" dt="2021-03-29T03:18:37.065" v="371" actId="478"/>
          <ac:spMkLst>
            <pc:docMk/>
            <pc:sldMk cId="1785469142" sldId="428"/>
            <ac:spMk id="3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18:39.217" v="372" actId="478"/>
        <pc:sldMkLst>
          <pc:docMk/>
          <pc:sldMk cId="1840969286" sldId="429"/>
        </pc:sldMkLst>
        <pc:spChg chg="del">
          <ac:chgData name="菲 关" userId="3774cd79a85299dd" providerId="LiveId" clId="{002151B2-21C9-41DE-A569-6A290A5CBF8D}" dt="2021-03-29T03:18:39.217" v="372" actId="478"/>
          <ac:spMkLst>
            <pc:docMk/>
            <pc:sldMk cId="1840969286" sldId="42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397" creationId="{8B1CF9CC-B804-4AD7-B351-4892877D67E6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28" creationId="{0B916A42-C5C4-4EE5-947D-7736A222ABA5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31" creationId="{EE8055D2-C6DD-4D0E-B37A-E73743473E88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32" creationId="{C70A39A8-B2E8-44E1-86A2-E6F6D6F8BDCB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34" creationId="{D27D8AD3-BB9D-4B62-BB2B-80AE7168FE5E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36" creationId="{E27137D8-1644-4BFC-9CB8-CE36A8E80390}"/>
          </ac:spMkLst>
        </pc:spChg>
        <pc:grpChg chg="add 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391" creationId="{8C7F6A8B-B823-455F-B732-FC3683AC7044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398" creationId="{DF86D5ED-581C-4606-9163-7993349548A2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399" creationId="{EB162F4A-40C9-4BD5-BD6B-13A2EF4AE750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408" creationId="{848527F7-A789-4265-AF9E-3DC72E1B4E33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427" creationId="{1B31C23B-A13A-4748-B3A2-15CF6D68FFFC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430" creationId="{1DCA4EE7-8BE0-4D4E-8F17-56CED6960DCD}"/>
          </ac:grpSpMkLst>
        </pc:grpChg>
        <pc:cxnChg chg="mod">
          <ac:chgData name="菲 关" userId="3774cd79a85299dd" providerId="LiveId" clId="{002151B2-21C9-41DE-A569-6A290A5CBF8D}" dt="2021-03-29T03:10:15.264" v="303"/>
          <ac:cxnSpMkLst>
            <pc:docMk/>
            <pc:sldMk cId="1840969286" sldId="429"/>
            <ac:cxnSpMk id="429" creationId="{8698B505-8603-4B85-80A1-D46CC43C9148}"/>
          </ac:cxnSpMkLst>
        </pc:cxnChg>
        <pc:cxnChg chg="mod">
          <ac:chgData name="菲 关" userId="3774cd79a85299dd" providerId="LiveId" clId="{002151B2-21C9-41DE-A569-6A290A5CBF8D}" dt="2021-03-29T03:10:15.264" v="303"/>
          <ac:cxnSpMkLst>
            <pc:docMk/>
            <pc:sldMk cId="1840969286" sldId="429"/>
            <ac:cxnSpMk id="433" creationId="{5FF3CE39-2C99-4DB2-96F9-8E11AA2EE050}"/>
          </ac:cxnSpMkLst>
        </pc:cxnChg>
        <pc:cxnChg chg="mod">
          <ac:chgData name="菲 关" userId="3774cd79a85299dd" providerId="LiveId" clId="{002151B2-21C9-41DE-A569-6A290A5CBF8D}" dt="2021-03-29T03:10:15.264" v="303"/>
          <ac:cxnSpMkLst>
            <pc:docMk/>
            <pc:sldMk cId="1840969286" sldId="429"/>
            <ac:cxnSpMk id="435" creationId="{357C3C6B-F8F6-4710-9A4E-03B3E0246DA8}"/>
          </ac:cxnSpMkLst>
        </pc:cxnChg>
        <pc:cxnChg chg="mod">
          <ac:chgData name="菲 关" userId="3774cd79a85299dd" providerId="LiveId" clId="{002151B2-21C9-41DE-A569-6A290A5CBF8D}" dt="2021-03-29T03:10:15.264" v="303"/>
          <ac:cxnSpMkLst>
            <pc:docMk/>
            <pc:sldMk cId="1840969286" sldId="429"/>
            <ac:cxnSpMk id="437" creationId="{1B0A757A-05FC-406B-AA35-D1C34F4F013D}"/>
          </ac:cxnSpMkLst>
        </pc:cxnChg>
      </pc:sldChg>
      <pc:sldChg chg="delSp add">
        <pc:chgData name="菲 关" userId="3774cd79a85299dd" providerId="LiveId" clId="{002151B2-21C9-41DE-A569-6A290A5CBF8D}" dt="2021-03-29T03:18:41.098" v="373" actId="478"/>
        <pc:sldMkLst>
          <pc:docMk/>
          <pc:sldMk cId="3514552966" sldId="430"/>
        </pc:sldMkLst>
        <pc:spChg chg="del">
          <ac:chgData name="菲 关" userId="3774cd79a85299dd" providerId="LiveId" clId="{002151B2-21C9-41DE-A569-6A290A5CBF8D}" dt="2021-03-29T03:18:41.098" v="373" actId="478"/>
          <ac:spMkLst>
            <pc:docMk/>
            <pc:sldMk cId="3514552966" sldId="430"/>
            <ac:spMk id="3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2:39.345" v="407" actId="108"/>
        <pc:sldMkLst>
          <pc:docMk/>
          <pc:sldMk cId="252062185" sldId="431"/>
        </pc:sldMkLst>
        <pc:spChg chg="del">
          <ac:chgData name="菲 关" userId="3774cd79a85299dd" providerId="LiveId" clId="{002151B2-21C9-41DE-A569-6A290A5CBF8D}" dt="2021-03-29T03:00:40.764" v="282" actId="478"/>
          <ac:spMkLst>
            <pc:docMk/>
            <pc:sldMk cId="252062185" sldId="431"/>
            <ac:spMk id="3" creationId="{00000000-0000-0000-0000-000000000000}"/>
          </ac:spMkLst>
        </pc:spChg>
        <pc:spChg chg="del mod">
          <ac:chgData name="菲 关" userId="3774cd79a85299dd" providerId="LiveId" clId="{002151B2-21C9-41DE-A569-6A290A5CBF8D}" dt="2021-03-29T03:18:44.937" v="374" actId="478"/>
          <ac:spMkLst>
            <pc:docMk/>
            <pc:sldMk cId="252062185" sldId="431"/>
            <ac:spMk id="14" creationId="{58F4C9D6-A50F-4085-BA02-68B6A23D6D03}"/>
          </ac:spMkLst>
        </pc:spChg>
        <pc:spChg chg="mod">
          <ac:chgData name="菲 关" userId="3774cd79a85299dd" providerId="LiveId" clId="{002151B2-21C9-41DE-A569-6A290A5CBF8D}" dt="2021-03-29T03:22:39.345" v="407" actId="108"/>
          <ac:spMkLst>
            <pc:docMk/>
            <pc:sldMk cId="252062185" sldId="431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37" creationId="{02B4E2AE-E2DC-452B-B5FC-72532409502D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42" creationId="{F010446C-4FB0-4FA9-BB1A-DCD343DD1130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45" creationId="{0386EC3F-4A66-415E-878F-2003BAB7393B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46" creationId="{86A8833C-4D77-4A98-961A-39C22CE40378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48" creationId="{B7096CCE-AF53-4C63-BFE8-CE488A5B8C4E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50" creationId="{E7E9BED1-7549-4CED-B867-3F836E9ECA88}"/>
          </ac:spMkLst>
        </pc:spChg>
        <pc:grpChg chg="add 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36" creationId="{45418825-99D8-4B57-A025-8548E5CDD714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38" creationId="{42606F9B-10BC-487D-9DBB-5A44B7CFCD94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39" creationId="{774A19F1-A332-4FB1-863B-7F492D2C9581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40" creationId="{6F457DE8-477A-4882-B0F8-E1A7319D28B0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41" creationId="{CF97CAED-E551-4BD6-844A-00237DE34374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44" creationId="{F53C05E2-8FFD-4825-8A9E-4FD732D13ADB}"/>
          </ac:grpSpMkLst>
        </pc:grpChg>
        <pc:cxnChg chg="mod">
          <ac:chgData name="菲 关" userId="3774cd79a85299dd" providerId="LiveId" clId="{002151B2-21C9-41DE-A569-6A290A5CBF8D}" dt="2021-03-29T03:10:19.982" v="304"/>
          <ac:cxnSpMkLst>
            <pc:docMk/>
            <pc:sldMk cId="252062185" sldId="431"/>
            <ac:cxnSpMk id="443" creationId="{05DAA4DC-0E09-44B4-8CD7-B5BC76C3536F}"/>
          </ac:cxnSpMkLst>
        </pc:cxnChg>
        <pc:cxnChg chg="mod">
          <ac:chgData name="菲 关" userId="3774cd79a85299dd" providerId="LiveId" clId="{002151B2-21C9-41DE-A569-6A290A5CBF8D}" dt="2021-03-29T03:10:19.982" v="304"/>
          <ac:cxnSpMkLst>
            <pc:docMk/>
            <pc:sldMk cId="252062185" sldId="431"/>
            <ac:cxnSpMk id="447" creationId="{161A0135-A938-47A5-81E2-C338A1859BB7}"/>
          </ac:cxnSpMkLst>
        </pc:cxnChg>
        <pc:cxnChg chg="mod">
          <ac:chgData name="菲 关" userId="3774cd79a85299dd" providerId="LiveId" clId="{002151B2-21C9-41DE-A569-6A290A5CBF8D}" dt="2021-03-29T03:10:19.982" v="304"/>
          <ac:cxnSpMkLst>
            <pc:docMk/>
            <pc:sldMk cId="252062185" sldId="431"/>
            <ac:cxnSpMk id="449" creationId="{C297337D-774F-4FEB-AED9-67F210B5AB07}"/>
          </ac:cxnSpMkLst>
        </pc:cxnChg>
        <pc:cxnChg chg="mod">
          <ac:chgData name="菲 关" userId="3774cd79a85299dd" providerId="LiveId" clId="{002151B2-21C9-41DE-A569-6A290A5CBF8D}" dt="2021-03-29T03:10:19.982" v="304"/>
          <ac:cxnSpMkLst>
            <pc:docMk/>
            <pc:sldMk cId="252062185" sldId="431"/>
            <ac:cxnSpMk id="451" creationId="{51C10A64-CF25-45E7-A745-C2DCA974AAF2}"/>
          </ac:cxnSpMkLst>
        </pc:cxnChg>
      </pc:sldChg>
      <pc:sldChg chg="addSp delSp modSp add">
        <pc:chgData name="菲 关" userId="3774cd79a85299dd" providerId="LiveId" clId="{002151B2-21C9-41DE-A569-6A290A5CBF8D}" dt="2021-03-29T03:22:51.012" v="408" actId="108"/>
        <pc:sldMkLst>
          <pc:docMk/>
          <pc:sldMk cId="1261672033" sldId="432"/>
        </pc:sldMkLst>
        <pc:spChg chg="del">
          <ac:chgData name="菲 关" userId="3774cd79a85299dd" providerId="LiveId" clId="{002151B2-21C9-41DE-A569-6A290A5CBF8D}" dt="2021-03-29T03:18:47.074" v="375" actId="478"/>
          <ac:spMkLst>
            <pc:docMk/>
            <pc:sldMk cId="1261672033" sldId="432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2:51.012" v="408" actId="108"/>
          <ac:spMkLst>
            <pc:docMk/>
            <pc:sldMk cId="1261672033" sldId="432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397" creationId="{E33AD97B-D946-498D-9F2A-D62724387875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28" creationId="{BFBC26F6-7887-4485-B60F-B383BE72C54B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31" creationId="{1BE502BA-7995-43AC-8159-B487B8942899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32" creationId="{FED6C070-18E0-41FE-8358-CBA1B5FF477C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34" creationId="{26DEAA19-4C9D-45BE-AD37-70F9F540EC64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36" creationId="{EC56B7AE-C0A2-46DD-950F-B9C6CD7053DC}"/>
          </ac:spMkLst>
        </pc:spChg>
        <pc:grpChg chg="add 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391" creationId="{B7BF3586-6087-4062-B479-7BBF088528F9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398" creationId="{64288E89-2BED-43F2-BDEA-2335D2D263FA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399" creationId="{8C3805D7-B896-4ED0-8905-40CB5562B720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408" creationId="{D06DA81F-343F-492C-950F-6943E3DFB6E8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427" creationId="{F23DAEBA-92D1-463D-9683-5EFA5C12E4F0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430" creationId="{1059D325-473F-4043-AD8D-DC1D55A0D42A}"/>
          </ac:grpSpMkLst>
        </pc:grpChg>
        <pc:cxnChg chg="mod">
          <ac:chgData name="菲 关" userId="3774cd79a85299dd" providerId="LiveId" clId="{002151B2-21C9-41DE-A569-6A290A5CBF8D}" dt="2021-03-29T03:10:22.048" v="305"/>
          <ac:cxnSpMkLst>
            <pc:docMk/>
            <pc:sldMk cId="1261672033" sldId="432"/>
            <ac:cxnSpMk id="429" creationId="{CFEC1A55-34FB-451E-A5A2-EAAF4A4526DE}"/>
          </ac:cxnSpMkLst>
        </pc:cxnChg>
        <pc:cxnChg chg="mod">
          <ac:chgData name="菲 关" userId="3774cd79a85299dd" providerId="LiveId" clId="{002151B2-21C9-41DE-A569-6A290A5CBF8D}" dt="2021-03-29T03:10:22.048" v="305"/>
          <ac:cxnSpMkLst>
            <pc:docMk/>
            <pc:sldMk cId="1261672033" sldId="432"/>
            <ac:cxnSpMk id="433" creationId="{05AE239D-ADC8-4942-A9D6-958980893EEF}"/>
          </ac:cxnSpMkLst>
        </pc:cxnChg>
        <pc:cxnChg chg="mod">
          <ac:chgData name="菲 关" userId="3774cd79a85299dd" providerId="LiveId" clId="{002151B2-21C9-41DE-A569-6A290A5CBF8D}" dt="2021-03-29T03:10:22.048" v="305"/>
          <ac:cxnSpMkLst>
            <pc:docMk/>
            <pc:sldMk cId="1261672033" sldId="432"/>
            <ac:cxnSpMk id="435" creationId="{D8CE561F-D272-41BB-AFDF-F794C80999EF}"/>
          </ac:cxnSpMkLst>
        </pc:cxnChg>
        <pc:cxnChg chg="mod">
          <ac:chgData name="菲 关" userId="3774cd79a85299dd" providerId="LiveId" clId="{002151B2-21C9-41DE-A569-6A290A5CBF8D}" dt="2021-03-29T03:10:22.048" v="305"/>
          <ac:cxnSpMkLst>
            <pc:docMk/>
            <pc:sldMk cId="1261672033" sldId="432"/>
            <ac:cxnSpMk id="437" creationId="{20837A97-6E59-4C75-9EEE-DA1D64D814CD}"/>
          </ac:cxnSpMkLst>
        </pc:cxnChg>
      </pc:sldChg>
      <pc:sldChg chg="addSp delSp modSp add">
        <pc:chgData name="菲 关" userId="3774cd79a85299dd" providerId="LiveId" clId="{002151B2-21C9-41DE-A569-6A290A5CBF8D}" dt="2021-03-29T03:22:56.536" v="409" actId="108"/>
        <pc:sldMkLst>
          <pc:docMk/>
          <pc:sldMk cId="3515896105" sldId="433"/>
        </pc:sldMkLst>
        <pc:spChg chg="del">
          <ac:chgData name="菲 关" userId="3774cd79a85299dd" providerId="LiveId" clId="{002151B2-21C9-41DE-A569-6A290A5CBF8D}" dt="2021-03-29T03:18:49.058" v="376" actId="478"/>
          <ac:spMkLst>
            <pc:docMk/>
            <pc:sldMk cId="3515896105" sldId="433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2:56.536" v="409" actId="108"/>
          <ac:spMkLst>
            <pc:docMk/>
            <pc:sldMk cId="3515896105" sldId="433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31" creationId="{96D76638-CF4D-481D-B7E9-7C270EC911A9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36" creationId="{B1BD0D6F-E2E6-47D7-B3A8-B5F73C059B39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39" creationId="{D2118B7F-74E9-40CD-8FC2-292F6BE934FF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40" creationId="{811D9734-A80C-4E8B-99DB-6660BF274874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42" creationId="{226DBE38-680E-44C8-BBC1-B6FBB07BDE1D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44" creationId="{5E38FD6A-F1CB-48E1-BFC9-58EF4CA3FECA}"/>
          </ac:spMkLst>
        </pc:spChg>
        <pc:grpChg chg="add 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0" creationId="{96B11E90-9C41-4695-8A78-E20B48642011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2" creationId="{5F19F380-D515-4A65-8707-ACB6850ED00E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3" creationId="{AB3C5BF3-67EB-4D92-BFFB-44D4B3A7A2F1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4" creationId="{F932ED86-15E8-4A8A-9FA3-EF0B3D614AE9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5" creationId="{294EB84C-4F16-469F-B69A-5D12A72F71DC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8" creationId="{219798FA-52FE-4276-81AF-2046639FB4F1}"/>
          </ac:grpSpMkLst>
        </pc:grpChg>
        <pc:cxnChg chg="mod">
          <ac:chgData name="菲 关" userId="3774cd79a85299dd" providerId="LiveId" clId="{002151B2-21C9-41DE-A569-6A290A5CBF8D}" dt="2021-03-29T03:10:24.096" v="306"/>
          <ac:cxnSpMkLst>
            <pc:docMk/>
            <pc:sldMk cId="3515896105" sldId="433"/>
            <ac:cxnSpMk id="437" creationId="{3B072361-14F5-4306-91E0-71A8E2E0D33C}"/>
          </ac:cxnSpMkLst>
        </pc:cxnChg>
        <pc:cxnChg chg="mod">
          <ac:chgData name="菲 关" userId="3774cd79a85299dd" providerId="LiveId" clId="{002151B2-21C9-41DE-A569-6A290A5CBF8D}" dt="2021-03-29T03:10:24.096" v="306"/>
          <ac:cxnSpMkLst>
            <pc:docMk/>
            <pc:sldMk cId="3515896105" sldId="433"/>
            <ac:cxnSpMk id="441" creationId="{10C8DD6A-10D4-4407-918B-BD5BB3ABA997}"/>
          </ac:cxnSpMkLst>
        </pc:cxnChg>
        <pc:cxnChg chg="mod">
          <ac:chgData name="菲 关" userId="3774cd79a85299dd" providerId="LiveId" clId="{002151B2-21C9-41DE-A569-6A290A5CBF8D}" dt="2021-03-29T03:10:24.096" v="306"/>
          <ac:cxnSpMkLst>
            <pc:docMk/>
            <pc:sldMk cId="3515896105" sldId="433"/>
            <ac:cxnSpMk id="443" creationId="{7FA7D02F-1939-4140-AF66-02F905BA6374}"/>
          </ac:cxnSpMkLst>
        </pc:cxnChg>
        <pc:cxnChg chg="mod">
          <ac:chgData name="菲 关" userId="3774cd79a85299dd" providerId="LiveId" clId="{002151B2-21C9-41DE-A569-6A290A5CBF8D}" dt="2021-03-29T03:10:24.096" v="306"/>
          <ac:cxnSpMkLst>
            <pc:docMk/>
            <pc:sldMk cId="3515896105" sldId="433"/>
            <ac:cxnSpMk id="445" creationId="{0769D6C2-449B-43B8-9B35-CC7F6B9AA1BC}"/>
          </ac:cxnSpMkLst>
        </pc:cxnChg>
      </pc:sldChg>
      <pc:sldChg chg="delSp modSp add">
        <pc:chgData name="菲 关" userId="3774cd79a85299dd" providerId="LiveId" clId="{002151B2-21C9-41DE-A569-6A290A5CBF8D}" dt="2021-03-29T03:23:00.017" v="410" actId="108"/>
        <pc:sldMkLst>
          <pc:docMk/>
          <pc:sldMk cId="1111269081" sldId="434"/>
        </pc:sldMkLst>
        <pc:spChg chg="del">
          <ac:chgData name="菲 关" userId="3774cd79a85299dd" providerId="LiveId" clId="{002151B2-21C9-41DE-A569-6A290A5CBF8D}" dt="2021-03-29T03:18:50.449" v="377" actId="478"/>
          <ac:spMkLst>
            <pc:docMk/>
            <pc:sldMk cId="1111269081" sldId="434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00.017" v="410" actId="108"/>
          <ac:spMkLst>
            <pc:docMk/>
            <pc:sldMk cId="1111269081" sldId="434"/>
            <ac:spMk id="379" creationId="{00000000-0000-0000-0000-000000000000}"/>
          </ac:spMkLst>
        </pc:spChg>
      </pc:sldChg>
      <pc:sldChg chg="addSp delSp modSp add mod">
        <pc:chgData name="菲 关" userId="3774cd79a85299dd" providerId="LiveId" clId="{002151B2-21C9-41DE-A569-6A290A5CBF8D}" dt="2021-03-29T03:23:14.697" v="413" actId="108"/>
        <pc:sldMkLst>
          <pc:docMk/>
          <pc:sldMk cId="3260652508" sldId="435"/>
        </pc:sldMkLst>
        <pc:spChg chg="del">
          <ac:chgData name="菲 关" userId="3774cd79a85299dd" providerId="LiveId" clId="{002151B2-21C9-41DE-A569-6A290A5CBF8D}" dt="2021-03-29T03:18:53.442" v="379" actId="478"/>
          <ac:spMkLst>
            <pc:docMk/>
            <pc:sldMk cId="3260652508" sldId="43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14.697" v="413" actId="108"/>
          <ac:spMkLst>
            <pc:docMk/>
            <pc:sldMk cId="3260652508" sldId="435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398" creationId="{E3C3BAF2-2942-4EAB-A008-7E7BCC6DE481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29" creationId="{DF89778C-605B-408A-9ADC-A36660847AA9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32" creationId="{18BFC030-165D-44F1-A818-118FF2AD4136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33" creationId="{5A78A682-1014-47E4-822A-7451BB56D576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35" creationId="{5B9FD383-6E2B-4C6A-AF4A-AD8ACF496271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37" creationId="{0EED3CA7-CD77-4233-8AE4-5CA10E38A31A}"/>
          </ac:spMkLst>
        </pc:spChg>
        <pc:grpChg chg="add 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397" creationId="{D67FC2F1-E22F-4E43-9D9E-133A423CF0BB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399" creationId="{29E816C0-50E8-47F5-9BDD-0F9C779F13DA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408" creationId="{0519E840-F4B2-4FC3-B0E7-73A45D2C55FE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427" creationId="{40CCD86F-D490-46C1-8305-78E557A4BC5A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428" creationId="{C1C4A3AE-6E31-4558-93EF-1C41C275B748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431" creationId="{9FB59357-E735-406D-AB97-AC835D31F325}"/>
          </ac:grpSpMkLst>
        </pc:grpChg>
        <pc:cxnChg chg="mod">
          <ac:chgData name="菲 关" userId="3774cd79a85299dd" providerId="LiveId" clId="{002151B2-21C9-41DE-A569-6A290A5CBF8D}" dt="2021-03-29T03:10:27.454" v="307"/>
          <ac:cxnSpMkLst>
            <pc:docMk/>
            <pc:sldMk cId="3260652508" sldId="435"/>
            <ac:cxnSpMk id="430" creationId="{D4C1ED3D-F651-4559-9F41-202B356757B2}"/>
          </ac:cxnSpMkLst>
        </pc:cxnChg>
        <pc:cxnChg chg="mod">
          <ac:chgData name="菲 关" userId="3774cd79a85299dd" providerId="LiveId" clId="{002151B2-21C9-41DE-A569-6A290A5CBF8D}" dt="2021-03-29T03:10:27.454" v="307"/>
          <ac:cxnSpMkLst>
            <pc:docMk/>
            <pc:sldMk cId="3260652508" sldId="435"/>
            <ac:cxnSpMk id="434" creationId="{0C1869E0-F9A4-4BC8-9558-853A617172AA}"/>
          </ac:cxnSpMkLst>
        </pc:cxnChg>
        <pc:cxnChg chg="mod">
          <ac:chgData name="菲 关" userId="3774cd79a85299dd" providerId="LiveId" clId="{002151B2-21C9-41DE-A569-6A290A5CBF8D}" dt="2021-03-29T03:10:27.454" v="307"/>
          <ac:cxnSpMkLst>
            <pc:docMk/>
            <pc:sldMk cId="3260652508" sldId="435"/>
            <ac:cxnSpMk id="436" creationId="{0FDCEA65-13C3-49EF-8EE4-CF701F8666E7}"/>
          </ac:cxnSpMkLst>
        </pc:cxnChg>
        <pc:cxnChg chg="mod">
          <ac:chgData name="菲 关" userId="3774cd79a85299dd" providerId="LiveId" clId="{002151B2-21C9-41DE-A569-6A290A5CBF8D}" dt="2021-03-29T03:10:27.454" v="307"/>
          <ac:cxnSpMkLst>
            <pc:docMk/>
            <pc:sldMk cId="3260652508" sldId="435"/>
            <ac:cxnSpMk id="445" creationId="{B1A5282C-C77A-46BF-91DC-E275C7554469}"/>
          </ac:cxnSpMkLst>
        </pc:cxnChg>
      </pc:sldChg>
      <pc:sldChg chg="delSp modSp add">
        <pc:chgData name="菲 关" userId="3774cd79a85299dd" providerId="LiveId" clId="{002151B2-21C9-41DE-A569-6A290A5CBF8D}" dt="2021-03-29T03:23:03.299" v="411" actId="108"/>
        <pc:sldMkLst>
          <pc:docMk/>
          <pc:sldMk cId="4135111863" sldId="436"/>
        </pc:sldMkLst>
        <pc:spChg chg="del">
          <ac:chgData name="菲 关" userId="3774cd79a85299dd" providerId="LiveId" clId="{002151B2-21C9-41DE-A569-6A290A5CBF8D}" dt="2021-03-29T03:18:51.906" v="378" actId="478"/>
          <ac:spMkLst>
            <pc:docMk/>
            <pc:sldMk cId="4135111863" sldId="43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03.299" v="411" actId="108"/>
          <ac:spMkLst>
            <pc:docMk/>
            <pc:sldMk cId="4135111863" sldId="436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3:30.612" v="415" actId="108"/>
        <pc:sldMkLst>
          <pc:docMk/>
          <pc:sldMk cId="1159047000" sldId="437"/>
        </pc:sldMkLst>
        <pc:spChg chg="del">
          <ac:chgData name="菲 关" userId="3774cd79a85299dd" providerId="LiveId" clId="{002151B2-21C9-41DE-A569-6A290A5CBF8D}" dt="2021-03-29T03:03:13.924" v="286" actId="478"/>
          <ac:spMkLst>
            <pc:docMk/>
            <pc:sldMk cId="1159047000" sldId="43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30.612" v="415" actId="108"/>
          <ac:spMkLst>
            <pc:docMk/>
            <pc:sldMk cId="1159047000" sldId="437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37" creationId="{2A67821F-666F-4206-A073-F96D50AAF3DD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42" creationId="{76A86C14-E584-4921-AB0E-784A6C6FE5AE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45" creationId="{66AFEF59-182C-4275-A5C7-FB1BF53E985A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46" creationId="{1FB37E52-04B5-4835-A60E-26168F140788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48" creationId="{F3785DBA-6F15-46B3-A528-17AA96054481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50" creationId="{7C5C8EBD-6871-4C23-B9DC-B8E863CBA724}"/>
          </ac:spMkLst>
        </pc:spChg>
        <pc:grpChg chg="add 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36" creationId="{FC8689D5-FB66-4187-B867-4C4AF8C62220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38" creationId="{3C6E792A-4A88-4E1B-A901-81B8B7D661F7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39" creationId="{AF18087C-097A-49C7-9CD8-AC1F757C984C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40" creationId="{55FFFDC0-472E-4277-A7BE-17F38F84B707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41" creationId="{5ECB0CFC-8297-4951-8BC3-2B4A5DE2A318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44" creationId="{9628AF10-552C-4F12-8D0D-CC12094D69DB}"/>
          </ac:grpSpMkLst>
        </pc:grpChg>
        <pc:cxnChg chg="mod">
          <ac:chgData name="菲 关" userId="3774cd79a85299dd" providerId="LiveId" clId="{002151B2-21C9-41DE-A569-6A290A5CBF8D}" dt="2021-03-29T03:10:31.799" v="308"/>
          <ac:cxnSpMkLst>
            <pc:docMk/>
            <pc:sldMk cId="1159047000" sldId="437"/>
            <ac:cxnSpMk id="443" creationId="{9B5856E6-6C3E-432C-9127-B0D5339F9F44}"/>
          </ac:cxnSpMkLst>
        </pc:cxnChg>
        <pc:cxnChg chg="mod">
          <ac:chgData name="菲 关" userId="3774cd79a85299dd" providerId="LiveId" clId="{002151B2-21C9-41DE-A569-6A290A5CBF8D}" dt="2021-03-29T03:10:31.799" v="308"/>
          <ac:cxnSpMkLst>
            <pc:docMk/>
            <pc:sldMk cId="1159047000" sldId="437"/>
            <ac:cxnSpMk id="447" creationId="{2E840AB7-3029-42B6-95D5-65AADA5C8FEC}"/>
          </ac:cxnSpMkLst>
        </pc:cxnChg>
        <pc:cxnChg chg="mod">
          <ac:chgData name="菲 关" userId="3774cd79a85299dd" providerId="LiveId" clId="{002151B2-21C9-41DE-A569-6A290A5CBF8D}" dt="2021-03-29T03:10:31.799" v="308"/>
          <ac:cxnSpMkLst>
            <pc:docMk/>
            <pc:sldMk cId="1159047000" sldId="437"/>
            <ac:cxnSpMk id="449" creationId="{6C7D764C-73BF-4580-A055-C10A4BB75EDF}"/>
          </ac:cxnSpMkLst>
        </pc:cxnChg>
        <pc:cxnChg chg="mod">
          <ac:chgData name="菲 关" userId="3774cd79a85299dd" providerId="LiveId" clId="{002151B2-21C9-41DE-A569-6A290A5CBF8D}" dt="2021-03-29T03:10:31.799" v="308"/>
          <ac:cxnSpMkLst>
            <pc:docMk/>
            <pc:sldMk cId="1159047000" sldId="437"/>
            <ac:cxnSpMk id="451" creationId="{4007A09A-E327-467D-B560-F568BEB1EB42}"/>
          </ac:cxnSpMkLst>
        </pc:cxnChg>
      </pc:sldChg>
      <pc:sldChg chg="addSp delSp modSp add">
        <pc:chgData name="菲 关" userId="3774cd79a85299dd" providerId="LiveId" clId="{002151B2-21C9-41DE-A569-6A290A5CBF8D}" dt="2021-03-29T03:23:34.425" v="416" actId="108"/>
        <pc:sldMkLst>
          <pc:docMk/>
          <pc:sldMk cId="2654581500" sldId="438"/>
        </pc:sldMkLst>
        <pc:spChg chg="del">
          <ac:chgData name="菲 关" userId="3774cd79a85299dd" providerId="LiveId" clId="{002151B2-21C9-41DE-A569-6A290A5CBF8D}" dt="2021-03-29T03:03:15.625" v="287" actId="478"/>
          <ac:spMkLst>
            <pc:docMk/>
            <pc:sldMk cId="2654581500" sldId="438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34.425" v="416" actId="108"/>
          <ac:spMkLst>
            <pc:docMk/>
            <pc:sldMk cId="2654581500" sldId="438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397" creationId="{D85FEC03-1814-4F44-A1A2-B87C2702CFA7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28" creationId="{08630179-3E4D-4468-AE00-78A07187CC0F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31" creationId="{4BAE1EF0-BF99-431E-8828-C1A89EF494DB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32" creationId="{3F3A82D4-5FE8-498C-8653-632AFD0BEB5B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34" creationId="{332E1442-8C6F-4ACB-840B-26F371D793AE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36" creationId="{7C938EE3-ACAD-431F-86FC-D02B9799232B}"/>
          </ac:spMkLst>
        </pc:spChg>
        <pc:grpChg chg="add 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391" creationId="{C7158904-DE65-43A5-83A2-B8056DADEE2C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398" creationId="{FB2326CD-0E2A-43BA-8474-923EB8DE8768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399" creationId="{A2C76928-7DE2-4A76-9747-A932871361A0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408" creationId="{766A99BD-2DDA-49A3-A093-89710414DD59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427" creationId="{45543CA2-9626-4537-B3E4-17048FE9D418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430" creationId="{2FBA02A2-E505-44D0-ADAE-CBD2C7A349B1}"/>
          </ac:grpSpMkLst>
        </pc:grpChg>
        <pc:cxnChg chg="mod">
          <ac:chgData name="菲 关" userId="3774cd79a85299dd" providerId="LiveId" clId="{002151B2-21C9-41DE-A569-6A290A5CBF8D}" dt="2021-03-29T03:10:33.334" v="309"/>
          <ac:cxnSpMkLst>
            <pc:docMk/>
            <pc:sldMk cId="2654581500" sldId="438"/>
            <ac:cxnSpMk id="429" creationId="{A91DFA0C-D0FF-4E09-A524-464F4E2BEB4A}"/>
          </ac:cxnSpMkLst>
        </pc:cxnChg>
        <pc:cxnChg chg="mod">
          <ac:chgData name="菲 关" userId="3774cd79a85299dd" providerId="LiveId" clId="{002151B2-21C9-41DE-A569-6A290A5CBF8D}" dt="2021-03-29T03:10:33.334" v="309"/>
          <ac:cxnSpMkLst>
            <pc:docMk/>
            <pc:sldMk cId="2654581500" sldId="438"/>
            <ac:cxnSpMk id="433" creationId="{8F1482ED-D6E7-4453-B550-808BB73EC3F8}"/>
          </ac:cxnSpMkLst>
        </pc:cxnChg>
        <pc:cxnChg chg="mod">
          <ac:chgData name="菲 关" userId="3774cd79a85299dd" providerId="LiveId" clId="{002151B2-21C9-41DE-A569-6A290A5CBF8D}" dt="2021-03-29T03:10:33.334" v="309"/>
          <ac:cxnSpMkLst>
            <pc:docMk/>
            <pc:sldMk cId="2654581500" sldId="438"/>
            <ac:cxnSpMk id="435" creationId="{8FB393BD-5B70-4D61-B0E4-F747E2DDEDD7}"/>
          </ac:cxnSpMkLst>
        </pc:cxnChg>
        <pc:cxnChg chg="mod">
          <ac:chgData name="菲 关" userId="3774cd79a85299dd" providerId="LiveId" clId="{002151B2-21C9-41DE-A569-6A290A5CBF8D}" dt="2021-03-29T03:10:33.334" v="309"/>
          <ac:cxnSpMkLst>
            <pc:docMk/>
            <pc:sldMk cId="2654581500" sldId="438"/>
            <ac:cxnSpMk id="437" creationId="{F9A6123E-8611-4B91-8366-E458CA1131EA}"/>
          </ac:cxnSpMkLst>
        </pc:cxnChg>
      </pc:sldChg>
      <pc:sldChg chg="addSp delSp modSp add">
        <pc:chgData name="菲 关" userId="3774cd79a85299dd" providerId="LiveId" clId="{002151B2-21C9-41DE-A569-6A290A5CBF8D}" dt="2021-03-29T03:23:37.765" v="417" actId="108"/>
        <pc:sldMkLst>
          <pc:docMk/>
          <pc:sldMk cId="3644992336" sldId="439"/>
        </pc:sldMkLst>
        <pc:spChg chg="del">
          <ac:chgData name="菲 关" userId="3774cd79a85299dd" providerId="LiveId" clId="{002151B2-21C9-41DE-A569-6A290A5CBF8D}" dt="2021-03-29T03:03:17.050" v="288" actId="478"/>
          <ac:spMkLst>
            <pc:docMk/>
            <pc:sldMk cId="3644992336" sldId="43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37.765" v="417" actId="108"/>
          <ac:spMkLst>
            <pc:docMk/>
            <pc:sldMk cId="3644992336" sldId="439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31" creationId="{FA1D8F91-0C3A-4098-B476-AC3271F1F877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36" creationId="{CC6A74A8-E646-4E97-9232-C68DD0096420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39" creationId="{EE2C63F2-F8EE-401C-A2FD-B19C9676805E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40" creationId="{80D4582F-2D03-4E48-9A46-FDE80D4AC5BC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42" creationId="{050C3253-78F1-4F09-8973-54338F6C14DA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44" creationId="{FE61231A-888B-4C73-A954-74F68BCFB194}"/>
          </ac:spMkLst>
        </pc:spChg>
        <pc:grpChg chg="add 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0" creationId="{6A34DF37-4A74-4D6C-8DC8-0A5CE055816F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2" creationId="{20D204BE-B73F-4DAC-85B6-3C0D8E3541F3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3" creationId="{A72261E8-0BB8-489E-A381-87185586B684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4" creationId="{080D8563-D60D-4820-BD70-EE5BF221C181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5" creationId="{19D8104D-2A4F-4ED4-844A-440C9FFCD4BD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8" creationId="{13C4547A-3A40-4139-8115-3DD9470FD039}"/>
          </ac:grpSpMkLst>
        </pc:grpChg>
        <pc:cxnChg chg="mod">
          <ac:chgData name="菲 关" userId="3774cd79a85299dd" providerId="LiveId" clId="{002151B2-21C9-41DE-A569-6A290A5CBF8D}" dt="2021-03-29T03:10:35.006" v="310"/>
          <ac:cxnSpMkLst>
            <pc:docMk/>
            <pc:sldMk cId="3644992336" sldId="439"/>
            <ac:cxnSpMk id="437" creationId="{0FEAD730-DF01-4AD0-B63F-0FD3FBF5D092}"/>
          </ac:cxnSpMkLst>
        </pc:cxnChg>
        <pc:cxnChg chg="mod">
          <ac:chgData name="菲 关" userId="3774cd79a85299dd" providerId="LiveId" clId="{002151B2-21C9-41DE-A569-6A290A5CBF8D}" dt="2021-03-29T03:10:35.006" v="310"/>
          <ac:cxnSpMkLst>
            <pc:docMk/>
            <pc:sldMk cId="3644992336" sldId="439"/>
            <ac:cxnSpMk id="441" creationId="{C8F54430-D15D-41BE-AD6B-D2936CF721AD}"/>
          </ac:cxnSpMkLst>
        </pc:cxnChg>
        <pc:cxnChg chg="mod">
          <ac:chgData name="菲 关" userId="3774cd79a85299dd" providerId="LiveId" clId="{002151B2-21C9-41DE-A569-6A290A5CBF8D}" dt="2021-03-29T03:10:35.006" v="310"/>
          <ac:cxnSpMkLst>
            <pc:docMk/>
            <pc:sldMk cId="3644992336" sldId="439"/>
            <ac:cxnSpMk id="443" creationId="{D06A9193-BA5C-4010-A735-52AA733FA7C4}"/>
          </ac:cxnSpMkLst>
        </pc:cxnChg>
        <pc:cxnChg chg="mod">
          <ac:chgData name="菲 关" userId="3774cd79a85299dd" providerId="LiveId" clId="{002151B2-21C9-41DE-A569-6A290A5CBF8D}" dt="2021-03-29T03:10:35.006" v="310"/>
          <ac:cxnSpMkLst>
            <pc:docMk/>
            <pc:sldMk cId="3644992336" sldId="439"/>
            <ac:cxnSpMk id="445" creationId="{EA10EA9B-5BAA-46E0-A562-2D37340F9EF3}"/>
          </ac:cxnSpMkLst>
        </pc:cxnChg>
      </pc:sldChg>
      <pc:sldChg chg="delSp modSp add">
        <pc:chgData name="菲 关" userId="3774cd79a85299dd" providerId="LiveId" clId="{002151B2-21C9-41DE-A569-6A290A5CBF8D}" dt="2021-03-29T03:23:41.021" v="418" actId="108"/>
        <pc:sldMkLst>
          <pc:docMk/>
          <pc:sldMk cId="2771614365" sldId="440"/>
        </pc:sldMkLst>
        <pc:spChg chg="del">
          <ac:chgData name="菲 关" userId="3774cd79a85299dd" providerId="LiveId" clId="{002151B2-21C9-41DE-A569-6A290A5CBF8D}" dt="2021-03-29T03:03:18.814" v="289" actId="478"/>
          <ac:spMkLst>
            <pc:docMk/>
            <pc:sldMk cId="2771614365" sldId="440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41.021" v="418" actId="108"/>
          <ac:spMkLst>
            <pc:docMk/>
            <pc:sldMk cId="2771614365" sldId="440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3:44.294" v="419" actId="108"/>
        <pc:sldMkLst>
          <pc:docMk/>
          <pc:sldMk cId="3199972362" sldId="441"/>
        </pc:sldMkLst>
        <pc:spChg chg="del">
          <ac:chgData name="菲 关" userId="3774cd79a85299dd" providerId="LiveId" clId="{002151B2-21C9-41DE-A569-6A290A5CBF8D}" dt="2021-03-29T03:03:20.445" v="290" actId="478"/>
          <ac:spMkLst>
            <pc:docMk/>
            <pc:sldMk cId="3199972362" sldId="441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44.294" v="419" actId="108"/>
          <ac:spMkLst>
            <pc:docMk/>
            <pc:sldMk cId="3199972362" sldId="441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398" creationId="{63BCD603-C7E1-4DBE-95FE-D46CEE6CF965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29" creationId="{DCDA9EAC-A9BD-43FC-BC00-73D03DFEB11D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32" creationId="{58EFFE4B-C3BA-45C6-9C03-650AEEC20588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33" creationId="{E2457115-6B02-4B30-976B-C09E59D0EF77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35" creationId="{9B6ECA0F-506E-4135-A61A-D90D43B9BB49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37" creationId="{D1365A2E-1A2A-4FA5-9590-F4CFB8E54D97}"/>
          </ac:spMkLst>
        </pc:spChg>
        <pc:grpChg chg="add 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397" creationId="{037C2210-CFB2-493A-A939-96D19C8C8681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399" creationId="{F356F91B-3A13-4022-B71C-9A51003D911F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408" creationId="{C34D0A6A-9B21-46FD-8C1B-0A2DECBAF1F4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427" creationId="{A971C56C-D80B-410A-A8D7-4DF2733DD35F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428" creationId="{07E0C2BB-9D63-4989-8A08-FCDAAE87309B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431" creationId="{A6A22BD4-E210-4C60-AB2A-140744BF654B}"/>
          </ac:grpSpMkLst>
        </pc:grpChg>
        <pc:cxnChg chg="mod">
          <ac:chgData name="菲 关" userId="3774cd79a85299dd" providerId="LiveId" clId="{002151B2-21C9-41DE-A569-6A290A5CBF8D}" dt="2021-03-29T03:10:37.328" v="311"/>
          <ac:cxnSpMkLst>
            <pc:docMk/>
            <pc:sldMk cId="3199972362" sldId="441"/>
            <ac:cxnSpMk id="430" creationId="{416DAAD7-BA5E-4151-AB78-F41F72C3E668}"/>
          </ac:cxnSpMkLst>
        </pc:cxnChg>
        <pc:cxnChg chg="mod">
          <ac:chgData name="菲 关" userId="3774cd79a85299dd" providerId="LiveId" clId="{002151B2-21C9-41DE-A569-6A290A5CBF8D}" dt="2021-03-29T03:10:37.328" v="311"/>
          <ac:cxnSpMkLst>
            <pc:docMk/>
            <pc:sldMk cId="3199972362" sldId="441"/>
            <ac:cxnSpMk id="434" creationId="{C45A37A1-7319-4C6A-BBF8-9BDF2E329941}"/>
          </ac:cxnSpMkLst>
        </pc:cxnChg>
        <pc:cxnChg chg="mod">
          <ac:chgData name="菲 关" userId="3774cd79a85299dd" providerId="LiveId" clId="{002151B2-21C9-41DE-A569-6A290A5CBF8D}" dt="2021-03-29T03:10:37.328" v="311"/>
          <ac:cxnSpMkLst>
            <pc:docMk/>
            <pc:sldMk cId="3199972362" sldId="441"/>
            <ac:cxnSpMk id="436" creationId="{81985DFD-41CD-439B-BB05-A9B6D8F33117}"/>
          </ac:cxnSpMkLst>
        </pc:cxnChg>
        <pc:cxnChg chg="mod">
          <ac:chgData name="菲 关" userId="3774cd79a85299dd" providerId="LiveId" clId="{002151B2-21C9-41DE-A569-6A290A5CBF8D}" dt="2021-03-29T03:10:37.328" v="311"/>
          <ac:cxnSpMkLst>
            <pc:docMk/>
            <pc:sldMk cId="3199972362" sldId="441"/>
            <ac:cxnSpMk id="443" creationId="{0DDC590D-7F68-4EB7-B993-93151F26ADAA}"/>
          </ac:cxnSpMkLst>
        </pc:cxnChg>
      </pc:sldChg>
      <pc:sldChg chg="delSp modSp add">
        <pc:chgData name="菲 关" userId="3774cd79a85299dd" providerId="LiveId" clId="{002151B2-21C9-41DE-A569-6A290A5CBF8D}" dt="2021-03-29T03:23:54.233" v="422" actId="108"/>
        <pc:sldMkLst>
          <pc:docMk/>
          <pc:sldMk cId="3254921880" sldId="442"/>
        </pc:sldMkLst>
        <pc:spChg chg="del">
          <ac:chgData name="菲 关" userId="3774cd79a85299dd" providerId="LiveId" clId="{002151B2-21C9-41DE-A569-6A290A5CBF8D}" dt="2021-03-29T03:03:24.865" v="293" actId="478"/>
          <ac:spMkLst>
            <pc:docMk/>
            <pc:sldMk cId="3254921880" sldId="442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54.233" v="422" actId="108"/>
          <ac:spMkLst>
            <pc:docMk/>
            <pc:sldMk cId="3254921880" sldId="442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3:47.399" v="420" actId="108"/>
        <pc:sldMkLst>
          <pc:docMk/>
          <pc:sldMk cId="3428589212" sldId="443"/>
        </pc:sldMkLst>
        <pc:spChg chg="del">
          <ac:chgData name="菲 关" userId="3774cd79a85299dd" providerId="LiveId" clId="{002151B2-21C9-41DE-A569-6A290A5CBF8D}" dt="2021-03-29T03:03:21.909" v="291" actId="478"/>
          <ac:spMkLst>
            <pc:docMk/>
            <pc:sldMk cId="3428589212" sldId="443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47.399" v="420" actId="108"/>
          <ac:spMkLst>
            <pc:docMk/>
            <pc:sldMk cId="3428589212" sldId="443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398" creationId="{8F8C1CA6-36E5-41A3-BCBD-52F713CD9CDC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29" creationId="{5373A71B-4029-4D88-A1A9-96F356581ACC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32" creationId="{D9C1E960-6052-4688-9EB2-7623BBB9BCBF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33" creationId="{4819B640-65D4-41D2-BB38-2EEC926EBDD4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35" creationId="{602267C5-5245-4909-81E5-DC8B191C3683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37" creationId="{F1E3A9D1-3459-4DA8-99FD-2BD869527491}"/>
          </ac:spMkLst>
        </pc:spChg>
        <pc:grpChg chg="add 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397" creationId="{CFB0C915-622C-4185-85F0-A1F31BB18D0A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399" creationId="{E9E405EB-BCE4-4459-9493-27271E658E86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408" creationId="{63E2DA3E-8CA5-46AD-AC78-89DACC658EDB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427" creationId="{7AB56E3B-A2DD-4A12-89A4-866AD9B38F52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428" creationId="{1A7A9239-3096-4879-A51A-52D2BA12C00B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431" creationId="{2C9CF872-66AC-4509-AF1C-7007082836DB}"/>
          </ac:grpSpMkLst>
        </pc:grpChg>
        <pc:cxnChg chg="mod">
          <ac:chgData name="菲 关" userId="3774cd79a85299dd" providerId="LiveId" clId="{002151B2-21C9-41DE-A569-6A290A5CBF8D}" dt="2021-03-29T03:10:38.943" v="312"/>
          <ac:cxnSpMkLst>
            <pc:docMk/>
            <pc:sldMk cId="3428589212" sldId="443"/>
            <ac:cxnSpMk id="430" creationId="{C1D070B7-160F-41D3-9857-DBE5A7952762}"/>
          </ac:cxnSpMkLst>
        </pc:cxnChg>
        <pc:cxnChg chg="mod">
          <ac:chgData name="菲 关" userId="3774cd79a85299dd" providerId="LiveId" clId="{002151B2-21C9-41DE-A569-6A290A5CBF8D}" dt="2021-03-29T03:10:38.943" v="312"/>
          <ac:cxnSpMkLst>
            <pc:docMk/>
            <pc:sldMk cId="3428589212" sldId="443"/>
            <ac:cxnSpMk id="434" creationId="{24071ED7-D995-49D2-B0B1-3EBC80FC968D}"/>
          </ac:cxnSpMkLst>
        </pc:cxnChg>
        <pc:cxnChg chg="mod">
          <ac:chgData name="菲 关" userId="3774cd79a85299dd" providerId="LiveId" clId="{002151B2-21C9-41DE-A569-6A290A5CBF8D}" dt="2021-03-29T03:10:38.943" v="312"/>
          <ac:cxnSpMkLst>
            <pc:docMk/>
            <pc:sldMk cId="3428589212" sldId="443"/>
            <ac:cxnSpMk id="436" creationId="{22015FBA-6ADC-4583-B121-96185A2C2500}"/>
          </ac:cxnSpMkLst>
        </pc:cxnChg>
        <pc:cxnChg chg="mod">
          <ac:chgData name="菲 关" userId="3774cd79a85299dd" providerId="LiveId" clId="{002151B2-21C9-41DE-A569-6A290A5CBF8D}" dt="2021-03-29T03:10:38.943" v="312"/>
          <ac:cxnSpMkLst>
            <pc:docMk/>
            <pc:sldMk cId="3428589212" sldId="443"/>
            <ac:cxnSpMk id="444" creationId="{0B20FE10-6CB1-4566-9B43-9947EAA88030}"/>
          </ac:cxnSpMkLst>
        </pc:cxnChg>
      </pc:sldChg>
      <pc:sldChg chg="addSp delSp modSp add">
        <pc:chgData name="菲 关" userId="3774cd79a85299dd" providerId="LiveId" clId="{002151B2-21C9-41DE-A569-6A290A5CBF8D}" dt="2021-03-29T03:23:50.999" v="421" actId="108"/>
        <pc:sldMkLst>
          <pc:docMk/>
          <pc:sldMk cId="1261164344" sldId="444"/>
        </pc:sldMkLst>
        <pc:spChg chg="del">
          <ac:chgData name="菲 关" userId="3774cd79a85299dd" providerId="LiveId" clId="{002151B2-21C9-41DE-A569-6A290A5CBF8D}" dt="2021-03-29T03:03:23.413" v="292" actId="478"/>
          <ac:spMkLst>
            <pc:docMk/>
            <pc:sldMk cId="1261164344" sldId="444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50.999" v="421" actId="108"/>
          <ac:spMkLst>
            <pc:docMk/>
            <pc:sldMk cId="1261164344" sldId="444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398" creationId="{F5C37226-B73B-4580-A786-FC9A9B7CDFF1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29" creationId="{77381A15-CA02-4B04-A7BA-9C7FFECC3DA3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32" creationId="{1C099154-65C7-4EEF-ACEC-7D32D487F010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33" creationId="{7470848C-B532-447A-A321-C98A6E7F85A8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35" creationId="{73F8E44F-649C-4BE1-9394-333E1F41DC51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37" creationId="{D363DA29-EDB5-46AA-9060-15A6207B9224}"/>
          </ac:spMkLst>
        </pc:spChg>
        <pc:grpChg chg="add 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397" creationId="{CE8D975C-BA39-4467-84F2-DA32C01E2C3D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399" creationId="{297C896F-3E63-4653-9440-30F7DD39E62F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408" creationId="{43659FB9-0860-4DC3-87A6-3C6F97A92D62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427" creationId="{876328A1-1D2B-436C-A44C-E1D01C564262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428" creationId="{7BD09C8D-C812-4D2D-B6E0-3CE39E4421A6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431" creationId="{4EFB201F-CBCF-4243-9F96-815E9833B4C3}"/>
          </ac:grpSpMkLst>
        </pc:grpChg>
        <pc:cxnChg chg="mod">
          <ac:chgData name="菲 关" userId="3774cd79a85299dd" providerId="LiveId" clId="{002151B2-21C9-41DE-A569-6A290A5CBF8D}" dt="2021-03-29T03:10:40.527" v="313"/>
          <ac:cxnSpMkLst>
            <pc:docMk/>
            <pc:sldMk cId="1261164344" sldId="444"/>
            <ac:cxnSpMk id="430" creationId="{3006851E-C9C7-4AE1-9A21-E6DAC179A9E8}"/>
          </ac:cxnSpMkLst>
        </pc:cxnChg>
        <pc:cxnChg chg="mod">
          <ac:chgData name="菲 关" userId="3774cd79a85299dd" providerId="LiveId" clId="{002151B2-21C9-41DE-A569-6A290A5CBF8D}" dt="2021-03-29T03:10:40.527" v="313"/>
          <ac:cxnSpMkLst>
            <pc:docMk/>
            <pc:sldMk cId="1261164344" sldId="444"/>
            <ac:cxnSpMk id="434" creationId="{AC0586E8-A2BA-492F-A80A-267059BBF65E}"/>
          </ac:cxnSpMkLst>
        </pc:cxnChg>
        <pc:cxnChg chg="mod">
          <ac:chgData name="菲 关" userId="3774cd79a85299dd" providerId="LiveId" clId="{002151B2-21C9-41DE-A569-6A290A5CBF8D}" dt="2021-03-29T03:10:40.527" v="313"/>
          <ac:cxnSpMkLst>
            <pc:docMk/>
            <pc:sldMk cId="1261164344" sldId="444"/>
            <ac:cxnSpMk id="436" creationId="{EF183C2E-0F5E-478E-A29A-28356A82FE29}"/>
          </ac:cxnSpMkLst>
        </pc:cxnChg>
        <pc:cxnChg chg="mod">
          <ac:chgData name="菲 关" userId="3774cd79a85299dd" providerId="LiveId" clId="{002151B2-21C9-41DE-A569-6A290A5CBF8D}" dt="2021-03-29T03:10:40.527" v="313"/>
          <ac:cxnSpMkLst>
            <pc:docMk/>
            <pc:sldMk cId="1261164344" sldId="444"/>
            <ac:cxnSpMk id="443" creationId="{B6F82C9D-55BC-46D8-B402-3EDB48A6E822}"/>
          </ac:cxnSpMkLst>
        </pc:cxnChg>
      </pc:sldChg>
      <pc:sldChg chg="addSp delSp modSp add">
        <pc:chgData name="菲 关" userId="3774cd79a85299dd" providerId="LiveId" clId="{002151B2-21C9-41DE-A569-6A290A5CBF8D}" dt="2021-03-29T03:23:59.054" v="423" actId="108"/>
        <pc:sldMkLst>
          <pc:docMk/>
          <pc:sldMk cId="2539942523" sldId="445"/>
        </pc:sldMkLst>
        <pc:spChg chg="del">
          <ac:chgData name="菲 关" userId="3774cd79a85299dd" providerId="LiveId" clId="{002151B2-21C9-41DE-A569-6A290A5CBF8D}" dt="2021-03-29T03:19:03.178" v="380" actId="478"/>
          <ac:spMkLst>
            <pc:docMk/>
            <pc:sldMk cId="2539942523" sldId="44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59.054" v="423" actId="108"/>
          <ac:spMkLst>
            <pc:docMk/>
            <pc:sldMk cId="2539942523" sldId="445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37" creationId="{2929D97D-CAAC-4D35-88C0-82405FB6E2F2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42" creationId="{67E9EAE5-EA6F-4B0F-9D61-6173CA8DA503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45" creationId="{3FAC3A6B-C84D-4938-B55F-5E58EFE6354D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46" creationId="{1FD22EC0-CF93-447A-A311-0D17BDEF9572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48" creationId="{E4E68168-9B80-44B3-A6C4-E75E99E297B6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50" creationId="{D33EBE01-9704-4A88-B3E1-A6E52F9327DF}"/>
          </ac:spMkLst>
        </pc:spChg>
        <pc:grpChg chg="add 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36" creationId="{C25BFBE8-C1BB-44B8-92D1-E14BCE3E1140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38" creationId="{0F881085-A56F-40CF-9819-C456A6750C30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39" creationId="{7EFA82A3-4DF3-4A6E-9159-A9617CB47651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40" creationId="{2439F3F6-A632-4478-9918-78C1F448978A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41" creationId="{0AE33EE5-44CD-4EAE-911F-F89F7B769662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44" creationId="{06FDB616-268E-42E9-A892-F6E63CE6F061}"/>
          </ac:grpSpMkLst>
        </pc:grpChg>
        <pc:cxnChg chg="mod">
          <ac:chgData name="菲 关" userId="3774cd79a85299dd" providerId="LiveId" clId="{002151B2-21C9-41DE-A569-6A290A5CBF8D}" dt="2021-03-29T03:10:43.534" v="314"/>
          <ac:cxnSpMkLst>
            <pc:docMk/>
            <pc:sldMk cId="2539942523" sldId="445"/>
            <ac:cxnSpMk id="443" creationId="{109D183B-9690-4557-995B-10AA95D9F0AA}"/>
          </ac:cxnSpMkLst>
        </pc:cxnChg>
        <pc:cxnChg chg="mod">
          <ac:chgData name="菲 关" userId="3774cd79a85299dd" providerId="LiveId" clId="{002151B2-21C9-41DE-A569-6A290A5CBF8D}" dt="2021-03-29T03:10:43.534" v="314"/>
          <ac:cxnSpMkLst>
            <pc:docMk/>
            <pc:sldMk cId="2539942523" sldId="445"/>
            <ac:cxnSpMk id="447" creationId="{454EFC1C-B736-4665-9820-CDEDF9E71635}"/>
          </ac:cxnSpMkLst>
        </pc:cxnChg>
        <pc:cxnChg chg="mod">
          <ac:chgData name="菲 关" userId="3774cd79a85299dd" providerId="LiveId" clId="{002151B2-21C9-41DE-A569-6A290A5CBF8D}" dt="2021-03-29T03:10:43.534" v="314"/>
          <ac:cxnSpMkLst>
            <pc:docMk/>
            <pc:sldMk cId="2539942523" sldId="445"/>
            <ac:cxnSpMk id="449" creationId="{C00B4A6B-51A7-4218-B1DB-14AC3786BAB8}"/>
          </ac:cxnSpMkLst>
        </pc:cxnChg>
        <pc:cxnChg chg="mod">
          <ac:chgData name="菲 关" userId="3774cd79a85299dd" providerId="LiveId" clId="{002151B2-21C9-41DE-A569-6A290A5CBF8D}" dt="2021-03-29T03:10:43.534" v="314"/>
          <ac:cxnSpMkLst>
            <pc:docMk/>
            <pc:sldMk cId="2539942523" sldId="445"/>
            <ac:cxnSpMk id="451" creationId="{7F581E95-B8E7-48E7-8ACA-70EF506A6B06}"/>
          </ac:cxnSpMkLst>
        </pc:cxnChg>
      </pc:sldChg>
      <pc:sldChg chg="addSp delSp modSp add">
        <pc:chgData name="菲 关" userId="3774cd79a85299dd" providerId="LiveId" clId="{002151B2-21C9-41DE-A569-6A290A5CBF8D}" dt="2021-03-29T03:24:01.751" v="424" actId="108"/>
        <pc:sldMkLst>
          <pc:docMk/>
          <pc:sldMk cId="928557146" sldId="446"/>
        </pc:sldMkLst>
        <pc:spChg chg="del">
          <ac:chgData name="菲 关" userId="3774cd79a85299dd" providerId="LiveId" clId="{002151B2-21C9-41DE-A569-6A290A5CBF8D}" dt="2021-03-29T03:19:06.313" v="381" actId="478"/>
          <ac:spMkLst>
            <pc:docMk/>
            <pc:sldMk cId="928557146" sldId="44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01.751" v="424" actId="108"/>
          <ac:spMkLst>
            <pc:docMk/>
            <pc:sldMk cId="928557146" sldId="446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397" creationId="{6382144E-D1BF-4A7B-A5C5-B8CAA3047AA8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28" creationId="{1F314225-980B-4DC3-B9F6-069FAC579766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31" creationId="{FFDF4932-BF3E-4751-89EB-AB3FDE05EFD2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32" creationId="{6DBC1947-DECE-47DF-9BC2-2262D08E9FC0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34" creationId="{A1C00EAE-91BE-4277-A9E3-BAE56B8E3D21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36" creationId="{C57A7B3B-5F62-424F-975B-6E6B26C9FEFD}"/>
          </ac:spMkLst>
        </pc:spChg>
        <pc:grpChg chg="add 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391" creationId="{A09E27BD-FE5B-4248-842D-A3929EE90E8B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398" creationId="{3E88E8EC-645E-4078-9F2B-C9E4BDB2C63B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399" creationId="{63E67EBC-EF7C-4AF1-A694-F5F82C2F3FAD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408" creationId="{435F19DC-5038-49B6-895F-DEE01376E259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427" creationId="{70E2A3EC-7371-4CDD-B872-E75FE76FBF79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430" creationId="{4070B1EC-069E-4D27-916D-1D85762E904B}"/>
          </ac:grpSpMkLst>
        </pc:grpChg>
        <pc:cxnChg chg="mod">
          <ac:chgData name="菲 关" userId="3774cd79a85299dd" providerId="LiveId" clId="{002151B2-21C9-41DE-A569-6A290A5CBF8D}" dt="2021-03-29T03:10:45.159" v="315"/>
          <ac:cxnSpMkLst>
            <pc:docMk/>
            <pc:sldMk cId="928557146" sldId="446"/>
            <ac:cxnSpMk id="429" creationId="{38219B61-E28F-49BC-91E0-292EF58C9518}"/>
          </ac:cxnSpMkLst>
        </pc:cxnChg>
        <pc:cxnChg chg="mod">
          <ac:chgData name="菲 关" userId="3774cd79a85299dd" providerId="LiveId" clId="{002151B2-21C9-41DE-A569-6A290A5CBF8D}" dt="2021-03-29T03:10:45.159" v="315"/>
          <ac:cxnSpMkLst>
            <pc:docMk/>
            <pc:sldMk cId="928557146" sldId="446"/>
            <ac:cxnSpMk id="433" creationId="{F0EED630-C5FC-42B1-A8E8-5DD0D874AF4F}"/>
          </ac:cxnSpMkLst>
        </pc:cxnChg>
        <pc:cxnChg chg="mod">
          <ac:chgData name="菲 关" userId="3774cd79a85299dd" providerId="LiveId" clId="{002151B2-21C9-41DE-A569-6A290A5CBF8D}" dt="2021-03-29T03:10:45.159" v="315"/>
          <ac:cxnSpMkLst>
            <pc:docMk/>
            <pc:sldMk cId="928557146" sldId="446"/>
            <ac:cxnSpMk id="435" creationId="{F2CCF7BA-11F5-463D-83DB-651A6C222D98}"/>
          </ac:cxnSpMkLst>
        </pc:cxnChg>
        <pc:cxnChg chg="mod">
          <ac:chgData name="菲 关" userId="3774cd79a85299dd" providerId="LiveId" clId="{002151B2-21C9-41DE-A569-6A290A5CBF8D}" dt="2021-03-29T03:10:45.159" v="315"/>
          <ac:cxnSpMkLst>
            <pc:docMk/>
            <pc:sldMk cId="928557146" sldId="446"/>
            <ac:cxnSpMk id="437" creationId="{477944F0-F5CA-4CBA-97C6-BDFA4EB2DE75}"/>
          </ac:cxnSpMkLst>
        </pc:cxnChg>
      </pc:sldChg>
      <pc:sldChg chg="addSp delSp modSp add">
        <pc:chgData name="菲 关" userId="3774cd79a85299dd" providerId="LiveId" clId="{002151B2-21C9-41DE-A569-6A290A5CBF8D}" dt="2021-03-29T03:24:04.335" v="425" actId="108"/>
        <pc:sldMkLst>
          <pc:docMk/>
          <pc:sldMk cId="2282160081" sldId="447"/>
        </pc:sldMkLst>
        <pc:spChg chg="del">
          <ac:chgData name="菲 关" userId="3774cd79a85299dd" providerId="LiveId" clId="{002151B2-21C9-41DE-A569-6A290A5CBF8D}" dt="2021-03-29T03:19:08.753" v="382" actId="478"/>
          <ac:spMkLst>
            <pc:docMk/>
            <pc:sldMk cId="2282160081" sldId="44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04.335" v="425" actId="108"/>
          <ac:spMkLst>
            <pc:docMk/>
            <pc:sldMk cId="2282160081" sldId="447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31" creationId="{D9CDE32B-882A-490A-9857-33EB7DD69FDF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36" creationId="{78D93CDA-C904-456E-BB20-1C30EE9A76D8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39" creationId="{EED88525-98B2-46EE-8F2F-BE1E35F414E3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40" creationId="{DEAFC3AE-E9E5-4311-9D41-12B4170BB879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42" creationId="{2AE9FD38-997A-4505-B9FB-BADC8726542D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44" creationId="{CDA71ED3-6674-41C1-8D15-8987D43C4EBC}"/>
          </ac:spMkLst>
        </pc:spChg>
        <pc:grpChg chg="add 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0" creationId="{022921D5-A9A4-4894-91C7-507D34F611F8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2" creationId="{43F7BB52-3938-4795-9691-122BAC5E4B1D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3" creationId="{6B3FE69B-20BC-4233-942A-02A040A98A57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4" creationId="{38BE6B0C-FDB7-4DC3-A097-0BF6CE57C43E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5" creationId="{A60C43D7-8E00-4EA6-8B65-F85EDD30F62A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8" creationId="{76F0CFEE-3948-43B7-93B5-026DCC38731A}"/>
          </ac:grpSpMkLst>
        </pc:grpChg>
        <pc:cxnChg chg="mod">
          <ac:chgData name="菲 关" userId="3774cd79a85299dd" providerId="LiveId" clId="{002151B2-21C9-41DE-A569-6A290A5CBF8D}" dt="2021-03-29T03:10:46.929" v="316"/>
          <ac:cxnSpMkLst>
            <pc:docMk/>
            <pc:sldMk cId="2282160081" sldId="447"/>
            <ac:cxnSpMk id="437" creationId="{02789CFC-001A-4E28-A364-0ACEA3DBFB47}"/>
          </ac:cxnSpMkLst>
        </pc:cxnChg>
        <pc:cxnChg chg="mod">
          <ac:chgData name="菲 关" userId="3774cd79a85299dd" providerId="LiveId" clId="{002151B2-21C9-41DE-A569-6A290A5CBF8D}" dt="2021-03-29T03:10:46.929" v="316"/>
          <ac:cxnSpMkLst>
            <pc:docMk/>
            <pc:sldMk cId="2282160081" sldId="447"/>
            <ac:cxnSpMk id="441" creationId="{BF0C61C2-AC9E-4493-91AE-683D2BA21202}"/>
          </ac:cxnSpMkLst>
        </pc:cxnChg>
        <pc:cxnChg chg="mod">
          <ac:chgData name="菲 关" userId="3774cd79a85299dd" providerId="LiveId" clId="{002151B2-21C9-41DE-A569-6A290A5CBF8D}" dt="2021-03-29T03:10:46.929" v="316"/>
          <ac:cxnSpMkLst>
            <pc:docMk/>
            <pc:sldMk cId="2282160081" sldId="447"/>
            <ac:cxnSpMk id="443" creationId="{71FC9194-0E73-463A-BB19-F225EE8544A0}"/>
          </ac:cxnSpMkLst>
        </pc:cxnChg>
        <pc:cxnChg chg="mod">
          <ac:chgData name="菲 关" userId="3774cd79a85299dd" providerId="LiveId" clId="{002151B2-21C9-41DE-A569-6A290A5CBF8D}" dt="2021-03-29T03:10:46.929" v="316"/>
          <ac:cxnSpMkLst>
            <pc:docMk/>
            <pc:sldMk cId="2282160081" sldId="447"/>
            <ac:cxnSpMk id="445" creationId="{8B85005A-9077-4E56-BB11-32A66BE0C10C}"/>
          </ac:cxnSpMkLst>
        </pc:cxnChg>
      </pc:sldChg>
      <pc:sldChg chg="delSp modSp add">
        <pc:chgData name="菲 关" userId="3774cd79a85299dd" providerId="LiveId" clId="{002151B2-21C9-41DE-A569-6A290A5CBF8D}" dt="2021-03-29T03:24:06.691" v="426" actId="108"/>
        <pc:sldMkLst>
          <pc:docMk/>
          <pc:sldMk cId="1826706753" sldId="448"/>
        </pc:sldMkLst>
        <pc:spChg chg="del">
          <ac:chgData name="菲 关" userId="3774cd79a85299dd" providerId="LiveId" clId="{002151B2-21C9-41DE-A569-6A290A5CBF8D}" dt="2021-03-29T03:19:10.073" v="383" actId="478"/>
          <ac:spMkLst>
            <pc:docMk/>
            <pc:sldMk cId="1826706753" sldId="448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06.691" v="426" actId="108"/>
          <ac:spMkLst>
            <pc:docMk/>
            <pc:sldMk cId="1826706753" sldId="448"/>
            <ac:spMk id="379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24:15.745" v="429" actId="108"/>
        <pc:sldMkLst>
          <pc:docMk/>
          <pc:sldMk cId="1525306458" sldId="449"/>
        </pc:sldMkLst>
        <pc:spChg chg="del">
          <ac:chgData name="菲 关" userId="3774cd79a85299dd" providerId="LiveId" clId="{002151B2-21C9-41DE-A569-6A290A5CBF8D}" dt="2021-03-29T03:19:15.905" v="386" actId="478"/>
          <ac:spMkLst>
            <pc:docMk/>
            <pc:sldMk cId="1525306458" sldId="44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15.745" v="429" actId="108"/>
          <ac:spMkLst>
            <pc:docMk/>
            <pc:sldMk cId="1525306458" sldId="449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4:18.470" v="430" actId="108"/>
        <pc:sldMkLst>
          <pc:docMk/>
          <pc:sldMk cId="4204962957" sldId="450"/>
        </pc:sldMkLst>
        <pc:spChg chg="del">
          <ac:chgData name="菲 关" userId="3774cd79a85299dd" providerId="LiveId" clId="{002151B2-21C9-41DE-A569-6A290A5CBF8D}" dt="2021-03-29T03:19:17.257" v="387" actId="478"/>
          <ac:spMkLst>
            <pc:docMk/>
            <pc:sldMk cId="4204962957" sldId="450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18.470" v="430" actId="108"/>
          <ac:spMkLst>
            <pc:docMk/>
            <pc:sldMk cId="4204962957" sldId="450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391" creationId="{2D3A9EB4-7806-4174-AEAF-001435EEB5C2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27" creationId="{88AE0762-C9FE-41D8-8510-07CF72FB6237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30" creationId="{C4C72E8E-D1D1-4357-9F59-8193D229AA62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31" creationId="{656E0B23-EE96-4B78-8028-84EBAAB41AFD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33" creationId="{8F480BCA-C64C-42FE-AEDD-03E2D685CE98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35" creationId="{30CA4EBA-8EC0-4A8D-867E-483293F891D4}"/>
          </ac:spMkLst>
        </pc:spChg>
        <pc:grpChg chg="add 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390" creationId="{C3A4C498-848B-4B43-BF0F-76073A196E24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397" creationId="{678BB2CD-E8FD-43DC-BE24-463B9CC5C794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398" creationId="{5B9E6F09-7871-42F2-B911-C9A55AECBF9F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399" creationId="{E9724114-C302-417D-84C9-924418AD499D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408" creationId="{51281AFB-8B61-4301-9E0A-EE6888D6D970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429" creationId="{41F6A9A2-B383-41E7-87CD-3D3D9142083B}"/>
          </ac:grpSpMkLst>
        </pc:grpChg>
        <pc:cxnChg chg="mod">
          <ac:chgData name="菲 关" userId="3774cd79a85299dd" providerId="LiveId" clId="{002151B2-21C9-41DE-A569-6A290A5CBF8D}" dt="2021-03-29T03:10:53.214" v="319"/>
          <ac:cxnSpMkLst>
            <pc:docMk/>
            <pc:sldMk cId="4204962957" sldId="450"/>
            <ac:cxnSpMk id="428" creationId="{D0228811-9A3A-4D6D-B570-34309667A7E5}"/>
          </ac:cxnSpMkLst>
        </pc:cxnChg>
        <pc:cxnChg chg="mod">
          <ac:chgData name="菲 关" userId="3774cd79a85299dd" providerId="LiveId" clId="{002151B2-21C9-41DE-A569-6A290A5CBF8D}" dt="2021-03-29T03:10:53.214" v="319"/>
          <ac:cxnSpMkLst>
            <pc:docMk/>
            <pc:sldMk cId="4204962957" sldId="450"/>
            <ac:cxnSpMk id="432" creationId="{EEF26B71-A60D-4FB7-8B0E-48B6B2334A29}"/>
          </ac:cxnSpMkLst>
        </pc:cxnChg>
        <pc:cxnChg chg="mod">
          <ac:chgData name="菲 关" userId="3774cd79a85299dd" providerId="LiveId" clId="{002151B2-21C9-41DE-A569-6A290A5CBF8D}" dt="2021-03-29T03:10:53.214" v="319"/>
          <ac:cxnSpMkLst>
            <pc:docMk/>
            <pc:sldMk cId="4204962957" sldId="450"/>
            <ac:cxnSpMk id="434" creationId="{7C8DA2E5-2CDC-4285-8B66-95953554D944}"/>
          </ac:cxnSpMkLst>
        </pc:cxnChg>
        <pc:cxnChg chg="mod">
          <ac:chgData name="菲 关" userId="3774cd79a85299dd" providerId="LiveId" clId="{002151B2-21C9-41DE-A569-6A290A5CBF8D}" dt="2021-03-29T03:10:53.214" v="319"/>
          <ac:cxnSpMkLst>
            <pc:docMk/>
            <pc:sldMk cId="4204962957" sldId="450"/>
            <ac:cxnSpMk id="438" creationId="{676BE9D1-2843-4EEE-8408-BFD48CAC497F}"/>
          </ac:cxnSpMkLst>
        </pc:cxnChg>
      </pc:sldChg>
      <pc:sldChg chg="addSp delSp modSp add">
        <pc:chgData name="菲 关" userId="3774cd79a85299dd" providerId="LiveId" clId="{002151B2-21C9-41DE-A569-6A290A5CBF8D}" dt="2021-03-29T03:24:09.518" v="427" actId="108"/>
        <pc:sldMkLst>
          <pc:docMk/>
          <pc:sldMk cId="381874553" sldId="451"/>
        </pc:sldMkLst>
        <pc:spChg chg="del">
          <ac:chgData name="菲 关" userId="3774cd79a85299dd" providerId="LiveId" clId="{002151B2-21C9-41DE-A569-6A290A5CBF8D}" dt="2021-03-29T03:19:11.969" v="384" actId="478"/>
          <ac:spMkLst>
            <pc:docMk/>
            <pc:sldMk cId="381874553" sldId="451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09.518" v="427" actId="108"/>
          <ac:spMkLst>
            <pc:docMk/>
            <pc:sldMk cId="381874553" sldId="451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398" creationId="{81E371DF-E4AF-4541-8037-0009243C8A10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29" creationId="{1B1BB4C4-A4F1-40DE-8683-BF1A2E116891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32" creationId="{00B0D0E6-3368-4FAE-BAD8-9B58D4C7979C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33" creationId="{DB79C96E-AAFE-42C9-8FC1-A3ADBEEBD52D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35" creationId="{42B64C73-ED2F-45B2-A251-A85C08E66F45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37" creationId="{852E3822-D530-44E0-9236-4E70DA77AEA0}"/>
          </ac:spMkLst>
        </pc:spChg>
        <pc:grpChg chg="add 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397" creationId="{7D67FEF4-B935-4DF4-AE4D-C2C337196D92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399" creationId="{20970701-F1A8-4A27-BE31-1F74638370E9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408" creationId="{A62E672F-2C89-44B4-8246-28038532A0FE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427" creationId="{41821655-0968-41BE-99F7-3C14F82415F8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428" creationId="{3B961CFF-741F-45D5-B5C5-14E4E6844EF4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431" creationId="{64C436A2-D533-471B-AF90-2655C1CDA1E7}"/>
          </ac:grpSpMkLst>
        </pc:grpChg>
        <pc:cxnChg chg="mod">
          <ac:chgData name="菲 关" userId="3774cd79a85299dd" providerId="LiveId" clId="{002151B2-21C9-41DE-A569-6A290A5CBF8D}" dt="2021-03-29T03:10:49.318" v="317"/>
          <ac:cxnSpMkLst>
            <pc:docMk/>
            <pc:sldMk cId="381874553" sldId="451"/>
            <ac:cxnSpMk id="430" creationId="{A7ACE06D-27C9-4E01-B374-5F2111B067F2}"/>
          </ac:cxnSpMkLst>
        </pc:cxnChg>
        <pc:cxnChg chg="mod">
          <ac:chgData name="菲 关" userId="3774cd79a85299dd" providerId="LiveId" clId="{002151B2-21C9-41DE-A569-6A290A5CBF8D}" dt="2021-03-29T03:10:49.318" v="317"/>
          <ac:cxnSpMkLst>
            <pc:docMk/>
            <pc:sldMk cId="381874553" sldId="451"/>
            <ac:cxnSpMk id="434" creationId="{C206F338-471C-440A-B021-86FDE20DD95B}"/>
          </ac:cxnSpMkLst>
        </pc:cxnChg>
        <pc:cxnChg chg="mod">
          <ac:chgData name="菲 关" userId="3774cd79a85299dd" providerId="LiveId" clId="{002151B2-21C9-41DE-A569-6A290A5CBF8D}" dt="2021-03-29T03:10:49.318" v="317"/>
          <ac:cxnSpMkLst>
            <pc:docMk/>
            <pc:sldMk cId="381874553" sldId="451"/>
            <ac:cxnSpMk id="436" creationId="{395B31E1-036F-4252-8912-17F91E38071E}"/>
          </ac:cxnSpMkLst>
        </pc:cxnChg>
        <pc:cxnChg chg="mod">
          <ac:chgData name="菲 关" userId="3774cd79a85299dd" providerId="LiveId" clId="{002151B2-21C9-41DE-A569-6A290A5CBF8D}" dt="2021-03-29T03:10:49.318" v="317"/>
          <ac:cxnSpMkLst>
            <pc:docMk/>
            <pc:sldMk cId="381874553" sldId="451"/>
            <ac:cxnSpMk id="452" creationId="{4C1316E3-FE12-4450-BEC7-BA317D531FDE}"/>
          </ac:cxnSpMkLst>
        </pc:cxnChg>
      </pc:sldChg>
      <pc:sldChg chg="addSp delSp modSp add">
        <pc:chgData name="菲 关" userId="3774cd79a85299dd" providerId="LiveId" clId="{002151B2-21C9-41DE-A569-6A290A5CBF8D}" dt="2021-03-29T03:24:12.917" v="428" actId="108"/>
        <pc:sldMkLst>
          <pc:docMk/>
          <pc:sldMk cId="3608092439" sldId="452"/>
        </pc:sldMkLst>
        <pc:spChg chg="del">
          <ac:chgData name="菲 关" userId="3774cd79a85299dd" providerId="LiveId" clId="{002151B2-21C9-41DE-A569-6A290A5CBF8D}" dt="2021-03-29T03:19:13.401" v="385" actId="478"/>
          <ac:spMkLst>
            <pc:docMk/>
            <pc:sldMk cId="3608092439" sldId="452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12.917" v="428" actId="108"/>
          <ac:spMkLst>
            <pc:docMk/>
            <pc:sldMk cId="3608092439" sldId="452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398" creationId="{8C8F66C9-B2F4-4375-98A5-7189B06E7FFC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29" creationId="{1C0DAA6F-7F7C-4CD7-99AE-9AA9685032B9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32" creationId="{4AD216D6-5A85-42E7-91D4-6FDF38AF6194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33" creationId="{3D082033-CE15-4716-B875-EDF89FC0B59B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35" creationId="{C36FFB8A-94D0-4DEE-8548-6A2CB8B24EE6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37" creationId="{49CDD43B-CB53-4552-8FB6-F5110F899400}"/>
          </ac:spMkLst>
        </pc:spChg>
        <pc:grpChg chg="add 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397" creationId="{C31679DA-8EAA-4230-8BFA-1203D61B9D95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399" creationId="{8418B1D9-761C-45EB-A3C1-A3299FCDD39B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408" creationId="{6095BC19-D2C3-426A-8EAA-BED56004AC5A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427" creationId="{C3B00CC3-295A-4236-A899-01A8E3B69D35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428" creationId="{3E12FD69-8E84-48A3-9F4B-6E8457AFA4AE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431" creationId="{3032652D-C7A7-45E5-BB90-3300970CC082}"/>
          </ac:grpSpMkLst>
        </pc:grpChg>
        <pc:cxnChg chg="mod">
          <ac:chgData name="菲 关" userId="3774cd79a85299dd" providerId="LiveId" clId="{002151B2-21C9-41DE-A569-6A290A5CBF8D}" dt="2021-03-29T03:10:50.927" v="318"/>
          <ac:cxnSpMkLst>
            <pc:docMk/>
            <pc:sldMk cId="3608092439" sldId="452"/>
            <ac:cxnSpMk id="430" creationId="{CFD7D851-CE6A-4557-B900-36EBC6C9E92B}"/>
          </ac:cxnSpMkLst>
        </pc:cxnChg>
        <pc:cxnChg chg="mod">
          <ac:chgData name="菲 关" userId="3774cd79a85299dd" providerId="LiveId" clId="{002151B2-21C9-41DE-A569-6A290A5CBF8D}" dt="2021-03-29T03:10:50.927" v="318"/>
          <ac:cxnSpMkLst>
            <pc:docMk/>
            <pc:sldMk cId="3608092439" sldId="452"/>
            <ac:cxnSpMk id="434" creationId="{AB80BF91-81BA-4208-B6B5-3E66B97E7A86}"/>
          </ac:cxnSpMkLst>
        </pc:cxnChg>
        <pc:cxnChg chg="mod">
          <ac:chgData name="菲 关" userId="3774cd79a85299dd" providerId="LiveId" clId="{002151B2-21C9-41DE-A569-6A290A5CBF8D}" dt="2021-03-29T03:10:50.927" v="318"/>
          <ac:cxnSpMkLst>
            <pc:docMk/>
            <pc:sldMk cId="3608092439" sldId="452"/>
            <ac:cxnSpMk id="436" creationId="{F81A39D4-D678-491E-AEF8-9899DF89D01C}"/>
          </ac:cxnSpMkLst>
        </pc:cxnChg>
        <pc:cxnChg chg="mod">
          <ac:chgData name="菲 关" userId="3774cd79a85299dd" providerId="LiveId" clId="{002151B2-21C9-41DE-A569-6A290A5CBF8D}" dt="2021-03-29T03:10:50.927" v="318"/>
          <ac:cxnSpMkLst>
            <pc:docMk/>
            <pc:sldMk cId="3608092439" sldId="452"/>
            <ac:cxnSpMk id="444" creationId="{A405B7C4-F8C1-4C24-A1FA-F1FDAB98CBA5}"/>
          </ac:cxnSpMkLst>
        </pc:cxnChg>
      </pc:sldChg>
      <pc:sldChg chg="addSp delSp modSp add">
        <pc:chgData name="菲 关" userId="3774cd79a85299dd" providerId="LiveId" clId="{002151B2-21C9-41DE-A569-6A290A5CBF8D}" dt="2021-03-29T03:24:31.628" v="431" actId="108"/>
        <pc:sldMkLst>
          <pc:docMk/>
          <pc:sldMk cId="2953864514" sldId="453"/>
        </pc:sldMkLst>
        <pc:spChg chg="del">
          <ac:chgData name="菲 关" userId="3774cd79a85299dd" providerId="LiveId" clId="{002151B2-21C9-41DE-A569-6A290A5CBF8D}" dt="2021-03-29T03:19:23.425" v="389" actId="478"/>
          <ac:spMkLst>
            <pc:docMk/>
            <pc:sldMk cId="2953864514" sldId="453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31.628" v="431" actId="108"/>
          <ac:spMkLst>
            <pc:docMk/>
            <pc:sldMk cId="2953864514" sldId="453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37" creationId="{A50338A5-6006-40ED-96F4-B837E9866403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42" creationId="{EEFF4279-6107-4347-A9C3-800EB8398B65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45" creationId="{F45DB62A-5606-48CC-936C-5E08A304F976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46" creationId="{1E68A3DA-F838-41F9-9CF6-FB9003753ADC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48" creationId="{5B33D80C-588F-47C3-B501-1100CDB752B3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50" creationId="{2D78E12A-A2E3-4BB8-A947-5D7F73CF7D6B}"/>
          </ac:spMkLst>
        </pc:spChg>
        <pc:grpChg chg="add 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36" creationId="{C63D1A49-5083-4412-B2A2-0E0A44847C86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38" creationId="{72FF8BBF-8C92-41FB-BDC0-458A93F6E3BA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39" creationId="{60582FBA-0292-4E00-B00A-2E3148CA5666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40" creationId="{B6F56533-86E0-47FA-B049-2FFA329FB20C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41" creationId="{8A84B773-81FD-4AC4-A5E3-6901C10D9CE9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44" creationId="{1023DD8A-F057-4240-BA55-BBEC9C1F4A60}"/>
          </ac:grpSpMkLst>
        </pc:grpChg>
        <pc:cxnChg chg="mod">
          <ac:chgData name="菲 关" userId="3774cd79a85299dd" providerId="LiveId" clId="{002151B2-21C9-41DE-A569-6A290A5CBF8D}" dt="2021-03-29T03:10:56.502" v="320"/>
          <ac:cxnSpMkLst>
            <pc:docMk/>
            <pc:sldMk cId="2953864514" sldId="453"/>
            <ac:cxnSpMk id="443" creationId="{A0454A0C-53A3-414F-B162-501D0819327B}"/>
          </ac:cxnSpMkLst>
        </pc:cxnChg>
        <pc:cxnChg chg="mod">
          <ac:chgData name="菲 关" userId="3774cd79a85299dd" providerId="LiveId" clId="{002151B2-21C9-41DE-A569-6A290A5CBF8D}" dt="2021-03-29T03:10:56.502" v="320"/>
          <ac:cxnSpMkLst>
            <pc:docMk/>
            <pc:sldMk cId="2953864514" sldId="453"/>
            <ac:cxnSpMk id="447" creationId="{AB738E8F-C306-4A7F-A656-A7A56B1703FB}"/>
          </ac:cxnSpMkLst>
        </pc:cxnChg>
        <pc:cxnChg chg="mod">
          <ac:chgData name="菲 关" userId="3774cd79a85299dd" providerId="LiveId" clId="{002151B2-21C9-41DE-A569-6A290A5CBF8D}" dt="2021-03-29T03:10:56.502" v="320"/>
          <ac:cxnSpMkLst>
            <pc:docMk/>
            <pc:sldMk cId="2953864514" sldId="453"/>
            <ac:cxnSpMk id="449" creationId="{6FC2B6A0-B2AB-41EA-A900-2B37513D3D38}"/>
          </ac:cxnSpMkLst>
        </pc:cxnChg>
        <pc:cxnChg chg="mod">
          <ac:chgData name="菲 关" userId="3774cd79a85299dd" providerId="LiveId" clId="{002151B2-21C9-41DE-A569-6A290A5CBF8D}" dt="2021-03-29T03:10:56.502" v="320"/>
          <ac:cxnSpMkLst>
            <pc:docMk/>
            <pc:sldMk cId="2953864514" sldId="453"/>
            <ac:cxnSpMk id="451" creationId="{AB6EE252-1D1C-4AAD-9E77-6AA8FEFA78B1}"/>
          </ac:cxnSpMkLst>
        </pc:cxnChg>
      </pc:sldChg>
      <pc:sldChg chg="addSp delSp modSp add">
        <pc:chgData name="菲 关" userId="3774cd79a85299dd" providerId="LiveId" clId="{002151B2-21C9-41DE-A569-6A290A5CBF8D}" dt="2021-03-29T03:24:34.967" v="432" actId="108"/>
        <pc:sldMkLst>
          <pc:docMk/>
          <pc:sldMk cId="3830189574" sldId="454"/>
        </pc:sldMkLst>
        <pc:spChg chg="del">
          <ac:chgData name="菲 关" userId="3774cd79a85299dd" providerId="LiveId" clId="{002151B2-21C9-41DE-A569-6A290A5CBF8D}" dt="2021-03-29T03:19:24.866" v="390" actId="478"/>
          <ac:spMkLst>
            <pc:docMk/>
            <pc:sldMk cId="3830189574" sldId="454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34.967" v="432" actId="108"/>
          <ac:spMkLst>
            <pc:docMk/>
            <pc:sldMk cId="3830189574" sldId="454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397" creationId="{9D83599A-72CD-42FD-983F-508469D89EDE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28" creationId="{6596EEF3-F688-4E1D-856C-DA1FE664D444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31" creationId="{33FA8A70-6B03-4ED5-8655-C4F43B29CBC8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32" creationId="{D019103F-C546-4E05-B750-8433D7EB2142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34" creationId="{B0FFDB8E-A736-482E-B19C-D5C10FACA10E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36" creationId="{D74D39D8-2AD0-4B84-BA57-6A9C2DD287E8}"/>
          </ac:spMkLst>
        </pc:spChg>
        <pc:grpChg chg="add 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391" creationId="{213EE530-423C-4857-A5D5-9BFE66B022D6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398" creationId="{5CD6DEEA-F077-48D0-9BAC-AA70837C7040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399" creationId="{AB779834-4A15-405C-B579-D1AE6E96E1FA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408" creationId="{AB511762-3401-4F0D-9BE7-1DFD3A0EE420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427" creationId="{6BC60B06-604D-4385-941D-C33D1A8CC733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430" creationId="{73018907-4AA7-420E-B353-37563A57D5BC}"/>
          </ac:grpSpMkLst>
        </pc:grpChg>
        <pc:cxnChg chg="mod">
          <ac:chgData name="菲 关" userId="3774cd79a85299dd" providerId="LiveId" clId="{002151B2-21C9-41DE-A569-6A290A5CBF8D}" dt="2021-03-29T03:10:57.982" v="321"/>
          <ac:cxnSpMkLst>
            <pc:docMk/>
            <pc:sldMk cId="3830189574" sldId="454"/>
            <ac:cxnSpMk id="429" creationId="{35221516-C62F-4998-86F7-054B756C3DA0}"/>
          </ac:cxnSpMkLst>
        </pc:cxnChg>
        <pc:cxnChg chg="mod">
          <ac:chgData name="菲 关" userId="3774cd79a85299dd" providerId="LiveId" clId="{002151B2-21C9-41DE-A569-6A290A5CBF8D}" dt="2021-03-29T03:10:57.982" v="321"/>
          <ac:cxnSpMkLst>
            <pc:docMk/>
            <pc:sldMk cId="3830189574" sldId="454"/>
            <ac:cxnSpMk id="433" creationId="{FE12BDE6-CC4F-425D-82E0-DCE2DE4C1B3A}"/>
          </ac:cxnSpMkLst>
        </pc:cxnChg>
        <pc:cxnChg chg="mod">
          <ac:chgData name="菲 关" userId="3774cd79a85299dd" providerId="LiveId" clId="{002151B2-21C9-41DE-A569-6A290A5CBF8D}" dt="2021-03-29T03:10:57.982" v="321"/>
          <ac:cxnSpMkLst>
            <pc:docMk/>
            <pc:sldMk cId="3830189574" sldId="454"/>
            <ac:cxnSpMk id="435" creationId="{CBAB2A53-78A3-45AA-B6F5-2030C3586560}"/>
          </ac:cxnSpMkLst>
        </pc:cxnChg>
        <pc:cxnChg chg="mod">
          <ac:chgData name="菲 关" userId="3774cd79a85299dd" providerId="LiveId" clId="{002151B2-21C9-41DE-A569-6A290A5CBF8D}" dt="2021-03-29T03:10:57.982" v="321"/>
          <ac:cxnSpMkLst>
            <pc:docMk/>
            <pc:sldMk cId="3830189574" sldId="454"/>
            <ac:cxnSpMk id="437" creationId="{86956C7E-2CE2-4328-A9C8-03AE5A2D2B38}"/>
          </ac:cxnSpMkLst>
        </pc:cxnChg>
      </pc:sldChg>
      <pc:sldChg chg="addSp delSp modSp add">
        <pc:chgData name="菲 关" userId="3774cd79a85299dd" providerId="LiveId" clId="{002151B2-21C9-41DE-A569-6A290A5CBF8D}" dt="2021-03-29T03:26:19.733" v="435" actId="108"/>
        <pc:sldMkLst>
          <pc:docMk/>
          <pc:sldMk cId="4167350526" sldId="455"/>
        </pc:sldMkLst>
        <pc:spChg chg="del">
          <ac:chgData name="菲 关" userId="3774cd79a85299dd" providerId="LiveId" clId="{002151B2-21C9-41DE-A569-6A290A5CBF8D}" dt="2021-03-29T03:19:26.249" v="391" actId="478"/>
          <ac:spMkLst>
            <pc:docMk/>
            <pc:sldMk cId="4167350526" sldId="45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19.733" v="435" actId="108"/>
          <ac:spMkLst>
            <pc:docMk/>
            <pc:sldMk cId="4167350526" sldId="455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31" creationId="{0575E778-BC98-4F46-9E31-9A457A969E3B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36" creationId="{31BADAB2-5306-4B17-BD2E-11FC27EDFB37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39" creationId="{836D8DCA-62F3-4637-9CD3-676E55F8F598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40" creationId="{6229ACD9-DFC3-4AD4-A971-36E87CFF794A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42" creationId="{159F4BD7-F79A-44AF-9821-6133EB3678D0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44" creationId="{C0993BE8-FA80-4553-B19A-DBD966116CCA}"/>
          </ac:spMkLst>
        </pc:spChg>
        <pc:grpChg chg="add 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0" creationId="{5697B5D5-903A-4946-806A-2422EC987512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2" creationId="{C68EE47C-49F9-498C-BEEC-03529A626916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3" creationId="{18FE078C-02EC-41BF-8B80-7A29147E52DE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4" creationId="{A0FF9FAA-E03F-4789-B314-C51CB9F36404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5" creationId="{DE6A62BF-31A1-448C-A3C2-44131559D54B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8" creationId="{5F7E7E98-5DF6-491E-B99C-C44F52F7B842}"/>
          </ac:grpSpMkLst>
        </pc:grpChg>
        <pc:cxnChg chg="mod">
          <ac:chgData name="菲 关" userId="3774cd79a85299dd" providerId="LiveId" clId="{002151B2-21C9-41DE-A569-6A290A5CBF8D}" dt="2021-03-29T03:10:59.487" v="322"/>
          <ac:cxnSpMkLst>
            <pc:docMk/>
            <pc:sldMk cId="4167350526" sldId="455"/>
            <ac:cxnSpMk id="437" creationId="{FC08C5DE-F510-4225-BE11-C96AA7E9351E}"/>
          </ac:cxnSpMkLst>
        </pc:cxnChg>
        <pc:cxnChg chg="mod">
          <ac:chgData name="菲 关" userId="3774cd79a85299dd" providerId="LiveId" clId="{002151B2-21C9-41DE-A569-6A290A5CBF8D}" dt="2021-03-29T03:10:59.487" v="322"/>
          <ac:cxnSpMkLst>
            <pc:docMk/>
            <pc:sldMk cId="4167350526" sldId="455"/>
            <ac:cxnSpMk id="441" creationId="{FC4AAFFF-AA31-48AB-96B8-1A2B9059B37A}"/>
          </ac:cxnSpMkLst>
        </pc:cxnChg>
        <pc:cxnChg chg="mod">
          <ac:chgData name="菲 关" userId="3774cd79a85299dd" providerId="LiveId" clId="{002151B2-21C9-41DE-A569-6A290A5CBF8D}" dt="2021-03-29T03:10:59.487" v="322"/>
          <ac:cxnSpMkLst>
            <pc:docMk/>
            <pc:sldMk cId="4167350526" sldId="455"/>
            <ac:cxnSpMk id="443" creationId="{D5128DD0-0BE9-4ACE-886D-A63B25E95A97}"/>
          </ac:cxnSpMkLst>
        </pc:cxnChg>
        <pc:cxnChg chg="mod">
          <ac:chgData name="菲 关" userId="3774cd79a85299dd" providerId="LiveId" clId="{002151B2-21C9-41DE-A569-6A290A5CBF8D}" dt="2021-03-29T03:10:59.487" v="322"/>
          <ac:cxnSpMkLst>
            <pc:docMk/>
            <pc:sldMk cId="4167350526" sldId="455"/>
            <ac:cxnSpMk id="445" creationId="{80C13879-7A00-4FD0-9B5A-516B2D7F24F2}"/>
          </ac:cxnSpMkLst>
        </pc:cxnChg>
      </pc:sldChg>
      <pc:sldChg chg="addSp delSp modSp add mod">
        <pc:chgData name="菲 关" userId="3774cd79a85299dd" providerId="LiveId" clId="{002151B2-21C9-41DE-A569-6A290A5CBF8D}" dt="2021-03-29T03:26:28.997" v="438" actId="108"/>
        <pc:sldMkLst>
          <pc:docMk/>
          <pc:sldMk cId="2286215396" sldId="456"/>
        </pc:sldMkLst>
        <pc:spChg chg="del">
          <ac:chgData name="菲 关" userId="3774cd79a85299dd" providerId="LiveId" clId="{002151B2-21C9-41DE-A569-6A290A5CBF8D}" dt="2021-03-29T03:19:27.714" v="392" actId="478"/>
          <ac:spMkLst>
            <pc:docMk/>
            <pc:sldMk cId="2286215396" sldId="45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28.997" v="438" actId="108"/>
          <ac:spMkLst>
            <pc:docMk/>
            <pc:sldMk cId="2286215396" sldId="456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26:24.018" v="437" actId="108"/>
          <ac:spMkLst>
            <pc:docMk/>
            <pc:sldMk cId="2286215396" sldId="456"/>
            <ac:spMk id="408" creationId="{00000000-0000-0000-0000-000000000000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27" creationId="{4EFB8F5F-939A-4F8F-A2C6-B520D5ACE706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32" creationId="{AC1AD300-18A5-4146-A09C-31D319F1C137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35" creationId="{892263DD-1CF6-4527-BF3D-ACDAF87AA9E4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37" creationId="{7B353569-1DE6-483C-80C8-78D71293E442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42" creationId="{EA01D0EA-6F9D-4EED-B8A3-3870721AC2C4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49" creationId="{3E41CD56-17C2-409F-BB8F-6CD69BED87B3}"/>
          </ac:spMkLst>
        </pc:spChg>
        <pc:grpChg chg="add 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399" creationId="{D0BD6011-FD0B-4CC9-A9C7-33EE8D95F04E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28" creationId="{9363F03B-E178-4223-BF08-6205CF0D40AA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29" creationId="{8D19AA0C-312B-49DC-BD23-2521EFCAF753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30" creationId="{437B369A-D189-422F-A022-7D893D5421BC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31" creationId="{C0519E67-365F-4394-8DE7-B665E9227510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34" creationId="{958C62DA-2984-4EC2-A3AF-371667DEBF9E}"/>
          </ac:grpSpMkLst>
        </pc:grpChg>
        <pc:cxnChg chg="mod">
          <ac:chgData name="菲 关" userId="3774cd79a85299dd" providerId="LiveId" clId="{002151B2-21C9-41DE-A569-6A290A5CBF8D}" dt="2021-03-29T03:11:01.550" v="323"/>
          <ac:cxnSpMkLst>
            <pc:docMk/>
            <pc:sldMk cId="2286215396" sldId="456"/>
            <ac:cxnSpMk id="433" creationId="{93517C4B-7826-4E6B-84F4-5D6FAD15FA6C}"/>
          </ac:cxnSpMkLst>
        </pc:cxnChg>
        <pc:cxnChg chg="mod">
          <ac:chgData name="菲 关" userId="3774cd79a85299dd" providerId="LiveId" clId="{002151B2-21C9-41DE-A569-6A290A5CBF8D}" dt="2021-03-29T03:11:01.550" v="323"/>
          <ac:cxnSpMkLst>
            <pc:docMk/>
            <pc:sldMk cId="2286215396" sldId="456"/>
            <ac:cxnSpMk id="438" creationId="{856CD769-83B1-4BF3-BA4A-1B68BD612A5F}"/>
          </ac:cxnSpMkLst>
        </pc:cxnChg>
        <pc:cxnChg chg="mod">
          <ac:chgData name="菲 关" userId="3774cd79a85299dd" providerId="LiveId" clId="{002151B2-21C9-41DE-A569-6A290A5CBF8D}" dt="2021-03-29T03:11:01.550" v="323"/>
          <ac:cxnSpMkLst>
            <pc:docMk/>
            <pc:sldMk cId="2286215396" sldId="456"/>
            <ac:cxnSpMk id="443" creationId="{19A1CA5E-FBB6-4F7B-B61A-03CD7ACE260F}"/>
          </ac:cxnSpMkLst>
        </pc:cxnChg>
        <pc:cxnChg chg="mod">
          <ac:chgData name="菲 关" userId="3774cd79a85299dd" providerId="LiveId" clId="{002151B2-21C9-41DE-A569-6A290A5CBF8D}" dt="2021-03-29T03:11:01.550" v="323"/>
          <ac:cxnSpMkLst>
            <pc:docMk/>
            <pc:sldMk cId="2286215396" sldId="456"/>
            <ac:cxnSpMk id="452" creationId="{033152BF-C3E9-4865-AD48-1DA74426CA31}"/>
          </ac:cxnSpMkLst>
        </pc:cxnChg>
      </pc:sldChg>
      <pc:sldChg chg="addSp delSp modSp add">
        <pc:chgData name="菲 关" userId="3774cd79a85299dd" providerId="LiveId" clId="{002151B2-21C9-41DE-A569-6A290A5CBF8D}" dt="2021-03-29T03:26:32.315" v="439" actId="108"/>
        <pc:sldMkLst>
          <pc:docMk/>
          <pc:sldMk cId="2569231580" sldId="457"/>
        </pc:sldMkLst>
        <pc:spChg chg="del">
          <ac:chgData name="菲 关" userId="3774cd79a85299dd" providerId="LiveId" clId="{002151B2-21C9-41DE-A569-6A290A5CBF8D}" dt="2021-03-29T03:19:29.058" v="393" actId="478"/>
          <ac:spMkLst>
            <pc:docMk/>
            <pc:sldMk cId="2569231580" sldId="45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32.315" v="439" actId="108"/>
          <ac:spMkLst>
            <pc:docMk/>
            <pc:sldMk cId="2569231580" sldId="457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397" creationId="{1D625ED4-F36F-43F3-8205-FD7E79AAE47A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28" creationId="{5C432F7E-C6B3-40DB-A510-16EC75F7A12F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31" creationId="{600BB6E8-2396-4020-8FB5-4F07F738F280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32" creationId="{48F18F20-010A-4013-8062-3AF7DA015623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34" creationId="{9EEFF96C-F1E2-423E-B20A-C90905C68E67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36" creationId="{12539AE8-5008-469A-881B-38ED8180BEEE}"/>
          </ac:spMkLst>
        </pc:spChg>
        <pc:grpChg chg="add 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391" creationId="{A50F8CCF-FC2E-41D7-82D1-93F77B67FF82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398" creationId="{6C560B28-4FA5-4D03-A720-44EB6F25148E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399" creationId="{C78E0A67-C64C-45D7-9D69-0E3AC8B6CFF9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408" creationId="{D0410049-7DDF-4130-B695-315CA58CEF04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427" creationId="{6883005E-FCF8-4FCF-B617-2A0CDB6B9C9A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430" creationId="{D1749327-D361-4101-BA6C-38DB71F1E220}"/>
          </ac:grpSpMkLst>
        </pc:grpChg>
        <pc:cxnChg chg="mod">
          <ac:chgData name="菲 关" userId="3774cd79a85299dd" providerId="LiveId" clId="{002151B2-21C9-41DE-A569-6A290A5CBF8D}" dt="2021-03-29T03:11:03.437" v="324"/>
          <ac:cxnSpMkLst>
            <pc:docMk/>
            <pc:sldMk cId="2569231580" sldId="457"/>
            <ac:cxnSpMk id="429" creationId="{55DFE203-D16C-4852-BB45-F8FE5879D928}"/>
          </ac:cxnSpMkLst>
        </pc:cxnChg>
        <pc:cxnChg chg="mod">
          <ac:chgData name="菲 关" userId="3774cd79a85299dd" providerId="LiveId" clId="{002151B2-21C9-41DE-A569-6A290A5CBF8D}" dt="2021-03-29T03:11:03.437" v="324"/>
          <ac:cxnSpMkLst>
            <pc:docMk/>
            <pc:sldMk cId="2569231580" sldId="457"/>
            <ac:cxnSpMk id="433" creationId="{F02FB4EF-62C5-466D-872B-DB28C6B87E94}"/>
          </ac:cxnSpMkLst>
        </pc:cxnChg>
        <pc:cxnChg chg="mod">
          <ac:chgData name="菲 关" userId="3774cd79a85299dd" providerId="LiveId" clId="{002151B2-21C9-41DE-A569-6A290A5CBF8D}" dt="2021-03-29T03:11:03.437" v="324"/>
          <ac:cxnSpMkLst>
            <pc:docMk/>
            <pc:sldMk cId="2569231580" sldId="457"/>
            <ac:cxnSpMk id="435" creationId="{53ACC273-7371-42A3-86D5-4A166BDEF2E4}"/>
          </ac:cxnSpMkLst>
        </pc:cxnChg>
        <pc:cxnChg chg="mod">
          <ac:chgData name="菲 关" userId="3774cd79a85299dd" providerId="LiveId" clId="{002151B2-21C9-41DE-A569-6A290A5CBF8D}" dt="2021-03-29T03:11:03.437" v="324"/>
          <ac:cxnSpMkLst>
            <pc:docMk/>
            <pc:sldMk cId="2569231580" sldId="457"/>
            <ac:cxnSpMk id="437" creationId="{D6B0ED75-79A2-40C8-8D6F-AC084E04897F}"/>
          </ac:cxnSpMkLst>
        </pc:cxnChg>
      </pc:sldChg>
      <pc:sldChg chg="delSp modSp add">
        <pc:chgData name="菲 关" userId="3774cd79a85299dd" providerId="LiveId" clId="{002151B2-21C9-41DE-A569-6A290A5CBF8D}" dt="2021-03-29T03:26:44.335" v="442" actId="108"/>
        <pc:sldMkLst>
          <pc:docMk/>
          <pc:sldMk cId="817083925" sldId="458"/>
        </pc:sldMkLst>
        <pc:spChg chg="del">
          <ac:chgData name="菲 关" userId="3774cd79a85299dd" providerId="LiveId" clId="{002151B2-21C9-41DE-A569-6A290A5CBF8D}" dt="2021-03-29T03:19:30.459" v="394" actId="478"/>
          <ac:spMkLst>
            <pc:docMk/>
            <pc:sldMk cId="817083925" sldId="458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44.335" v="442" actId="108"/>
          <ac:spMkLst>
            <pc:docMk/>
            <pc:sldMk cId="817083925" sldId="458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6:51.029" v="443" actId="108"/>
        <pc:sldMkLst>
          <pc:docMk/>
          <pc:sldMk cId="2090970208" sldId="459"/>
        </pc:sldMkLst>
        <pc:spChg chg="del">
          <ac:chgData name="菲 关" userId="3774cd79a85299dd" providerId="LiveId" clId="{002151B2-21C9-41DE-A569-6A290A5CBF8D}" dt="2021-03-29T03:19:33.393" v="395" actId="478"/>
          <ac:spMkLst>
            <pc:docMk/>
            <pc:sldMk cId="2090970208" sldId="45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51.029" v="443" actId="108"/>
          <ac:spMkLst>
            <pc:docMk/>
            <pc:sldMk cId="2090970208" sldId="459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37" creationId="{A51D3BD9-D33B-4FBB-BFEC-2ACFE32E91F3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42" creationId="{A8DEA2F2-2B26-4EFB-9297-98560CB9F735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45" creationId="{019E64EB-68DC-4BAB-B774-C0C9DFE5441B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46" creationId="{FA73FC06-8BB2-42D3-B99D-90016551FA65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48" creationId="{60F93CB9-8F1E-4A34-932C-0A90FB8B1D59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50" creationId="{2BB2F55E-2668-4C89-92A6-15BE066B8B23}"/>
          </ac:spMkLst>
        </pc:spChg>
        <pc:grpChg chg="add 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36" creationId="{5598BDAC-08DA-4CF9-8D6C-1C682B5D62C1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38" creationId="{893AD547-EBCD-40F1-AF4B-67ECABB82A62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39" creationId="{40265A54-B4C2-4A5A-AC36-6BC8D962F6EF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40" creationId="{E0565A9A-A0BA-4F29-880F-68E97C46D2C2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41" creationId="{48677D80-A245-4575-8894-9CCB4AEEDF06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44" creationId="{28DC4F7A-BD15-43C7-98C0-84E520CB1BF3}"/>
          </ac:grpSpMkLst>
        </pc:grpChg>
        <pc:cxnChg chg="mod">
          <ac:chgData name="菲 关" userId="3774cd79a85299dd" providerId="LiveId" clId="{002151B2-21C9-41DE-A569-6A290A5CBF8D}" dt="2021-03-29T03:11:06.829" v="325"/>
          <ac:cxnSpMkLst>
            <pc:docMk/>
            <pc:sldMk cId="2090970208" sldId="459"/>
            <ac:cxnSpMk id="443" creationId="{9A0C5DCD-6E3E-4E49-9297-AB98B018ABAB}"/>
          </ac:cxnSpMkLst>
        </pc:cxnChg>
        <pc:cxnChg chg="mod">
          <ac:chgData name="菲 关" userId="3774cd79a85299dd" providerId="LiveId" clId="{002151B2-21C9-41DE-A569-6A290A5CBF8D}" dt="2021-03-29T03:11:06.829" v="325"/>
          <ac:cxnSpMkLst>
            <pc:docMk/>
            <pc:sldMk cId="2090970208" sldId="459"/>
            <ac:cxnSpMk id="447" creationId="{435D9833-9C3A-4EC7-B02E-5DA32D19A567}"/>
          </ac:cxnSpMkLst>
        </pc:cxnChg>
        <pc:cxnChg chg="mod">
          <ac:chgData name="菲 关" userId="3774cd79a85299dd" providerId="LiveId" clId="{002151B2-21C9-41DE-A569-6A290A5CBF8D}" dt="2021-03-29T03:11:06.829" v="325"/>
          <ac:cxnSpMkLst>
            <pc:docMk/>
            <pc:sldMk cId="2090970208" sldId="459"/>
            <ac:cxnSpMk id="449" creationId="{3D3EE564-4053-4BFB-8B74-87F881BE4F59}"/>
          </ac:cxnSpMkLst>
        </pc:cxnChg>
        <pc:cxnChg chg="mod">
          <ac:chgData name="菲 关" userId="3774cd79a85299dd" providerId="LiveId" clId="{002151B2-21C9-41DE-A569-6A290A5CBF8D}" dt="2021-03-29T03:11:06.829" v="325"/>
          <ac:cxnSpMkLst>
            <pc:docMk/>
            <pc:sldMk cId="2090970208" sldId="459"/>
            <ac:cxnSpMk id="451" creationId="{B111E8B8-AE73-4C0D-826C-53AC25CC6466}"/>
          </ac:cxnSpMkLst>
        </pc:cxnChg>
      </pc:sldChg>
      <pc:sldChg chg="addSp delSp modSp add">
        <pc:chgData name="菲 关" userId="3774cd79a85299dd" providerId="LiveId" clId="{002151B2-21C9-41DE-A569-6A290A5CBF8D}" dt="2021-03-29T03:26:54.225" v="444" actId="108"/>
        <pc:sldMkLst>
          <pc:docMk/>
          <pc:sldMk cId="4145659401" sldId="460"/>
        </pc:sldMkLst>
        <pc:spChg chg="del">
          <ac:chgData name="菲 关" userId="3774cd79a85299dd" providerId="LiveId" clId="{002151B2-21C9-41DE-A569-6A290A5CBF8D}" dt="2021-03-29T03:19:34.753" v="396" actId="478"/>
          <ac:spMkLst>
            <pc:docMk/>
            <pc:sldMk cId="4145659401" sldId="460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54.225" v="444" actId="108"/>
          <ac:spMkLst>
            <pc:docMk/>
            <pc:sldMk cId="4145659401" sldId="460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397" creationId="{C0CA9F6E-3945-416F-8A03-92E6D84FA582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28" creationId="{AE354EEC-ADAF-4AF6-931E-8E72FFF89396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31" creationId="{E506012E-38DB-4812-890E-625F7F1CA5DC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32" creationId="{AF7EC88D-FF67-4DAB-BD02-85505BE9CA49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34" creationId="{9555947B-95E1-422D-8856-079349A35C8C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36" creationId="{FCA36E6D-CB94-4756-BE5F-79A6AAD77580}"/>
          </ac:spMkLst>
        </pc:spChg>
        <pc:grpChg chg="add 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391" creationId="{F5ED7875-1587-4B2F-928F-91E2EB9E9EB5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398" creationId="{2A576D32-300E-4F80-BC92-D703DE746E48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399" creationId="{5936CC90-26B1-4CD1-AC45-0F90435FD2DE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408" creationId="{E3540B61-7120-4E62-B8B4-2DDBB1311646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427" creationId="{2918289F-2379-4A89-A2D1-831551459E7B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430" creationId="{366A2E76-E281-4E1F-8C60-768ACC4283BF}"/>
          </ac:grpSpMkLst>
        </pc:grpChg>
        <pc:cxnChg chg="mod">
          <ac:chgData name="菲 关" userId="3774cd79a85299dd" providerId="LiveId" clId="{002151B2-21C9-41DE-A569-6A290A5CBF8D}" dt="2021-03-29T03:11:08.949" v="326"/>
          <ac:cxnSpMkLst>
            <pc:docMk/>
            <pc:sldMk cId="4145659401" sldId="460"/>
            <ac:cxnSpMk id="429" creationId="{3DD2727C-59E9-4833-B515-0539A18D9F5B}"/>
          </ac:cxnSpMkLst>
        </pc:cxnChg>
        <pc:cxnChg chg="mod">
          <ac:chgData name="菲 关" userId="3774cd79a85299dd" providerId="LiveId" clId="{002151B2-21C9-41DE-A569-6A290A5CBF8D}" dt="2021-03-29T03:11:08.949" v="326"/>
          <ac:cxnSpMkLst>
            <pc:docMk/>
            <pc:sldMk cId="4145659401" sldId="460"/>
            <ac:cxnSpMk id="433" creationId="{66A9917F-302E-4EE1-90AE-4CF9A9C6D448}"/>
          </ac:cxnSpMkLst>
        </pc:cxnChg>
        <pc:cxnChg chg="mod">
          <ac:chgData name="菲 关" userId="3774cd79a85299dd" providerId="LiveId" clId="{002151B2-21C9-41DE-A569-6A290A5CBF8D}" dt="2021-03-29T03:11:08.949" v="326"/>
          <ac:cxnSpMkLst>
            <pc:docMk/>
            <pc:sldMk cId="4145659401" sldId="460"/>
            <ac:cxnSpMk id="435" creationId="{AC2DE32E-5307-4E25-BD3D-326054CB679E}"/>
          </ac:cxnSpMkLst>
        </pc:cxnChg>
        <pc:cxnChg chg="mod">
          <ac:chgData name="菲 关" userId="3774cd79a85299dd" providerId="LiveId" clId="{002151B2-21C9-41DE-A569-6A290A5CBF8D}" dt="2021-03-29T03:11:08.949" v="326"/>
          <ac:cxnSpMkLst>
            <pc:docMk/>
            <pc:sldMk cId="4145659401" sldId="460"/>
            <ac:cxnSpMk id="437" creationId="{80855EEB-B7E4-4456-A7DF-905BDDBF1334}"/>
          </ac:cxnSpMkLst>
        </pc:cxnChg>
      </pc:sldChg>
      <pc:sldChg chg="addSp delSp modSp add">
        <pc:chgData name="菲 关" userId="3774cd79a85299dd" providerId="LiveId" clId="{002151B2-21C9-41DE-A569-6A290A5CBF8D}" dt="2021-03-29T03:26:57.102" v="445" actId="108"/>
        <pc:sldMkLst>
          <pc:docMk/>
          <pc:sldMk cId="90959150" sldId="461"/>
        </pc:sldMkLst>
        <pc:spChg chg="del">
          <ac:chgData name="菲 关" userId="3774cd79a85299dd" providerId="LiveId" clId="{002151B2-21C9-41DE-A569-6A290A5CBF8D}" dt="2021-03-29T03:19:36.017" v="397" actId="478"/>
          <ac:spMkLst>
            <pc:docMk/>
            <pc:sldMk cId="90959150" sldId="461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57.102" v="445" actId="108"/>
          <ac:spMkLst>
            <pc:docMk/>
            <pc:sldMk cId="90959150" sldId="461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31" creationId="{29904E27-583D-409D-9A84-0A2AA0DEA271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36" creationId="{C21E7F0F-16BD-4DE1-B9E9-824B674E9826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39" creationId="{7431C689-8D05-4D63-BC5D-DB168357020E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40" creationId="{69F66D51-5485-45E1-AE1C-D8003D88F066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42" creationId="{6957033F-C118-4F09-9AA6-0027681327C6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44" creationId="{DF86D3D2-90F0-4345-AF57-FB2B28741022}"/>
          </ac:spMkLst>
        </pc:spChg>
        <pc:grpChg chg="add 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0" creationId="{32F5C7E4-EAB6-4BBB-888F-8EF5456E657D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2" creationId="{9EA48FF7-607D-4C67-A139-7A003A4FF804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3" creationId="{5C4D69B7-767B-4DAF-AE98-CF24A9B5D66D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4" creationId="{AB5014CF-1234-4D17-9B44-57E4AEA1342F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5" creationId="{29D9BD3F-AB6A-4955-9E4F-E7153DB5FB4C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8" creationId="{B90C9727-978C-4657-9012-8F75C1715933}"/>
          </ac:grpSpMkLst>
        </pc:grpChg>
        <pc:cxnChg chg="mod">
          <ac:chgData name="菲 关" userId="3774cd79a85299dd" providerId="LiveId" clId="{002151B2-21C9-41DE-A569-6A290A5CBF8D}" dt="2021-03-29T03:11:10.582" v="327"/>
          <ac:cxnSpMkLst>
            <pc:docMk/>
            <pc:sldMk cId="90959150" sldId="461"/>
            <ac:cxnSpMk id="437" creationId="{1B3EE243-9A44-44C2-AEFD-427D1ECE8A9D}"/>
          </ac:cxnSpMkLst>
        </pc:cxnChg>
        <pc:cxnChg chg="mod">
          <ac:chgData name="菲 关" userId="3774cd79a85299dd" providerId="LiveId" clId="{002151B2-21C9-41DE-A569-6A290A5CBF8D}" dt="2021-03-29T03:11:10.582" v="327"/>
          <ac:cxnSpMkLst>
            <pc:docMk/>
            <pc:sldMk cId="90959150" sldId="461"/>
            <ac:cxnSpMk id="441" creationId="{D710A851-A051-4899-814C-37F5E9B6F20C}"/>
          </ac:cxnSpMkLst>
        </pc:cxnChg>
        <pc:cxnChg chg="mod">
          <ac:chgData name="菲 关" userId="3774cd79a85299dd" providerId="LiveId" clId="{002151B2-21C9-41DE-A569-6A290A5CBF8D}" dt="2021-03-29T03:11:10.582" v="327"/>
          <ac:cxnSpMkLst>
            <pc:docMk/>
            <pc:sldMk cId="90959150" sldId="461"/>
            <ac:cxnSpMk id="443" creationId="{6D79CB88-4814-4EE6-9B31-9D743A5EF304}"/>
          </ac:cxnSpMkLst>
        </pc:cxnChg>
        <pc:cxnChg chg="mod">
          <ac:chgData name="菲 关" userId="3774cd79a85299dd" providerId="LiveId" clId="{002151B2-21C9-41DE-A569-6A290A5CBF8D}" dt="2021-03-29T03:11:10.582" v="327"/>
          <ac:cxnSpMkLst>
            <pc:docMk/>
            <pc:sldMk cId="90959150" sldId="461"/>
            <ac:cxnSpMk id="445" creationId="{C2B56B92-6966-40C0-A087-EE8DE4B61B17}"/>
          </ac:cxnSpMkLst>
        </pc:cxnChg>
      </pc:sldChg>
      <pc:sldChg chg="delSp modSp add">
        <pc:chgData name="菲 关" userId="3774cd79a85299dd" providerId="LiveId" clId="{002151B2-21C9-41DE-A569-6A290A5CBF8D}" dt="2021-03-29T03:27:00.583" v="446" actId="108"/>
        <pc:sldMkLst>
          <pc:docMk/>
          <pc:sldMk cId="937679448" sldId="462"/>
        </pc:sldMkLst>
        <pc:spChg chg="del">
          <ac:chgData name="菲 关" userId="3774cd79a85299dd" providerId="LiveId" clId="{002151B2-21C9-41DE-A569-6A290A5CBF8D}" dt="2021-03-29T03:19:37.458" v="398" actId="478"/>
          <ac:spMkLst>
            <pc:docMk/>
            <pc:sldMk cId="937679448" sldId="462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00.583" v="446" actId="108"/>
          <ac:spMkLst>
            <pc:docMk/>
            <pc:sldMk cId="937679448" sldId="462"/>
            <ac:spMk id="379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27:03.448" v="447" actId="108"/>
        <pc:sldMkLst>
          <pc:docMk/>
          <pc:sldMk cId="1378209073" sldId="465"/>
        </pc:sldMkLst>
        <pc:spChg chg="del">
          <ac:chgData name="菲 关" userId="3774cd79a85299dd" providerId="LiveId" clId="{002151B2-21C9-41DE-A569-6A290A5CBF8D}" dt="2021-03-29T03:19:38.865" v="399" actId="478"/>
          <ac:spMkLst>
            <pc:docMk/>
            <pc:sldMk cId="1378209073" sldId="46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03.448" v="447" actId="108"/>
          <ac:spMkLst>
            <pc:docMk/>
            <pc:sldMk cId="1378209073" sldId="465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7:06.349" v="448" actId="108"/>
        <pc:sldMkLst>
          <pc:docMk/>
          <pc:sldMk cId="3984286952" sldId="466"/>
        </pc:sldMkLst>
        <pc:spChg chg="del">
          <ac:chgData name="菲 关" userId="3774cd79a85299dd" providerId="LiveId" clId="{002151B2-21C9-41DE-A569-6A290A5CBF8D}" dt="2021-03-29T03:19:40.233" v="400" actId="478"/>
          <ac:spMkLst>
            <pc:docMk/>
            <pc:sldMk cId="3984286952" sldId="46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06.349" v="448" actId="108"/>
          <ac:spMkLst>
            <pc:docMk/>
            <pc:sldMk cId="3984286952" sldId="466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391" creationId="{E4FE5954-8B9E-4339-9173-0B610ECA4A40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27" creationId="{B03E7A39-BB55-4BBE-A0C8-A95D7B9B58A6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30" creationId="{234C6B25-0356-4ECB-96DB-1A4390579C02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31" creationId="{7BDEA305-18E5-46D4-A345-FBBA069566F9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33" creationId="{C513BA79-5196-4D37-861C-A6DCC076437B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35" creationId="{85B0B1D3-101F-4D5F-A88B-E810BCDFAD1C}"/>
          </ac:spMkLst>
        </pc:spChg>
        <pc:grpChg chg="add 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390" creationId="{1610EF86-3B27-4663-859B-6C16F3817067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397" creationId="{EF446702-6F9B-49BB-8C04-057743876339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398" creationId="{A713C55D-ABFA-4778-9D69-AC0D481CA19C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399" creationId="{1043B320-E574-4C6D-B59D-2F73F845D889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408" creationId="{8DC22BC0-7683-4A96-843A-3882FF71F656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429" creationId="{7ECDE515-06B3-4CE4-A0CF-2265E177EFD4}"/>
          </ac:grpSpMkLst>
        </pc:grpChg>
        <pc:cxnChg chg="mod">
          <ac:chgData name="菲 关" userId="3774cd79a85299dd" providerId="LiveId" clId="{002151B2-21C9-41DE-A569-6A290A5CBF8D}" dt="2021-03-29T03:11:13.252" v="328"/>
          <ac:cxnSpMkLst>
            <pc:docMk/>
            <pc:sldMk cId="3984286952" sldId="466"/>
            <ac:cxnSpMk id="428" creationId="{C18B2074-39AB-4E6D-900C-B7A73041E0C0}"/>
          </ac:cxnSpMkLst>
        </pc:cxnChg>
        <pc:cxnChg chg="mod">
          <ac:chgData name="菲 关" userId="3774cd79a85299dd" providerId="LiveId" clId="{002151B2-21C9-41DE-A569-6A290A5CBF8D}" dt="2021-03-29T03:11:13.252" v="328"/>
          <ac:cxnSpMkLst>
            <pc:docMk/>
            <pc:sldMk cId="3984286952" sldId="466"/>
            <ac:cxnSpMk id="432" creationId="{F38FC486-A42D-4E8C-9A8F-8D61CD195A26}"/>
          </ac:cxnSpMkLst>
        </pc:cxnChg>
        <pc:cxnChg chg="mod">
          <ac:chgData name="菲 关" userId="3774cd79a85299dd" providerId="LiveId" clId="{002151B2-21C9-41DE-A569-6A290A5CBF8D}" dt="2021-03-29T03:11:13.252" v="328"/>
          <ac:cxnSpMkLst>
            <pc:docMk/>
            <pc:sldMk cId="3984286952" sldId="466"/>
            <ac:cxnSpMk id="434" creationId="{8A3B1997-8532-425A-B172-2BE60231ECAD}"/>
          </ac:cxnSpMkLst>
        </pc:cxnChg>
        <pc:cxnChg chg="mod">
          <ac:chgData name="菲 关" userId="3774cd79a85299dd" providerId="LiveId" clId="{002151B2-21C9-41DE-A569-6A290A5CBF8D}" dt="2021-03-29T03:11:13.252" v="328"/>
          <ac:cxnSpMkLst>
            <pc:docMk/>
            <pc:sldMk cId="3984286952" sldId="466"/>
            <ac:cxnSpMk id="438" creationId="{F1379D6B-19F9-435E-82B6-C35BF4151773}"/>
          </ac:cxnSpMkLst>
        </pc:cxnChg>
      </pc:sldChg>
      <pc:sldChg chg="addSp delSp modSp add">
        <pc:chgData name="菲 关" userId="3774cd79a85299dd" providerId="LiveId" clId="{002151B2-21C9-41DE-A569-6A290A5CBF8D}" dt="2021-03-29T03:27:11.182" v="449" actId="108"/>
        <pc:sldMkLst>
          <pc:docMk/>
          <pc:sldMk cId="2472174312" sldId="467"/>
        </pc:sldMkLst>
        <pc:spChg chg="del">
          <ac:chgData name="菲 关" userId="3774cd79a85299dd" providerId="LiveId" clId="{002151B2-21C9-41DE-A569-6A290A5CBF8D}" dt="2021-03-29T03:19:48.346" v="402" actId="478"/>
          <ac:spMkLst>
            <pc:docMk/>
            <pc:sldMk cId="2472174312" sldId="46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11.182" v="449" actId="108"/>
          <ac:spMkLst>
            <pc:docMk/>
            <pc:sldMk cId="2472174312" sldId="467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37" creationId="{FF6CEA01-E16F-4B4E-A5EF-46AA27A567A0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42" creationId="{4497C419-59D3-449F-A1D0-BD97CF40CDDA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45" creationId="{D5F17DC2-0691-4B6C-A03B-FC308706E73D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46" creationId="{A377E4EA-EDD6-4FB5-8DFB-DCB79839A314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48" creationId="{2168AA1B-BFCD-4247-882B-1C465DCB6043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50" creationId="{B13BC61B-5D0B-4F29-8B26-084E99C6B240}"/>
          </ac:spMkLst>
        </pc:spChg>
        <pc:grpChg chg="add 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36" creationId="{99BD6D70-08D2-4C60-9B14-0AAEA622FDAD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38" creationId="{98D76FF8-46D1-474F-8C35-8C266B0E49C2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39" creationId="{EDA54BB9-3EAC-4875-B52A-183B0A4FFB9F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40" creationId="{D50A27CC-EEB7-4CB9-BED2-AE8F2A55FA41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41" creationId="{E98D429F-4EDD-4873-96D5-E24D07388B8F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44" creationId="{48025E88-9425-4A45-9095-AE079C62A2FA}"/>
          </ac:grpSpMkLst>
        </pc:grpChg>
        <pc:cxnChg chg="mod">
          <ac:chgData name="菲 关" userId="3774cd79a85299dd" providerId="LiveId" clId="{002151B2-21C9-41DE-A569-6A290A5CBF8D}" dt="2021-03-29T03:11:16.965" v="329"/>
          <ac:cxnSpMkLst>
            <pc:docMk/>
            <pc:sldMk cId="2472174312" sldId="467"/>
            <ac:cxnSpMk id="443" creationId="{8437F674-4061-4D0D-B302-F9E5234CC8BA}"/>
          </ac:cxnSpMkLst>
        </pc:cxnChg>
        <pc:cxnChg chg="mod">
          <ac:chgData name="菲 关" userId="3774cd79a85299dd" providerId="LiveId" clId="{002151B2-21C9-41DE-A569-6A290A5CBF8D}" dt="2021-03-29T03:11:16.965" v="329"/>
          <ac:cxnSpMkLst>
            <pc:docMk/>
            <pc:sldMk cId="2472174312" sldId="467"/>
            <ac:cxnSpMk id="447" creationId="{7C41F0C1-A439-4938-9440-6B8989BB01A5}"/>
          </ac:cxnSpMkLst>
        </pc:cxnChg>
        <pc:cxnChg chg="mod">
          <ac:chgData name="菲 关" userId="3774cd79a85299dd" providerId="LiveId" clId="{002151B2-21C9-41DE-A569-6A290A5CBF8D}" dt="2021-03-29T03:11:16.965" v="329"/>
          <ac:cxnSpMkLst>
            <pc:docMk/>
            <pc:sldMk cId="2472174312" sldId="467"/>
            <ac:cxnSpMk id="449" creationId="{81CE6F1A-C818-461C-8C93-F07733133FFD}"/>
          </ac:cxnSpMkLst>
        </pc:cxnChg>
        <pc:cxnChg chg="mod">
          <ac:chgData name="菲 关" userId="3774cd79a85299dd" providerId="LiveId" clId="{002151B2-21C9-41DE-A569-6A290A5CBF8D}" dt="2021-03-29T03:11:16.965" v="329"/>
          <ac:cxnSpMkLst>
            <pc:docMk/>
            <pc:sldMk cId="2472174312" sldId="467"/>
            <ac:cxnSpMk id="451" creationId="{5025F183-98BB-4BC7-9789-D22981243C83}"/>
          </ac:cxnSpMkLst>
        </pc:cxnChg>
      </pc:sldChg>
      <pc:sldChg chg="addSp delSp modSp add">
        <pc:chgData name="菲 关" userId="3774cd79a85299dd" providerId="LiveId" clId="{002151B2-21C9-41DE-A569-6A290A5CBF8D}" dt="2021-03-29T03:27:13.814" v="450" actId="108"/>
        <pc:sldMkLst>
          <pc:docMk/>
          <pc:sldMk cId="1884384422" sldId="468"/>
        </pc:sldMkLst>
        <pc:spChg chg="del">
          <ac:chgData name="菲 关" userId="3774cd79a85299dd" providerId="LiveId" clId="{002151B2-21C9-41DE-A569-6A290A5CBF8D}" dt="2021-03-29T03:19:53.913" v="403" actId="478"/>
          <ac:spMkLst>
            <pc:docMk/>
            <pc:sldMk cId="1884384422" sldId="468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13.814" v="450" actId="108"/>
          <ac:spMkLst>
            <pc:docMk/>
            <pc:sldMk cId="1884384422" sldId="468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397" creationId="{40AB172D-EF46-4BFF-8056-FAB2DFD46669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28" creationId="{6CC25DEA-7D29-4FE7-A559-59DCFAF97FDB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31" creationId="{A17807A5-6FEC-4DF1-ABC9-F7EED4F709D1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32" creationId="{DFDDD05A-E554-44F5-8AF3-8DA292B1A295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34" creationId="{DAA33C51-C831-4465-909F-14F9E9C282C0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36" creationId="{C7326600-25DB-4E44-8671-1E37F79337E1}"/>
          </ac:spMkLst>
        </pc:spChg>
        <pc:grpChg chg="add 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391" creationId="{8ABBE2C7-F4BE-49B2-B47F-609AE4DD8D37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398" creationId="{097FB751-1A1F-4687-9BE4-644179CCA32C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399" creationId="{A123909A-863F-4DED-967B-A22BC15A48AE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408" creationId="{77744E56-FE87-4AB3-823A-DCA0CABD1D7B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427" creationId="{F30F7280-81FF-49FA-9BDD-804C62FA88F1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430" creationId="{32A9769E-CACD-4CCA-A412-0CEC376527FF}"/>
          </ac:grpSpMkLst>
        </pc:grpChg>
        <pc:cxnChg chg="mod">
          <ac:chgData name="菲 关" userId="3774cd79a85299dd" providerId="LiveId" clId="{002151B2-21C9-41DE-A569-6A290A5CBF8D}" dt="2021-03-29T03:11:18.501" v="330"/>
          <ac:cxnSpMkLst>
            <pc:docMk/>
            <pc:sldMk cId="1884384422" sldId="468"/>
            <ac:cxnSpMk id="429" creationId="{82CE8AFA-2198-4DAD-ADD3-EF69D005FC75}"/>
          </ac:cxnSpMkLst>
        </pc:cxnChg>
        <pc:cxnChg chg="mod">
          <ac:chgData name="菲 关" userId="3774cd79a85299dd" providerId="LiveId" clId="{002151B2-21C9-41DE-A569-6A290A5CBF8D}" dt="2021-03-29T03:11:18.501" v="330"/>
          <ac:cxnSpMkLst>
            <pc:docMk/>
            <pc:sldMk cId="1884384422" sldId="468"/>
            <ac:cxnSpMk id="433" creationId="{1D195617-3F80-478D-A93E-2F51071F6852}"/>
          </ac:cxnSpMkLst>
        </pc:cxnChg>
        <pc:cxnChg chg="mod">
          <ac:chgData name="菲 关" userId="3774cd79a85299dd" providerId="LiveId" clId="{002151B2-21C9-41DE-A569-6A290A5CBF8D}" dt="2021-03-29T03:11:18.501" v="330"/>
          <ac:cxnSpMkLst>
            <pc:docMk/>
            <pc:sldMk cId="1884384422" sldId="468"/>
            <ac:cxnSpMk id="435" creationId="{3FA31080-20B1-4D94-863C-00344599454F}"/>
          </ac:cxnSpMkLst>
        </pc:cxnChg>
        <pc:cxnChg chg="mod">
          <ac:chgData name="菲 关" userId="3774cd79a85299dd" providerId="LiveId" clId="{002151B2-21C9-41DE-A569-6A290A5CBF8D}" dt="2021-03-29T03:11:18.501" v="330"/>
          <ac:cxnSpMkLst>
            <pc:docMk/>
            <pc:sldMk cId="1884384422" sldId="468"/>
            <ac:cxnSpMk id="437" creationId="{7AA79F34-7DBA-47A5-8078-72178E5CDC8A}"/>
          </ac:cxnSpMkLst>
        </pc:cxnChg>
      </pc:sldChg>
      <pc:sldChg chg="addSp delSp modSp add">
        <pc:chgData name="菲 关" userId="3774cd79a85299dd" providerId="LiveId" clId="{002151B2-21C9-41DE-A569-6A290A5CBF8D}" dt="2021-03-29T03:27:16.869" v="451" actId="108"/>
        <pc:sldMkLst>
          <pc:docMk/>
          <pc:sldMk cId="2347823183" sldId="469"/>
        </pc:sldMkLst>
        <pc:spChg chg="del">
          <ac:chgData name="菲 关" userId="3774cd79a85299dd" providerId="LiveId" clId="{002151B2-21C9-41DE-A569-6A290A5CBF8D}" dt="2021-03-29T03:19:55.578" v="404" actId="478"/>
          <ac:spMkLst>
            <pc:docMk/>
            <pc:sldMk cId="2347823183" sldId="46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16.869" v="451" actId="108"/>
          <ac:spMkLst>
            <pc:docMk/>
            <pc:sldMk cId="2347823183" sldId="469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31" creationId="{4CAE0E88-477C-48D5-A199-E8D62EA5E6B9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36" creationId="{AB811B7B-51EE-41E3-8EAA-BBB3BC604560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39" creationId="{AD97363F-BAC3-480B-8087-62B217348410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40" creationId="{0CD53FEC-DFF2-40DD-85F0-8A015F47D284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42" creationId="{AAC114F8-7349-4D7C-BB96-A13EB4A0516A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44" creationId="{39A9EDD6-A787-48D5-B976-6611377D64CF}"/>
          </ac:spMkLst>
        </pc:spChg>
        <pc:grpChg chg="add 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0" creationId="{07EBD298-3C8E-4024-A7B8-944C095F3FDB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2" creationId="{D83E38BF-220D-459F-A767-E0A6869B4E52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3" creationId="{DEE4F00A-6F09-417E-8E3F-5171577970A8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4" creationId="{A577F08F-342D-4694-88CD-AA7763C14932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5" creationId="{B4AA89DA-4B26-4DE3-90C8-B00C8394A73A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8" creationId="{705B3E53-3C05-401C-A432-14A37E42EC0F}"/>
          </ac:grpSpMkLst>
        </pc:grpChg>
        <pc:cxnChg chg="mod">
          <ac:chgData name="菲 关" userId="3774cd79a85299dd" providerId="LiveId" clId="{002151B2-21C9-41DE-A569-6A290A5CBF8D}" dt="2021-03-29T03:11:20.048" v="331"/>
          <ac:cxnSpMkLst>
            <pc:docMk/>
            <pc:sldMk cId="2347823183" sldId="469"/>
            <ac:cxnSpMk id="437" creationId="{B4C2E628-350D-427E-A6E7-F1EE660DDC5A}"/>
          </ac:cxnSpMkLst>
        </pc:cxnChg>
        <pc:cxnChg chg="mod">
          <ac:chgData name="菲 关" userId="3774cd79a85299dd" providerId="LiveId" clId="{002151B2-21C9-41DE-A569-6A290A5CBF8D}" dt="2021-03-29T03:11:20.048" v="331"/>
          <ac:cxnSpMkLst>
            <pc:docMk/>
            <pc:sldMk cId="2347823183" sldId="469"/>
            <ac:cxnSpMk id="441" creationId="{1251019A-DBC1-4E8D-B4B6-6BD0BAD6EABE}"/>
          </ac:cxnSpMkLst>
        </pc:cxnChg>
        <pc:cxnChg chg="mod">
          <ac:chgData name="菲 关" userId="3774cd79a85299dd" providerId="LiveId" clId="{002151B2-21C9-41DE-A569-6A290A5CBF8D}" dt="2021-03-29T03:11:20.048" v="331"/>
          <ac:cxnSpMkLst>
            <pc:docMk/>
            <pc:sldMk cId="2347823183" sldId="469"/>
            <ac:cxnSpMk id="443" creationId="{A7C42BC3-B46B-4496-A917-69F77CEC178A}"/>
          </ac:cxnSpMkLst>
        </pc:cxnChg>
        <pc:cxnChg chg="mod">
          <ac:chgData name="菲 关" userId="3774cd79a85299dd" providerId="LiveId" clId="{002151B2-21C9-41DE-A569-6A290A5CBF8D}" dt="2021-03-29T03:11:20.048" v="331"/>
          <ac:cxnSpMkLst>
            <pc:docMk/>
            <pc:sldMk cId="2347823183" sldId="469"/>
            <ac:cxnSpMk id="445" creationId="{55D8FF1F-511F-4EF1-919A-56ED73AF8C03}"/>
          </ac:cxnSpMkLst>
        </pc:cxnChg>
      </pc:sldChg>
      <pc:sldChg chg="delSp modSp add">
        <pc:chgData name="菲 关" userId="3774cd79a85299dd" providerId="LiveId" clId="{002151B2-21C9-41DE-A569-6A290A5CBF8D}" dt="2021-03-29T03:27:19.724" v="452" actId="108"/>
        <pc:sldMkLst>
          <pc:docMk/>
          <pc:sldMk cId="184899296" sldId="470"/>
        </pc:sldMkLst>
        <pc:spChg chg="del">
          <ac:chgData name="菲 关" userId="3774cd79a85299dd" providerId="LiveId" clId="{002151B2-21C9-41DE-A569-6A290A5CBF8D}" dt="2021-03-29T03:19:57.851" v="405" actId="478"/>
          <ac:spMkLst>
            <pc:docMk/>
            <pc:sldMk cId="184899296" sldId="470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19.724" v="452" actId="108"/>
          <ac:spMkLst>
            <pc:docMk/>
            <pc:sldMk cId="184899296" sldId="470"/>
            <ac:spMk id="379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1:43:18.398" v="91" actId="1076"/>
        <pc:sldMkLst>
          <pc:docMk/>
          <pc:sldMk cId="2889580154" sldId="492"/>
        </pc:sldMkLst>
        <pc:spChg chg="del">
          <ac:chgData name="菲 关" userId="3774cd79a85299dd" providerId="LiveId" clId="{002151B2-21C9-41DE-A569-6A290A5CBF8D}" dt="2021-03-29T01:39:35.338" v="78" actId="478"/>
          <ac:spMkLst>
            <pc:docMk/>
            <pc:sldMk cId="2889580154" sldId="492"/>
            <ac:spMk id="32771" creationId="{00000000-0000-0000-0000-000000000000}"/>
          </ac:spMkLst>
        </pc:spChg>
        <pc:spChg chg="mod">
          <ac:chgData name="菲 关" userId="3774cd79a85299dd" providerId="LiveId" clId="{002151B2-21C9-41DE-A569-6A290A5CBF8D}" dt="2021-03-29T01:43:18.398" v="91" actId="1076"/>
          <ac:spMkLst>
            <pc:docMk/>
            <pc:sldMk cId="2889580154" sldId="492"/>
            <ac:spMk id="32772" creationId="{00000000-0000-0000-0000-000000000000}"/>
          </ac:spMkLst>
        </pc:spChg>
      </pc:sldChg>
      <pc:sldChg chg="modSp add">
        <pc:chgData name="菲 关" userId="3774cd79a85299dd" providerId="LiveId" clId="{002151B2-21C9-41DE-A569-6A290A5CBF8D}" dt="2021-03-29T02:05:04.018" v="183"/>
        <pc:sldMkLst>
          <pc:docMk/>
          <pc:sldMk cId="3880667302" sldId="493"/>
        </pc:sldMkLst>
        <pc:spChg chg="mod">
          <ac:chgData name="菲 关" userId="3774cd79a85299dd" providerId="LiveId" clId="{002151B2-21C9-41DE-A569-6A290A5CBF8D}" dt="2021-03-29T02:05:04.018" v="183"/>
          <ac:spMkLst>
            <pc:docMk/>
            <pc:sldMk cId="3880667302" sldId="493"/>
            <ac:spMk id="5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7:38.178" v="356" actId="478"/>
        <pc:sldMkLst>
          <pc:docMk/>
          <pc:sldMk cId="3206521008" sldId="499"/>
        </pc:sldMkLst>
        <pc:spChg chg="del mod">
          <ac:chgData name="菲 关" userId="3774cd79a85299dd" providerId="LiveId" clId="{002151B2-21C9-41DE-A569-6A290A5CBF8D}" dt="2021-03-29T03:17:38.178" v="356" actId="478"/>
          <ac:spMkLst>
            <pc:docMk/>
            <pc:sldMk cId="3206521008" sldId="499"/>
            <ac:spMk id="2" creationId="{AA08E0E1-893B-4D1D-988C-E5986413E802}"/>
          </ac:spMkLst>
        </pc:spChg>
      </pc:sldChg>
      <pc:sldChg chg="delSp modSp add">
        <pc:chgData name="菲 关" userId="3774cd79a85299dd" providerId="LiveId" clId="{002151B2-21C9-41DE-A569-6A290A5CBF8D}" dt="2021-03-29T03:17:52.697" v="361" actId="478"/>
        <pc:sldMkLst>
          <pc:docMk/>
          <pc:sldMk cId="1329949308" sldId="500"/>
        </pc:sldMkLst>
        <pc:spChg chg="del mod">
          <ac:chgData name="菲 关" userId="3774cd79a85299dd" providerId="LiveId" clId="{002151B2-21C9-41DE-A569-6A290A5CBF8D}" dt="2021-03-29T03:17:52.697" v="361" actId="478"/>
          <ac:spMkLst>
            <pc:docMk/>
            <pc:sldMk cId="1329949308" sldId="500"/>
            <ac:spMk id="4" creationId="{9FF1325E-3B8F-4C3E-8ACC-97EFABFB1C5C}"/>
          </ac:spMkLst>
        </pc:spChg>
        <pc:spChg chg="del">
          <ac:chgData name="菲 关" userId="3774cd79a85299dd" providerId="LiveId" clId="{002151B2-21C9-41DE-A569-6A290A5CBF8D}" dt="2021-03-29T02:52:21.920" v="270" actId="478"/>
          <ac:spMkLst>
            <pc:docMk/>
            <pc:sldMk cId="1329949308" sldId="500"/>
            <ac:spMk id="17411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8:09.969" v="366" actId="478"/>
        <pc:sldMkLst>
          <pc:docMk/>
          <pc:sldMk cId="3526422581" sldId="502"/>
        </pc:sldMkLst>
        <pc:spChg chg="del mod">
          <ac:chgData name="菲 关" userId="3774cd79a85299dd" providerId="LiveId" clId="{002151B2-21C9-41DE-A569-6A290A5CBF8D}" dt="2021-03-29T03:18:09.969" v="366" actId="478"/>
          <ac:spMkLst>
            <pc:docMk/>
            <pc:sldMk cId="3526422581" sldId="502"/>
            <ac:spMk id="4" creationId="{FA07CDE1-3F60-4178-BF76-0ED5513A2EF7}"/>
          </ac:spMkLst>
        </pc:spChg>
      </pc:sldChg>
      <pc:sldChg chg="delSp modSp add">
        <pc:chgData name="菲 关" userId="3774cd79a85299dd" providerId="LiveId" clId="{002151B2-21C9-41DE-A569-6A290A5CBF8D}" dt="2021-03-29T03:18:26.585" v="367" actId="478"/>
        <pc:sldMkLst>
          <pc:docMk/>
          <pc:sldMk cId="1247467514" sldId="505"/>
        </pc:sldMkLst>
        <pc:spChg chg="del mod">
          <ac:chgData name="菲 关" userId="3774cd79a85299dd" providerId="LiveId" clId="{002151B2-21C9-41DE-A569-6A290A5CBF8D}" dt="2021-03-29T03:18:26.585" v="367" actId="478"/>
          <ac:spMkLst>
            <pc:docMk/>
            <pc:sldMk cId="1247467514" sldId="505"/>
            <ac:spMk id="3" creationId="{B200A2A0-7D49-4A09-8A5A-1EE91383013D}"/>
          </ac:spMkLst>
        </pc:spChg>
        <pc:spChg chg="del">
          <ac:chgData name="菲 关" userId="3774cd79a85299dd" providerId="LiveId" clId="{002151B2-21C9-41DE-A569-6A290A5CBF8D}" dt="2021-03-29T02:56:24.090" v="279" actId="478"/>
          <ac:spMkLst>
            <pc:docMk/>
            <pc:sldMk cId="1247467514" sldId="505"/>
            <ac:spMk id="17411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23:27.142" v="414" actId="108"/>
        <pc:sldMkLst>
          <pc:docMk/>
          <pc:sldMk cId="672831644" sldId="506"/>
        </pc:sldMkLst>
        <pc:spChg chg="del">
          <ac:chgData name="菲 关" userId="3774cd79a85299dd" providerId="LiveId" clId="{002151B2-21C9-41DE-A569-6A290A5CBF8D}" dt="2021-03-29T03:03:10.163" v="285" actId="478"/>
          <ac:spMkLst>
            <pc:docMk/>
            <pc:sldMk cId="672831644" sldId="506"/>
            <ac:spMk id="17411" creationId="{00000000-0000-0000-0000-000000000000}"/>
          </ac:spMkLst>
        </pc:spChg>
        <pc:spChg chg="mod">
          <ac:chgData name="菲 关" userId="3774cd79a85299dd" providerId="LiveId" clId="{002151B2-21C9-41DE-A569-6A290A5CBF8D}" dt="2021-03-29T03:23:27.142" v="414" actId="108"/>
          <ac:spMkLst>
            <pc:docMk/>
            <pc:sldMk cId="672831644" sldId="506"/>
            <ac:spMk id="17412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9:21.250" v="388" actId="478"/>
        <pc:sldMkLst>
          <pc:docMk/>
          <pc:sldMk cId="3680825822" sldId="508"/>
        </pc:sldMkLst>
        <pc:spChg chg="del mod">
          <ac:chgData name="菲 关" userId="3774cd79a85299dd" providerId="LiveId" clId="{002151B2-21C9-41DE-A569-6A290A5CBF8D}" dt="2021-03-29T03:19:21.250" v="388" actId="478"/>
          <ac:spMkLst>
            <pc:docMk/>
            <pc:sldMk cId="3680825822" sldId="508"/>
            <ac:spMk id="17411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9:44.042" v="401" actId="478"/>
        <pc:sldMkLst>
          <pc:docMk/>
          <pc:sldMk cId="4081157972" sldId="509"/>
        </pc:sldMkLst>
        <pc:spChg chg="del mod">
          <ac:chgData name="菲 关" userId="3774cd79a85299dd" providerId="LiveId" clId="{002151B2-21C9-41DE-A569-6A290A5CBF8D}" dt="2021-03-29T03:19:44.042" v="401" actId="478"/>
          <ac:spMkLst>
            <pc:docMk/>
            <pc:sldMk cId="4081157972" sldId="509"/>
            <ac:spMk id="17411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7:29.834" v="353" actId="478"/>
        <pc:sldMkLst>
          <pc:docMk/>
          <pc:sldMk cId="3519977103" sldId="563"/>
        </pc:sldMkLst>
        <pc:spChg chg="del mod">
          <ac:chgData name="菲 关" userId="3774cd79a85299dd" providerId="LiveId" clId="{002151B2-21C9-41DE-A569-6A290A5CBF8D}" dt="2021-03-29T03:17:29.834" v="353" actId="478"/>
          <ac:spMkLst>
            <pc:docMk/>
            <pc:sldMk cId="3519977103" sldId="563"/>
            <ac:spMk id="14" creationId="{0877B5D9-51F0-4617-9FC0-B0CE29C18C4A}"/>
          </ac:spMkLst>
        </pc:spChg>
      </pc:sldChg>
      <pc:sldChg chg="delSp modSp add">
        <pc:chgData name="菲 关" userId="3774cd79a85299dd" providerId="LiveId" clId="{002151B2-21C9-41DE-A569-6A290A5CBF8D}" dt="2021-03-29T03:17:32.922" v="354" actId="478"/>
        <pc:sldMkLst>
          <pc:docMk/>
          <pc:sldMk cId="587145410" sldId="564"/>
        </pc:sldMkLst>
        <pc:spChg chg="del mod">
          <ac:chgData name="菲 关" userId="3774cd79a85299dd" providerId="LiveId" clId="{002151B2-21C9-41DE-A569-6A290A5CBF8D}" dt="2021-03-29T03:17:32.922" v="354" actId="478"/>
          <ac:spMkLst>
            <pc:docMk/>
            <pc:sldMk cId="587145410" sldId="564"/>
            <ac:spMk id="14" creationId="{7E6D6F37-B465-4C47-8CD3-35B2A987D74D}"/>
          </ac:spMkLst>
        </pc:spChg>
      </pc:sldChg>
      <pc:sldChg chg="delSp modSp add">
        <pc:chgData name="菲 关" userId="3774cd79a85299dd" providerId="LiveId" clId="{002151B2-21C9-41DE-A569-6A290A5CBF8D}" dt="2021-03-29T03:17:35.642" v="355" actId="478"/>
        <pc:sldMkLst>
          <pc:docMk/>
          <pc:sldMk cId="2921611174" sldId="565"/>
        </pc:sldMkLst>
        <pc:spChg chg="del mod">
          <ac:chgData name="菲 关" userId="3774cd79a85299dd" providerId="LiveId" clId="{002151B2-21C9-41DE-A569-6A290A5CBF8D}" dt="2021-03-29T03:17:35.642" v="355" actId="478"/>
          <ac:spMkLst>
            <pc:docMk/>
            <pc:sldMk cId="2921611174" sldId="565"/>
            <ac:spMk id="7" creationId="{A94FED11-B9C9-4555-9DE0-A681A5C85F91}"/>
          </ac:spMkLst>
        </pc:spChg>
      </pc:sldChg>
      <pc:sldChg chg="delSp modSp add mod">
        <pc:chgData name="菲 关" userId="3774cd79a85299dd" providerId="LiveId" clId="{002151B2-21C9-41DE-A569-6A290A5CBF8D}" dt="2021-03-29T01:47:03.600" v="94" actId="478"/>
        <pc:sldMkLst>
          <pc:docMk/>
          <pc:sldMk cId="3862681299" sldId="570"/>
        </pc:sldMkLst>
        <pc:spChg chg="del">
          <ac:chgData name="菲 关" userId="3774cd79a85299dd" providerId="LiveId" clId="{002151B2-21C9-41DE-A569-6A290A5CBF8D}" dt="2021-03-29T01:47:02.505" v="93" actId="478"/>
          <ac:spMkLst>
            <pc:docMk/>
            <pc:sldMk cId="3862681299" sldId="570"/>
            <ac:spMk id="4" creationId="{00000000-0000-0000-0000-000000000000}"/>
          </ac:spMkLst>
        </pc:spChg>
        <pc:spChg chg="del mod">
          <ac:chgData name="菲 关" userId="3774cd79a85299dd" providerId="LiveId" clId="{002151B2-21C9-41DE-A569-6A290A5CBF8D}" dt="2021-03-29T01:47:03.600" v="94" actId="478"/>
          <ac:spMkLst>
            <pc:docMk/>
            <pc:sldMk cId="3862681299" sldId="570"/>
            <ac:spMk id="5" creationId="{00000000-0000-0000-0000-000000000000}"/>
          </ac:spMkLst>
        </pc:spChg>
      </pc:sldChg>
      <pc:sldChg chg="delSp modSp add mod">
        <pc:chgData name="菲 关" userId="3774cd79a85299dd" providerId="LiveId" clId="{002151B2-21C9-41DE-A569-6A290A5CBF8D}" dt="2021-03-29T01:16:56.328" v="73" actId="478"/>
        <pc:sldMkLst>
          <pc:docMk/>
          <pc:sldMk cId="3238196770" sldId="1553"/>
        </pc:sldMkLst>
        <pc:spChg chg="del">
          <ac:chgData name="菲 关" userId="3774cd79a85299dd" providerId="LiveId" clId="{002151B2-21C9-41DE-A569-6A290A5CBF8D}" dt="2021-03-29T01:16:56.328" v="73" actId="478"/>
          <ac:spMkLst>
            <pc:docMk/>
            <pc:sldMk cId="3238196770" sldId="1553"/>
            <ac:spMk id="4" creationId="{583BF6F2-CAF4-4101-9F03-A0E4074FAC77}"/>
          </ac:spMkLst>
        </pc:spChg>
        <pc:spChg chg="del mod">
          <ac:chgData name="菲 关" userId="3774cd79a85299dd" providerId="LiveId" clId="{002151B2-21C9-41DE-A569-6A290A5CBF8D}" dt="2021-03-29T01:16:54.631" v="72" actId="478"/>
          <ac:spMkLst>
            <pc:docMk/>
            <pc:sldMk cId="3238196770" sldId="1553"/>
            <ac:spMk id="6" creationId="{5CD36BFC-1E3D-4EEA-9BB0-DB44D187E020}"/>
          </ac:spMkLst>
        </pc:spChg>
        <pc:spChg chg="mod">
          <ac:chgData name="菲 关" userId="3774cd79a85299dd" providerId="LiveId" clId="{002151B2-21C9-41DE-A569-6A290A5CBF8D}" dt="2021-03-29T01:16:49.568" v="70" actId="255"/>
          <ac:spMkLst>
            <pc:docMk/>
            <pc:sldMk cId="3238196770" sldId="1553"/>
            <ac:spMk id="19" creationId="{F9703F17-392F-4700-8F23-693ECE51FD39}"/>
          </ac:spMkLst>
        </pc:spChg>
        <pc:spChg chg="mod">
          <ac:chgData name="菲 关" userId="3774cd79a85299dd" providerId="LiveId" clId="{002151B2-21C9-41DE-A569-6A290A5CBF8D}" dt="2021-03-29T01:15:58.849" v="65" actId="255"/>
          <ac:spMkLst>
            <pc:docMk/>
            <pc:sldMk cId="3238196770" sldId="1553"/>
            <ac:spMk id="58" creationId="{D323E924-4586-41B6-80C6-232485A5AAA1}"/>
          </ac:spMkLst>
        </pc:spChg>
        <pc:spChg chg="mod">
          <ac:chgData name="菲 关" userId="3774cd79a85299dd" providerId="LiveId" clId="{002151B2-21C9-41DE-A569-6A290A5CBF8D}" dt="2021-03-29T01:16:09.353" v="66" actId="255"/>
          <ac:spMkLst>
            <pc:docMk/>
            <pc:sldMk cId="3238196770" sldId="1553"/>
            <ac:spMk id="61" creationId="{504B158D-79F9-40A4-98FD-237DA3CFFF75}"/>
          </ac:spMkLst>
        </pc:spChg>
        <pc:spChg chg="mod">
          <ac:chgData name="菲 关" userId="3774cd79a85299dd" providerId="LiveId" clId="{002151B2-21C9-41DE-A569-6A290A5CBF8D}" dt="2021-03-29T01:16:25.481" v="68" actId="255"/>
          <ac:spMkLst>
            <pc:docMk/>
            <pc:sldMk cId="3238196770" sldId="1553"/>
            <ac:spMk id="62" creationId="{395F04CB-3246-4CFC-B972-5F92A0116A5F}"/>
          </ac:spMkLst>
        </pc:spChg>
        <pc:spChg chg="mod">
          <ac:chgData name="菲 关" userId="3774cd79a85299dd" providerId="LiveId" clId="{002151B2-21C9-41DE-A569-6A290A5CBF8D}" dt="2021-03-29T01:16:33.974" v="69" actId="1076"/>
          <ac:spMkLst>
            <pc:docMk/>
            <pc:sldMk cId="3238196770" sldId="1553"/>
            <ac:spMk id="148" creationId="{8A0C7E97-0F57-492E-88C2-5AE5B8BB778C}"/>
          </ac:spMkLst>
        </pc:spChg>
      </pc:sldChg>
      <pc:sldChg chg="delSp add">
        <pc:chgData name="菲 关" userId="3774cd79a85299dd" providerId="LiveId" clId="{002151B2-21C9-41DE-A569-6A290A5CBF8D}" dt="2021-03-29T01:39:38.218" v="79" actId="478"/>
        <pc:sldMkLst>
          <pc:docMk/>
          <pc:sldMk cId="3400656324" sldId="1677"/>
        </pc:sldMkLst>
        <pc:spChg chg="del">
          <ac:chgData name="菲 关" userId="3774cd79a85299dd" providerId="LiveId" clId="{002151B2-21C9-41DE-A569-6A290A5CBF8D}" dt="2021-03-29T01:39:38.218" v="79" actId="478"/>
          <ac:spMkLst>
            <pc:docMk/>
            <pc:sldMk cId="3400656324" sldId="1677"/>
            <ac:spMk id="32771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36:37.321" v="205" actId="6549"/>
        <pc:sldMkLst>
          <pc:docMk/>
          <pc:sldMk cId="3584538037" sldId="1690"/>
        </pc:sldMkLst>
        <pc:spChg chg="mod">
          <ac:chgData name="菲 关" userId="3774cd79a85299dd" providerId="LiveId" clId="{002151B2-21C9-41DE-A569-6A290A5CBF8D}" dt="2021-03-29T02:36:37.321" v="205" actId="6549"/>
          <ac:spMkLst>
            <pc:docMk/>
            <pc:sldMk cId="3584538037" sldId="1690"/>
            <ac:spMk id="2" creationId="{00000000-0000-0000-0000-000000000000}"/>
          </ac:spMkLst>
        </pc:spChg>
        <pc:spChg chg="mod">
          <ac:chgData name="菲 关" userId="3774cd79a85299dd" providerId="LiveId" clId="{002151B2-21C9-41DE-A569-6A290A5CBF8D}" dt="2021-03-29T02:36:23.533" v="203"/>
          <ac:spMkLst>
            <pc:docMk/>
            <pc:sldMk cId="3584538037" sldId="1690"/>
            <ac:spMk id="5" creationId="{00000000-0000-0000-0000-000000000000}"/>
          </ac:spMkLst>
        </pc:spChg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3642057914" sldId="1789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3385387945" sldId="1790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2187485119" sldId="1791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2348402736" sldId="1792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1866968394" sldId="1793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3487088721" sldId="1794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1474069625" sldId="1797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912103169" sldId="1798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3260528202" sldId="1799"/>
        </pc:sldMkLst>
      </pc:sldChg>
      <pc:sldChg chg="delSp add">
        <pc:chgData name="菲 关" userId="3774cd79a85299dd" providerId="LiveId" clId="{002151B2-21C9-41DE-A569-6A290A5CBF8D}" dt="2021-03-29T01:03:46.289" v="7" actId="478"/>
        <pc:sldMkLst>
          <pc:docMk/>
          <pc:sldMk cId="0" sldId="1800"/>
        </pc:sldMkLst>
        <pc:spChg chg="del">
          <ac:chgData name="菲 关" userId="3774cd79a85299dd" providerId="LiveId" clId="{002151B2-21C9-41DE-A569-6A290A5CBF8D}" dt="2021-03-29T01:03:46.289" v="7" actId="478"/>
          <ac:spMkLst>
            <pc:docMk/>
            <pc:sldMk cId="0" sldId="1800"/>
            <ac:spMk id="4" creationId="{1CA18E2E-3EF8-48E3-AF44-BE417906A60E}"/>
          </ac:spMkLst>
        </pc:spChg>
      </pc:sldChg>
      <pc:sldChg chg="delSp add">
        <pc:chgData name="菲 关" userId="3774cd79a85299dd" providerId="LiveId" clId="{002151B2-21C9-41DE-A569-6A290A5CBF8D}" dt="2021-03-29T01:03:49.664" v="8" actId="478"/>
        <pc:sldMkLst>
          <pc:docMk/>
          <pc:sldMk cId="0" sldId="1801"/>
        </pc:sldMkLst>
        <pc:spChg chg="del">
          <ac:chgData name="菲 关" userId="3774cd79a85299dd" providerId="LiveId" clId="{002151B2-21C9-41DE-A569-6A290A5CBF8D}" dt="2021-03-29T01:03:49.664" v="8" actId="478"/>
          <ac:spMkLst>
            <pc:docMk/>
            <pc:sldMk cId="0" sldId="1801"/>
            <ac:spMk id="4" creationId="{72629EBE-EAFA-4DF5-861E-CDB98368F75F}"/>
          </ac:spMkLst>
        </pc:spChg>
      </pc:sldChg>
      <pc:sldChg chg="delSp add">
        <pc:chgData name="菲 关" userId="3774cd79a85299dd" providerId="LiveId" clId="{002151B2-21C9-41DE-A569-6A290A5CBF8D}" dt="2021-03-29T01:03:51.800" v="9" actId="478"/>
        <pc:sldMkLst>
          <pc:docMk/>
          <pc:sldMk cId="0" sldId="1802"/>
        </pc:sldMkLst>
        <pc:spChg chg="del">
          <ac:chgData name="菲 关" userId="3774cd79a85299dd" providerId="LiveId" clId="{002151B2-21C9-41DE-A569-6A290A5CBF8D}" dt="2021-03-29T01:03:51.800" v="9" actId="478"/>
          <ac:spMkLst>
            <pc:docMk/>
            <pc:sldMk cId="0" sldId="1802"/>
            <ac:spMk id="4" creationId="{6BD0D0D9-5540-44D6-BC47-8E8D84B6E2C6}"/>
          </ac:spMkLst>
        </pc:spChg>
      </pc:sldChg>
      <pc:sldChg chg="delSp add">
        <pc:chgData name="菲 关" userId="3774cd79a85299dd" providerId="LiveId" clId="{002151B2-21C9-41DE-A569-6A290A5CBF8D}" dt="2021-03-29T01:03:53.248" v="10" actId="478"/>
        <pc:sldMkLst>
          <pc:docMk/>
          <pc:sldMk cId="0" sldId="1803"/>
        </pc:sldMkLst>
        <pc:spChg chg="del">
          <ac:chgData name="菲 关" userId="3774cd79a85299dd" providerId="LiveId" clId="{002151B2-21C9-41DE-A569-6A290A5CBF8D}" dt="2021-03-29T01:03:53.248" v="10" actId="478"/>
          <ac:spMkLst>
            <pc:docMk/>
            <pc:sldMk cId="0" sldId="1803"/>
            <ac:spMk id="4" creationId="{0A805BBE-C68F-4C43-B424-63F7CDCDCF4E}"/>
          </ac:spMkLst>
        </pc:spChg>
      </pc:sldChg>
      <pc:sldChg chg="delSp add">
        <pc:chgData name="菲 关" userId="3774cd79a85299dd" providerId="LiveId" clId="{002151B2-21C9-41DE-A569-6A290A5CBF8D}" dt="2021-03-29T01:03:54.712" v="11" actId="478"/>
        <pc:sldMkLst>
          <pc:docMk/>
          <pc:sldMk cId="0" sldId="1804"/>
        </pc:sldMkLst>
        <pc:spChg chg="del">
          <ac:chgData name="菲 关" userId="3774cd79a85299dd" providerId="LiveId" clId="{002151B2-21C9-41DE-A569-6A290A5CBF8D}" dt="2021-03-29T01:03:54.712" v="11" actId="478"/>
          <ac:spMkLst>
            <pc:docMk/>
            <pc:sldMk cId="0" sldId="1804"/>
            <ac:spMk id="6" creationId="{EF764A48-2BAD-41D5-8839-32784245B80F}"/>
          </ac:spMkLst>
        </pc:spChg>
      </pc:sldChg>
      <pc:sldChg chg="delSp add">
        <pc:chgData name="菲 关" userId="3774cd79a85299dd" providerId="LiveId" clId="{002151B2-21C9-41DE-A569-6A290A5CBF8D}" dt="2021-03-29T01:03:56.320" v="12" actId="478"/>
        <pc:sldMkLst>
          <pc:docMk/>
          <pc:sldMk cId="0" sldId="1805"/>
        </pc:sldMkLst>
        <pc:spChg chg="del">
          <ac:chgData name="菲 关" userId="3774cd79a85299dd" providerId="LiveId" clId="{002151B2-21C9-41DE-A569-6A290A5CBF8D}" dt="2021-03-29T01:03:56.320" v="12" actId="478"/>
          <ac:spMkLst>
            <pc:docMk/>
            <pc:sldMk cId="0" sldId="1805"/>
            <ac:spMk id="7" creationId="{5CE19BFF-B71A-4632-B928-DEE5D5A07866}"/>
          </ac:spMkLst>
        </pc:spChg>
      </pc:sldChg>
      <pc:sldChg chg="delSp modSp add">
        <pc:chgData name="菲 关" userId="3774cd79a85299dd" providerId="LiveId" clId="{002151B2-21C9-41DE-A569-6A290A5CBF8D}" dt="2021-03-29T02:52:58.426" v="274" actId="14100"/>
        <pc:sldMkLst>
          <pc:docMk/>
          <pc:sldMk cId="0" sldId="1806"/>
        </pc:sldMkLst>
        <pc:spChg chg="del">
          <ac:chgData name="菲 关" userId="3774cd79a85299dd" providerId="LiveId" clId="{002151B2-21C9-41DE-A569-6A290A5CBF8D}" dt="2021-03-29T01:03:57.697" v="13" actId="478"/>
          <ac:spMkLst>
            <pc:docMk/>
            <pc:sldMk cId="0" sldId="1806"/>
            <ac:spMk id="8" creationId="{87E696B0-587F-4439-940F-B05907A73AEF}"/>
          </ac:spMkLst>
        </pc:spChg>
        <pc:spChg chg="mod">
          <ac:chgData name="菲 关" userId="3774cd79a85299dd" providerId="LiveId" clId="{002151B2-21C9-41DE-A569-6A290A5CBF8D}" dt="2021-03-29T02:52:58.426" v="274" actId="14100"/>
          <ac:spMkLst>
            <pc:docMk/>
            <pc:sldMk cId="0" sldId="1806"/>
            <ac:spMk id="46098" creationId="{BDC844C2-A63B-4FE5-961D-E2D2D0A68598}"/>
          </ac:spMkLst>
        </pc:spChg>
      </pc:sldChg>
      <pc:sldChg chg="delSp add">
        <pc:chgData name="菲 关" userId="3774cd79a85299dd" providerId="LiveId" clId="{002151B2-21C9-41DE-A569-6A290A5CBF8D}" dt="2021-03-29T01:03:59.192" v="14" actId="478"/>
        <pc:sldMkLst>
          <pc:docMk/>
          <pc:sldMk cId="0" sldId="1807"/>
        </pc:sldMkLst>
        <pc:spChg chg="del">
          <ac:chgData name="菲 关" userId="3774cd79a85299dd" providerId="LiveId" clId="{002151B2-21C9-41DE-A569-6A290A5CBF8D}" dt="2021-03-29T01:03:59.192" v="14" actId="478"/>
          <ac:spMkLst>
            <pc:docMk/>
            <pc:sldMk cId="0" sldId="1807"/>
            <ac:spMk id="4" creationId="{270B2F34-2F1C-49C5-95D8-F5113B384EAA}"/>
          </ac:spMkLst>
        </pc:spChg>
      </pc:sldChg>
      <pc:sldChg chg="delSp add">
        <pc:chgData name="菲 关" userId="3774cd79a85299dd" providerId="LiveId" clId="{002151B2-21C9-41DE-A569-6A290A5CBF8D}" dt="2021-03-29T01:04:00.713" v="15" actId="478"/>
        <pc:sldMkLst>
          <pc:docMk/>
          <pc:sldMk cId="0" sldId="1808"/>
        </pc:sldMkLst>
        <pc:spChg chg="del">
          <ac:chgData name="菲 关" userId="3774cd79a85299dd" providerId="LiveId" clId="{002151B2-21C9-41DE-A569-6A290A5CBF8D}" dt="2021-03-29T01:04:00.713" v="15" actId="478"/>
          <ac:spMkLst>
            <pc:docMk/>
            <pc:sldMk cId="0" sldId="1808"/>
            <ac:spMk id="4" creationId="{4E0F8131-A068-471E-ACAF-B101867D16A6}"/>
          </ac:spMkLst>
        </pc:spChg>
      </pc:sldChg>
      <pc:sldChg chg="delSp add">
        <pc:chgData name="菲 关" userId="3774cd79a85299dd" providerId="LiveId" clId="{002151B2-21C9-41DE-A569-6A290A5CBF8D}" dt="2021-03-29T01:04:09.814" v="19" actId="478"/>
        <pc:sldMkLst>
          <pc:docMk/>
          <pc:sldMk cId="0" sldId="1809"/>
        </pc:sldMkLst>
        <pc:spChg chg="del">
          <ac:chgData name="菲 关" userId="3774cd79a85299dd" providerId="LiveId" clId="{002151B2-21C9-41DE-A569-6A290A5CBF8D}" dt="2021-03-29T01:04:09.814" v="19" actId="478"/>
          <ac:spMkLst>
            <pc:docMk/>
            <pc:sldMk cId="0" sldId="1809"/>
            <ac:spMk id="5" creationId="{A5E4B928-9785-4ECF-B08E-87821283D32A}"/>
          </ac:spMkLst>
        </pc:spChg>
      </pc:sldChg>
      <pc:sldChg chg="delSp add">
        <pc:chgData name="菲 关" userId="3774cd79a85299dd" providerId="LiveId" clId="{002151B2-21C9-41DE-A569-6A290A5CBF8D}" dt="2021-03-29T01:04:11.968" v="20" actId="478"/>
        <pc:sldMkLst>
          <pc:docMk/>
          <pc:sldMk cId="0" sldId="1810"/>
        </pc:sldMkLst>
        <pc:spChg chg="del">
          <ac:chgData name="菲 关" userId="3774cd79a85299dd" providerId="LiveId" clId="{002151B2-21C9-41DE-A569-6A290A5CBF8D}" dt="2021-03-29T01:04:11.968" v="20" actId="478"/>
          <ac:spMkLst>
            <pc:docMk/>
            <pc:sldMk cId="0" sldId="1810"/>
            <ac:spMk id="5" creationId="{C7D783D3-9E2E-4C2E-B38D-E49FE475AABF}"/>
          </ac:spMkLst>
        </pc:spChg>
      </pc:sldChg>
      <pc:sldChg chg="delSp add">
        <pc:chgData name="菲 关" userId="3774cd79a85299dd" providerId="LiveId" clId="{002151B2-21C9-41DE-A569-6A290A5CBF8D}" dt="2021-03-29T01:04:15.320" v="22" actId="478"/>
        <pc:sldMkLst>
          <pc:docMk/>
          <pc:sldMk cId="0" sldId="1811"/>
        </pc:sldMkLst>
        <pc:spChg chg="del">
          <ac:chgData name="菲 关" userId="3774cd79a85299dd" providerId="LiveId" clId="{002151B2-21C9-41DE-A569-6A290A5CBF8D}" dt="2021-03-29T01:04:15.320" v="22" actId="478"/>
          <ac:spMkLst>
            <pc:docMk/>
            <pc:sldMk cId="0" sldId="1811"/>
            <ac:spMk id="5" creationId="{DDE84155-6228-4458-AF76-CB5201FAB4D7}"/>
          </ac:spMkLst>
        </pc:spChg>
      </pc:sldChg>
      <pc:sldChg chg="delSp add">
        <pc:chgData name="菲 关" userId="3774cd79a85299dd" providerId="LiveId" clId="{002151B2-21C9-41DE-A569-6A290A5CBF8D}" dt="2021-03-29T03:03:26.755" v="294" actId="478"/>
        <pc:sldMkLst>
          <pc:docMk/>
          <pc:sldMk cId="0" sldId="1812"/>
        </pc:sldMkLst>
        <pc:spChg chg="del">
          <ac:chgData name="菲 关" userId="3774cd79a85299dd" providerId="LiveId" clId="{002151B2-21C9-41DE-A569-6A290A5CBF8D}" dt="2021-03-29T03:03:26.755" v="294" actId="478"/>
          <ac:spMkLst>
            <pc:docMk/>
            <pc:sldMk cId="0" sldId="1812"/>
            <ac:spMk id="2" creationId="{901F48F6-178F-4780-AC2B-F44CFEE2FF68}"/>
          </ac:spMkLst>
        </pc:spChg>
        <pc:spChg chg="del">
          <ac:chgData name="菲 关" userId="3774cd79a85299dd" providerId="LiveId" clId="{002151B2-21C9-41DE-A569-6A290A5CBF8D}" dt="2021-03-29T01:04:16.776" v="23" actId="478"/>
          <ac:spMkLst>
            <pc:docMk/>
            <pc:sldMk cId="0" sldId="1812"/>
            <ac:spMk id="5" creationId="{4A4299EA-76AC-4B6F-8751-8C1B22A2A37F}"/>
          </ac:spMkLst>
        </pc:spChg>
      </pc:sldChg>
      <pc:sldChg chg="delSp add">
        <pc:chgData name="菲 关" userId="3774cd79a85299dd" providerId="LiveId" clId="{002151B2-21C9-41DE-A569-6A290A5CBF8D}" dt="2021-03-29T01:04:19.784" v="25" actId="478"/>
        <pc:sldMkLst>
          <pc:docMk/>
          <pc:sldMk cId="0" sldId="1813"/>
        </pc:sldMkLst>
        <pc:spChg chg="del">
          <ac:chgData name="菲 关" userId="3774cd79a85299dd" providerId="LiveId" clId="{002151B2-21C9-41DE-A569-6A290A5CBF8D}" dt="2021-03-29T01:04:19.784" v="25" actId="478"/>
          <ac:spMkLst>
            <pc:docMk/>
            <pc:sldMk cId="0" sldId="1813"/>
            <ac:spMk id="5" creationId="{C1A47358-FA54-45F3-A6B4-9368253F343C}"/>
          </ac:spMkLst>
        </pc:spChg>
      </pc:sldChg>
      <pc:sldChg chg="delSp add">
        <pc:chgData name="菲 关" userId="3774cd79a85299dd" providerId="LiveId" clId="{002151B2-21C9-41DE-A569-6A290A5CBF8D}" dt="2021-03-29T01:04:21.240" v="26" actId="478"/>
        <pc:sldMkLst>
          <pc:docMk/>
          <pc:sldMk cId="0" sldId="1814"/>
        </pc:sldMkLst>
        <pc:spChg chg="del">
          <ac:chgData name="菲 关" userId="3774cd79a85299dd" providerId="LiveId" clId="{002151B2-21C9-41DE-A569-6A290A5CBF8D}" dt="2021-03-29T01:04:21.240" v="26" actId="478"/>
          <ac:spMkLst>
            <pc:docMk/>
            <pc:sldMk cId="0" sldId="1814"/>
            <ac:spMk id="5" creationId="{284C42C4-8838-4F11-8E03-15234AC5F0D8}"/>
          </ac:spMkLst>
        </pc:spChg>
      </pc:sldChg>
      <pc:sldChg chg="delSp add">
        <pc:chgData name="菲 关" userId="3774cd79a85299dd" providerId="LiveId" clId="{002151B2-21C9-41DE-A569-6A290A5CBF8D}" dt="2021-03-29T01:04:24.248" v="28" actId="478"/>
        <pc:sldMkLst>
          <pc:docMk/>
          <pc:sldMk cId="0" sldId="1815"/>
        </pc:sldMkLst>
        <pc:spChg chg="del">
          <ac:chgData name="菲 关" userId="3774cd79a85299dd" providerId="LiveId" clId="{002151B2-21C9-41DE-A569-6A290A5CBF8D}" dt="2021-03-29T01:04:24.248" v="28" actId="478"/>
          <ac:spMkLst>
            <pc:docMk/>
            <pc:sldMk cId="0" sldId="1815"/>
            <ac:spMk id="5" creationId="{9CBF2C5D-3279-4B30-B338-158D72570088}"/>
          </ac:spMkLst>
        </pc:spChg>
      </pc:sldChg>
      <pc:sldChg chg="delSp add">
        <pc:chgData name="菲 关" userId="3774cd79a85299dd" providerId="LiveId" clId="{002151B2-21C9-41DE-A569-6A290A5CBF8D}" dt="2021-03-29T01:04:42.984" v="29" actId="478"/>
        <pc:sldMkLst>
          <pc:docMk/>
          <pc:sldMk cId="0" sldId="1816"/>
        </pc:sldMkLst>
        <pc:spChg chg="del">
          <ac:chgData name="菲 关" userId="3774cd79a85299dd" providerId="LiveId" clId="{002151B2-21C9-41DE-A569-6A290A5CBF8D}" dt="2021-03-29T01:04:42.984" v="29" actId="478"/>
          <ac:spMkLst>
            <pc:docMk/>
            <pc:sldMk cId="0" sldId="1816"/>
            <ac:spMk id="74" creationId="{1F072600-1FF1-49E5-AFBC-E5C309ECBE71}"/>
          </ac:spMkLst>
        </pc:spChg>
      </pc:sldChg>
      <pc:sldChg chg="addSp delSp modSp add">
        <pc:chgData name="菲 关" userId="3774cd79a85299dd" providerId="LiveId" clId="{002151B2-21C9-41DE-A569-6A290A5CBF8D}" dt="2021-03-29T01:04:48.752" v="32" actId="478"/>
        <pc:sldMkLst>
          <pc:docMk/>
          <pc:sldMk cId="0" sldId="1817"/>
        </pc:sldMkLst>
        <pc:spChg chg="add del mod">
          <ac:chgData name="菲 关" userId="3774cd79a85299dd" providerId="LiveId" clId="{002151B2-21C9-41DE-A569-6A290A5CBF8D}" dt="2021-03-29T01:04:46.171" v="31" actId="478"/>
          <ac:spMkLst>
            <pc:docMk/>
            <pc:sldMk cId="0" sldId="1817"/>
            <ac:spMk id="2" creationId="{2F2B5D48-BEC1-4A8A-9102-3E77A731B470}"/>
          </ac:spMkLst>
        </pc:spChg>
        <pc:spChg chg="del">
          <ac:chgData name="菲 关" userId="3774cd79a85299dd" providerId="LiveId" clId="{002151B2-21C9-41DE-A569-6A290A5CBF8D}" dt="2021-03-29T01:04:48.752" v="32" actId="478"/>
          <ac:spMkLst>
            <pc:docMk/>
            <pc:sldMk cId="0" sldId="1817"/>
            <ac:spMk id="4" creationId="{90C2F497-EB1A-4D33-8854-436A989DD827}"/>
          </ac:spMkLst>
        </pc:spChg>
        <pc:spChg chg="add del">
          <ac:chgData name="菲 关" userId="3774cd79a85299dd" providerId="LiveId" clId="{002151B2-21C9-41DE-A569-6A290A5CBF8D}" dt="2021-03-29T01:04:46.171" v="31" actId="478"/>
          <ac:spMkLst>
            <pc:docMk/>
            <pc:sldMk cId="0" sldId="1817"/>
            <ac:spMk id="61443" creationId="{3E4F4DD4-02D6-4E31-B30E-3AE59EA9CCDF}"/>
          </ac:spMkLst>
        </pc:spChg>
      </pc:sldChg>
      <pc:sldChg chg="delSp add">
        <pc:chgData name="菲 关" userId="3774cd79a85299dd" providerId="LiveId" clId="{002151B2-21C9-41DE-A569-6A290A5CBF8D}" dt="2021-03-29T01:04:53.414" v="35" actId="478"/>
        <pc:sldMkLst>
          <pc:docMk/>
          <pc:sldMk cId="0" sldId="1818"/>
        </pc:sldMkLst>
        <pc:spChg chg="del">
          <ac:chgData name="菲 关" userId="3774cd79a85299dd" providerId="LiveId" clId="{002151B2-21C9-41DE-A569-6A290A5CBF8D}" dt="2021-03-29T01:04:53.414" v="35" actId="478"/>
          <ac:spMkLst>
            <pc:docMk/>
            <pc:sldMk cId="0" sldId="1818"/>
            <ac:spMk id="6" creationId="{C33F4DAB-7B6D-4201-A80C-E9C307D13E4F}"/>
          </ac:spMkLst>
        </pc:spChg>
      </pc:sldChg>
      <pc:sldChg chg="delSp add">
        <pc:chgData name="菲 关" userId="3774cd79a85299dd" providerId="LiveId" clId="{002151B2-21C9-41DE-A569-6A290A5CBF8D}" dt="2021-03-29T01:04:54.960" v="36" actId="478"/>
        <pc:sldMkLst>
          <pc:docMk/>
          <pc:sldMk cId="0" sldId="1819"/>
        </pc:sldMkLst>
        <pc:spChg chg="del">
          <ac:chgData name="菲 关" userId="3774cd79a85299dd" providerId="LiveId" clId="{002151B2-21C9-41DE-A569-6A290A5CBF8D}" dt="2021-03-29T01:04:54.960" v="36" actId="478"/>
          <ac:spMkLst>
            <pc:docMk/>
            <pc:sldMk cId="0" sldId="1819"/>
            <ac:spMk id="16" creationId="{77DE7380-9DD0-4898-9479-4EE90466FEC6}"/>
          </ac:spMkLst>
        </pc:spChg>
      </pc:sldChg>
      <pc:sldChg chg="delSp add">
        <pc:chgData name="菲 关" userId="3774cd79a85299dd" providerId="LiveId" clId="{002151B2-21C9-41DE-A569-6A290A5CBF8D}" dt="2021-03-29T01:05:07.288" v="45" actId="478"/>
        <pc:sldMkLst>
          <pc:docMk/>
          <pc:sldMk cId="0" sldId="1820"/>
        </pc:sldMkLst>
        <pc:spChg chg="del">
          <ac:chgData name="菲 关" userId="3774cd79a85299dd" providerId="LiveId" clId="{002151B2-21C9-41DE-A569-6A290A5CBF8D}" dt="2021-03-29T01:05:07.288" v="45" actId="478"/>
          <ac:spMkLst>
            <pc:docMk/>
            <pc:sldMk cId="0" sldId="1820"/>
            <ac:spMk id="4" creationId="{D9805A88-A514-4655-B3E7-10691C11FF27}"/>
          </ac:spMkLst>
        </pc:spChg>
      </pc:sldChg>
      <pc:sldChg chg="delSp add">
        <pc:chgData name="菲 关" userId="3774cd79a85299dd" providerId="LiveId" clId="{002151B2-21C9-41DE-A569-6A290A5CBF8D}" dt="2021-03-29T01:05:08.704" v="46" actId="478"/>
        <pc:sldMkLst>
          <pc:docMk/>
          <pc:sldMk cId="0" sldId="1821"/>
        </pc:sldMkLst>
        <pc:spChg chg="del">
          <ac:chgData name="菲 关" userId="3774cd79a85299dd" providerId="LiveId" clId="{002151B2-21C9-41DE-A569-6A290A5CBF8D}" dt="2021-03-29T01:05:08.704" v="46" actId="478"/>
          <ac:spMkLst>
            <pc:docMk/>
            <pc:sldMk cId="0" sldId="1821"/>
            <ac:spMk id="4" creationId="{797A48E8-A868-4622-B386-8253B0DC5866}"/>
          </ac:spMkLst>
        </pc:spChg>
      </pc:sldChg>
      <pc:sldChg chg="modSp add del mod">
        <pc:chgData name="菲 关" userId="3774cd79a85299dd" providerId="LiveId" clId="{002151B2-21C9-41DE-A569-6A290A5CBF8D}" dt="2021-03-29T02:44:18.298" v="243" actId="47"/>
        <pc:sldMkLst>
          <pc:docMk/>
          <pc:sldMk cId="122818311" sldId="1822"/>
        </pc:sldMkLst>
        <pc:spChg chg="mod">
          <ac:chgData name="菲 关" userId="3774cd79a85299dd" providerId="LiveId" clId="{002151B2-21C9-41DE-A569-6A290A5CBF8D}" dt="2021-03-29T02:03:51.082" v="179" actId="120"/>
          <ac:spMkLst>
            <pc:docMk/>
            <pc:sldMk cId="122818311" sldId="1822"/>
            <ac:spMk id="216068" creationId="{00000000-0000-0000-0000-000000000000}"/>
          </ac:spMkLst>
        </pc:spChg>
      </pc:sldChg>
      <pc:sldChg chg="modSp add del mod">
        <pc:chgData name="菲 关" userId="3774cd79a85299dd" providerId="LiveId" clId="{002151B2-21C9-41DE-A569-6A290A5CBF8D}" dt="2021-03-29T02:44:21.281" v="244" actId="47"/>
        <pc:sldMkLst>
          <pc:docMk/>
          <pc:sldMk cId="296755535" sldId="1823"/>
        </pc:sldMkLst>
        <pc:spChg chg="mod">
          <ac:chgData name="菲 关" userId="3774cd79a85299dd" providerId="LiveId" clId="{002151B2-21C9-41DE-A569-6A290A5CBF8D}" dt="2021-03-29T01:57:26.893" v="178" actId="255"/>
          <ac:spMkLst>
            <pc:docMk/>
            <pc:sldMk cId="296755535" sldId="1823"/>
            <ac:spMk id="216068" creationId="{00000000-0000-0000-0000-000000000000}"/>
          </ac:spMkLst>
        </pc:spChg>
      </pc:sldChg>
      <pc:sldChg chg="delSp modSp add del mod">
        <pc:chgData name="菲 关" userId="3774cd79a85299dd" providerId="LiveId" clId="{002151B2-21C9-41DE-A569-6A290A5CBF8D}" dt="2021-03-29T02:49:45.266" v="262" actId="47"/>
        <pc:sldMkLst>
          <pc:docMk/>
          <pc:sldMk cId="1597052308" sldId="1824"/>
        </pc:sldMkLst>
        <pc:spChg chg="del">
          <ac:chgData name="菲 关" userId="3774cd79a85299dd" providerId="LiveId" clId="{002151B2-21C9-41DE-A569-6A290A5CBF8D}" dt="2021-03-29T02:37:58.023" v="206" actId="478"/>
          <ac:spMkLst>
            <pc:docMk/>
            <pc:sldMk cId="1597052308" sldId="1824"/>
            <ac:spMk id="7" creationId="{00000000-0000-0000-0000-000000000000}"/>
          </ac:spMkLst>
        </pc:spChg>
        <pc:spChg chg="mod">
          <ac:chgData name="菲 关" userId="3774cd79a85299dd" providerId="LiveId" clId="{002151B2-21C9-41DE-A569-6A290A5CBF8D}" dt="2021-03-29T02:04:38.113" v="182" actId="108"/>
          <ac:spMkLst>
            <pc:docMk/>
            <pc:sldMk cId="1597052308" sldId="1824"/>
            <ac:spMk id="216068" creationId="{00000000-0000-0000-0000-000000000000}"/>
          </ac:spMkLst>
        </pc:spChg>
      </pc:sldChg>
      <pc:sldChg chg="add">
        <pc:chgData name="菲 关" userId="3774cd79a85299dd" providerId="LiveId" clId="{002151B2-21C9-41DE-A569-6A290A5CBF8D}" dt="2021-03-29T02:05:18.332" v="184"/>
        <pc:sldMkLst>
          <pc:docMk/>
          <pc:sldMk cId="318947255" sldId="1825"/>
        </pc:sldMkLst>
      </pc:sldChg>
      <pc:sldChg chg="modSp add del mod">
        <pc:chgData name="菲 关" userId="3774cd79a85299dd" providerId="LiveId" clId="{002151B2-21C9-41DE-A569-6A290A5CBF8D}" dt="2021-03-29T02:48:48.099" v="257" actId="47"/>
        <pc:sldMkLst>
          <pc:docMk/>
          <pc:sldMk cId="3416609215" sldId="1826"/>
        </pc:sldMkLst>
        <pc:spChg chg="mod">
          <ac:chgData name="菲 关" userId="3774cd79a85299dd" providerId="LiveId" clId="{002151B2-21C9-41DE-A569-6A290A5CBF8D}" dt="2021-03-29T02:44:39.296" v="249" actId="20577"/>
          <ac:spMkLst>
            <pc:docMk/>
            <pc:sldMk cId="3416609215" sldId="1826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54:13.659" v="277" actId="120"/>
        <pc:sldMkLst>
          <pc:docMk/>
          <pc:sldMk cId="388553693" sldId="1827"/>
        </pc:sldMkLst>
        <pc:spChg chg="mod">
          <ac:chgData name="菲 关" userId="3774cd79a85299dd" providerId="LiveId" clId="{002151B2-21C9-41DE-A569-6A290A5CBF8D}" dt="2021-03-29T02:54:13.659" v="277" actId="120"/>
          <ac:spMkLst>
            <pc:docMk/>
            <pc:sldMk cId="388553693" sldId="1827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53:25.979" v="275" actId="120"/>
        <pc:sldMkLst>
          <pc:docMk/>
          <pc:sldMk cId="1047972675" sldId="1828"/>
        </pc:sldMkLst>
        <pc:spChg chg="mod">
          <ac:chgData name="菲 关" userId="3774cd79a85299dd" providerId="LiveId" clId="{002151B2-21C9-41DE-A569-6A290A5CBF8D}" dt="2021-03-29T02:53:25.979" v="275" actId="120"/>
          <ac:spMkLst>
            <pc:docMk/>
            <pc:sldMk cId="1047972675" sldId="1828"/>
            <ac:spMk id="216068" creationId="{00000000-0000-0000-0000-000000000000}"/>
          </ac:spMkLst>
        </pc:spChg>
      </pc:sldChg>
      <pc:sldChg chg="add del">
        <pc:chgData name="菲 关" userId="3774cd79a85299dd" providerId="LiveId" clId="{002151B2-21C9-41DE-A569-6A290A5CBF8D}" dt="2021-03-29T02:48:11.388" v="252"/>
        <pc:sldMkLst>
          <pc:docMk/>
          <pc:sldMk cId="2208507220" sldId="1828"/>
        </pc:sldMkLst>
      </pc:sldChg>
      <pc:sldChg chg="modSp add mod">
        <pc:chgData name="菲 关" userId="3774cd79a85299dd" providerId="LiveId" clId="{002151B2-21C9-41DE-A569-6A290A5CBF8D}" dt="2021-03-29T02:53:51.877" v="276" actId="120"/>
        <pc:sldMkLst>
          <pc:docMk/>
          <pc:sldMk cId="3245246598" sldId="1829"/>
        </pc:sldMkLst>
        <pc:spChg chg="mod">
          <ac:chgData name="菲 关" userId="3774cd79a85299dd" providerId="LiveId" clId="{002151B2-21C9-41DE-A569-6A290A5CBF8D}" dt="2021-03-29T02:53:51.877" v="276" actId="120"/>
          <ac:spMkLst>
            <pc:docMk/>
            <pc:sldMk cId="3245246598" sldId="1829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51:22.666" v="266" actId="108"/>
        <pc:sldMkLst>
          <pc:docMk/>
          <pc:sldMk cId="1167699649" sldId="1830"/>
        </pc:sldMkLst>
        <pc:spChg chg="mod">
          <ac:chgData name="菲 关" userId="3774cd79a85299dd" providerId="LiveId" clId="{002151B2-21C9-41DE-A569-6A290A5CBF8D}" dt="2021-03-29T02:51:22.666" v="266" actId="108"/>
          <ac:spMkLst>
            <pc:docMk/>
            <pc:sldMk cId="1167699649" sldId="1830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51:55.250" v="269" actId="108"/>
        <pc:sldMkLst>
          <pc:docMk/>
          <pc:sldMk cId="270111165" sldId="1831"/>
        </pc:sldMkLst>
        <pc:spChg chg="mod">
          <ac:chgData name="菲 关" userId="3774cd79a85299dd" providerId="LiveId" clId="{002151B2-21C9-41DE-A569-6A290A5CBF8D}" dt="2021-03-29T02:51:55.250" v="269" actId="108"/>
          <ac:spMkLst>
            <pc:docMk/>
            <pc:sldMk cId="270111165" sldId="1831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3:12:21.979" v="334" actId="108"/>
        <pc:sldMkLst>
          <pc:docMk/>
          <pc:sldMk cId="3398285088" sldId="1832"/>
        </pc:sldMkLst>
        <pc:spChg chg="mod">
          <ac:chgData name="菲 关" userId="3774cd79a85299dd" providerId="LiveId" clId="{002151B2-21C9-41DE-A569-6A290A5CBF8D}" dt="2021-03-29T03:12:21.979" v="334" actId="108"/>
          <ac:spMkLst>
            <pc:docMk/>
            <pc:sldMk cId="3398285088" sldId="1832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3:12:58.514" v="337" actId="108"/>
        <pc:sldMkLst>
          <pc:docMk/>
          <pc:sldMk cId="1656899859" sldId="1833"/>
        </pc:sldMkLst>
        <pc:spChg chg="mod">
          <ac:chgData name="菲 关" userId="3774cd79a85299dd" providerId="LiveId" clId="{002151B2-21C9-41DE-A569-6A290A5CBF8D}" dt="2021-03-29T03:12:58.514" v="337" actId="108"/>
          <ac:spMkLst>
            <pc:docMk/>
            <pc:sldMk cId="1656899859" sldId="1833"/>
            <ac:spMk id="216068" creationId="{00000000-0000-0000-0000-000000000000}"/>
          </ac:spMkLst>
        </pc:spChg>
      </pc:sldChg>
      <pc:sldMasterChg chg="modSp delSldLayout modSldLayout">
        <pc:chgData name="菲 关" userId="3774cd79a85299dd" providerId="LiveId" clId="{002151B2-21C9-41DE-A569-6A290A5CBF8D}" dt="2021-03-29T03:16:51.001" v="349"/>
        <pc:sldMasterMkLst>
          <pc:docMk/>
          <pc:sldMasterMk cId="0" sldId="2147483656"/>
        </pc:sldMasterMkLst>
        <pc:spChg chg="mod">
          <ac:chgData name="菲 关" userId="3774cd79a85299dd" providerId="LiveId" clId="{002151B2-21C9-41DE-A569-6A290A5CBF8D}" dt="2021-03-29T03:16:08.066" v="341" actId="14100"/>
          <ac:spMkLst>
            <pc:docMk/>
            <pc:sldMasterMk cId="0" sldId="2147483656"/>
            <ac:spMk id="150530" creationId="{9C28D937-C7E3-4785-BC82-08E67B942AB2}"/>
          </ac:spMkLst>
        </pc:spChg>
        <pc:sldLayoutChg chg="addSp delSp modSp mod">
          <pc:chgData name="菲 关" userId="3774cd79a85299dd" providerId="LiveId" clId="{002151B2-21C9-41DE-A569-6A290A5CBF8D}" dt="2021-03-29T01:41:29.080" v="86"/>
          <pc:sldLayoutMkLst>
            <pc:docMk/>
            <pc:sldMasterMk cId="0" sldId="2147483656"/>
            <pc:sldLayoutMk cId="454473776" sldId="2147483663"/>
          </pc:sldLayoutMkLst>
          <pc:spChg chg="del">
            <ac:chgData name="菲 关" userId="3774cd79a85299dd" providerId="LiveId" clId="{002151B2-21C9-41DE-A569-6A290A5CBF8D}" dt="2021-03-29T01:40:42.049" v="82" actId="478"/>
            <ac:spMkLst>
              <pc:docMk/>
              <pc:sldMasterMk cId="0" sldId="2147483656"/>
              <pc:sldLayoutMk cId="454473776" sldId="2147483663"/>
              <ac:spMk id="2" creationId="{00000000-0000-0000-0000-000000000000}"/>
            </ac:spMkLst>
          </pc:spChg>
          <pc:spChg chg="del">
            <ac:chgData name="菲 关" userId="3774cd79a85299dd" providerId="LiveId" clId="{002151B2-21C9-41DE-A569-6A290A5CBF8D}" dt="2021-03-29T01:40:43.209" v="83" actId="478"/>
            <ac:spMkLst>
              <pc:docMk/>
              <pc:sldMasterMk cId="0" sldId="2147483656"/>
              <pc:sldLayoutMk cId="454473776" sldId="2147483663"/>
              <ac:spMk id="3" creationId="{00000000-0000-0000-0000-000000000000}"/>
            </ac:spMkLst>
          </pc:spChg>
          <pc:spChg chg="del mod">
            <ac:chgData name="菲 关" userId="3774cd79a85299dd" providerId="LiveId" clId="{002151B2-21C9-41DE-A569-6A290A5CBF8D}" dt="2021-03-29T01:41:27.111" v="85" actId="478"/>
            <ac:spMkLst>
              <pc:docMk/>
              <pc:sldMasterMk cId="0" sldId="2147483656"/>
              <pc:sldLayoutMk cId="454473776" sldId="2147483663"/>
              <ac:spMk id="4" creationId="{00000000-0000-0000-0000-000000000000}"/>
            </ac:spMkLst>
          </pc:spChg>
          <pc:spChg chg="del mod">
            <ac:chgData name="菲 关" userId="3774cd79a85299dd" providerId="LiveId" clId="{002151B2-21C9-41DE-A569-6A290A5CBF8D}" dt="2021-03-29T01:41:27.111" v="85" actId="478"/>
            <ac:spMkLst>
              <pc:docMk/>
              <pc:sldMasterMk cId="0" sldId="2147483656"/>
              <pc:sldLayoutMk cId="454473776" sldId="2147483663"/>
              <ac:spMk id="5" creationId="{00000000-0000-0000-0000-000000000000}"/>
            </ac:spMkLst>
          </pc:spChg>
          <pc:spChg chg="add mod">
            <ac:chgData name="菲 关" userId="3774cd79a85299dd" providerId="LiveId" clId="{002151B2-21C9-41DE-A569-6A290A5CBF8D}" dt="2021-03-29T01:41:29.080" v="86"/>
            <ac:spMkLst>
              <pc:docMk/>
              <pc:sldMasterMk cId="0" sldId="2147483656"/>
              <pc:sldLayoutMk cId="454473776" sldId="2147483663"/>
              <ac:spMk id="6" creationId="{7377F49D-E79D-4AFF-B50D-07C8C748E88A}"/>
            </ac:spMkLst>
          </pc:spChg>
          <pc:spChg chg="add mod">
            <ac:chgData name="菲 关" userId="3774cd79a85299dd" providerId="LiveId" clId="{002151B2-21C9-41DE-A569-6A290A5CBF8D}" dt="2021-03-29T01:41:29.080" v="86"/>
            <ac:spMkLst>
              <pc:docMk/>
              <pc:sldMasterMk cId="0" sldId="2147483656"/>
              <pc:sldLayoutMk cId="454473776" sldId="2147483663"/>
              <ac:spMk id="7" creationId="{9888EAF4-9478-4206-9101-06D2C967300A}"/>
            </ac:spMkLst>
          </pc:spChg>
        </pc:sldLayoutChg>
        <pc:sldLayoutChg chg="addSp delSp modSp mod">
          <pc:chgData name="菲 关" userId="3774cd79a85299dd" providerId="LiveId" clId="{002151B2-21C9-41DE-A569-6A290A5CBF8D}" dt="2021-03-29T01:42:03.767" v="88"/>
          <pc:sldLayoutMkLst>
            <pc:docMk/>
            <pc:sldMasterMk cId="0" sldId="2147483656"/>
            <pc:sldLayoutMk cId="2253141045" sldId="2147483664"/>
          </pc:sldLayoutMkLst>
          <pc:spChg chg="del mod">
            <ac:chgData name="菲 关" userId="3774cd79a85299dd" providerId="LiveId" clId="{002151B2-21C9-41DE-A569-6A290A5CBF8D}" dt="2021-03-29T01:42:00.023" v="87" actId="478"/>
            <ac:spMkLst>
              <pc:docMk/>
              <pc:sldMasterMk cId="0" sldId="2147483656"/>
              <pc:sldLayoutMk cId="2253141045" sldId="2147483664"/>
              <ac:spMk id="2" creationId="{00000000-0000-0000-0000-000000000000}"/>
            </ac:spMkLst>
          </pc:spChg>
          <pc:spChg chg="del">
            <ac:chgData name="菲 关" userId="3774cd79a85299dd" providerId="LiveId" clId="{002151B2-21C9-41DE-A569-6A290A5CBF8D}" dt="2021-03-29T01:42:00.023" v="87" actId="478"/>
            <ac:spMkLst>
              <pc:docMk/>
              <pc:sldMasterMk cId="0" sldId="2147483656"/>
              <pc:sldLayoutMk cId="2253141045" sldId="2147483664"/>
              <ac:spMk id="3" creationId="{00000000-0000-0000-0000-000000000000}"/>
            </ac:spMkLst>
          </pc:spChg>
          <pc:spChg chg="del">
            <ac:chgData name="菲 关" userId="3774cd79a85299dd" providerId="LiveId" clId="{002151B2-21C9-41DE-A569-6A290A5CBF8D}" dt="2021-03-29T01:42:00.023" v="87" actId="478"/>
            <ac:spMkLst>
              <pc:docMk/>
              <pc:sldMasterMk cId="0" sldId="2147483656"/>
              <pc:sldLayoutMk cId="2253141045" sldId="2147483664"/>
              <ac:spMk id="4" creationId="{00000000-0000-0000-0000-000000000000}"/>
            </ac:spMkLst>
          </pc:spChg>
          <pc:spChg chg="add mod">
            <ac:chgData name="菲 关" userId="3774cd79a85299dd" providerId="LiveId" clId="{002151B2-21C9-41DE-A569-6A290A5CBF8D}" dt="2021-03-29T01:42:03.767" v="88"/>
            <ac:spMkLst>
              <pc:docMk/>
              <pc:sldMasterMk cId="0" sldId="2147483656"/>
              <pc:sldLayoutMk cId="2253141045" sldId="2147483664"/>
              <ac:spMk id="5" creationId="{F37C4775-D57F-43FE-B9EC-67FFFF4B88AD}"/>
            </ac:spMkLst>
          </pc:spChg>
          <pc:spChg chg="add mod">
            <ac:chgData name="菲 关" userId="3774cd79a85299dd" providerId="LiveId" clId="{002151B2-21C9-41DE-A569-6A290A5CBF8D}" dt="2021-03-29T01:42:03.767" v="88"/>
            <ac:spMkLst>
              <pc:docMk/>
              <pc:sldMasterMk cId="0" sldId="2147483656"/>
              <pc:sldLayoutMk cId="2253141045" sldId="2147483664"/>
              <ac:spMk id="6" creationId="{21D5DBC3-371A-4384-8516-17B07319AD1A}"/>
            </ac:spMkLst>
          </pc:spChg>
        </pc:sldLayoutChg>
        <pc:sldLayoutChg chg="addSp delSp modSp">
          <pc:chgData name="菲 关" userId="3774cd79a85299dd" providerId="LiveId" clId="{002151B2-21C9-41DE-A569-6A290A5CBF8D}" dt="2021-03-29T03:16:51.001" v="349"/>
          <pc:sldLayoutMkLst>
            <pc:docMk/>
            <pc:sldMasterMk cId="0" sldId="2147483656"/>
            <pc:sldLayoutMk cId="2510409748" sldId="2147483665"/>
          </pc:sldLayoutMkLst>
          <pc:spChg chg="del">
            <ac:chgData name="菲 关" userId="3774cd79a85299dd" providerId="LiveId" clId="{002151B2-21C9-41DE-A569-6A290A5CBF8D}" dt="2021-03-29T03:15:37.480" v="340" actId="478"/>
            <ac:spMkLst>
              <pc:docMk/>
              <pc:sldMasterMk cId="0" sldId="2147483656"/>
              <pc:sldLayoutMk cId="2510409748" sldId="2147483665"/>
              <ac:spMk id="2" creationId="{00000000-0000-0000-0000-000000000000}"/>
            </ac:spMkLst>
          </pc:spChg>
          <pc:spChg chg="del">
            <ac:chgData name="菲 关" userId="3774cd79a85299dd" providerId="LiveId" clId="{002151B2-21C9-41DE-A569-6A290A5CBF8D}" dt="2021-03-29T03:15:37.480" v="340" actId="478"/>
            <ac:spMkLst>
              <pc:docMk/>
              <pc:sldMasterMk cId="0" sldId="2147483656"/>
              <pc:sldLayoutMk cId="2510409748" sldId="2147483665"/>
              <ac:spMk id="3" creationId="{00000000-0000-0000-0000-000000000000}"/>
            </ac:spMkLst>
          </pc:spChg>
          <pc:spChg chg="del mod">
            <ac:chgData name="菲 关" userId="3774cd79a85299dd" providerId="LiveId" clId="{002151B2-21C9-41DE-A569-6A290A5CBF8D}" dt="2021-03-29T03:15:37.480" v="340" actId="478"/>
            <ac:spMkLst>
              <pc:docMk/>
              <pc:sldMasterMk cId="0" sldId="2147483656"/>
              <pc:sldLayoutMk cId="2510409748" sldId="2147483665"/>
              <ac:spMk id="4" creationId="{00000000-0000-0000-0000-000000000000}"/>
            </ac:spMkLst>
          </pc:spChg>
          <pc:spChg chg="add mod">
            <ac:chgData name="菲 关" userId="3774cd79a85299dd" providerId="LiveId" clId="{002151B2-21C9-41DE-A569-6A290A5CBF8D}" dt="2021-03-29T03:16:51.001" v="349"/>
            <ac:spMkLst>
              <pc:docMk/>
              <pc:sldMasterMk cId="0" sldId="2147483656"/>
              <pc:sldLayoutMk cId="2510409748" sldId="2147483665"/>
              <ac:spMk id="5" creationId="{2FFE5ED8-2985-4990-8D04-FF5E60542636}"/>
            </ac:spMkLst>
          </pc:spChg>
          <pc:spChg chg="add mod">
            <ac:chgData name="菲 关" userId="3774cd79a85299dd" providerId="LiveId" clId="{002151B2-21C9-41DE-A569-6A290A5CBF8D}" dt="2021-03-29T03:16:51.001" v="349"/>
            <ac:spMkLst>
              <pc:docMk/>
              <pc:sldMasterMk cId="0" sldId="2147483656"/>
              <pc:sldLayoutMk cId="2510409748" sldId="2147483665"/>
              <ac:spMk id="6" creationId="{D68157E9-748A-4064-9E4B-CE8A4B48566F}"/>
            </ac:spMkLst>
          </pc:spChg>
        </pc:sldLayoutChg>
        <pc:sldLayoutChg chg="del">
          <pc:chgData name="菲 关" userId="3774cd79a85299dd" providerId="LiveId" clId="{002151B2-21C9-41DE-A569-6A290A5CBF8D}" dt="2021-03-29T03:16:23.732" v="342" actId="2696"/>
          <pc:sldLayoutMkLst>
            <pc:docMk/>
            <pc:sldMasterMk cId="0" sldId="2147483656"/>
            <pc:sldLayoutMk cId="974161344" sldId="2147483666"/>
          </pc:sldLayoutMkLst>
        </pc:sldLayoutChg>
        <pc:sldLayoutChg chg="del">
          <pc:chgData name="菲 关" userId="3774cd79a85299dd" providerId="LiveId" clId="{002151B2-21C9-41DE-A569-6A290A5CBF8D}" dt="2021-03-29T03:16:25.334" v="343" actId="2696"/>
          <pc:sldLayoutMkLst>
            <pc:docMk/>
            <pc:sldMasterMk cId="0" sldId="2147483656"/>
            <pc:sldLayoutMk cId="1920016069" sldId="2147483667"/>
          </pc:sldLayoutMkLst>
        </pc:sldLayoutChg>
        <pc:sldLayoutChg chg="del">
          <pc:chgData name="菲 关" userId="3774cd79a85299dd" providerId="LiveId" clId="{002151B2-21C9-41DE-A569-6A290A5CBF8D}" dt="2021-03-29T03:16:26.342" v="344" actId="2696"/>
          <pc:sldLayoutMkLst>
            <pc:docMk/>
            <pc:sldMasterMk cId="0" sldId="2147483656"/>
            <pc:sldLayoutMk cId="3058542342" sldId="2147483668"/>
          </pc:sldLayoutMkLst>
        </pc:sldLayoutChg>
        <pc:sldLayoutChg chg="del">
          <pc:chgData name="菲 关" userId="3774cd79a85299dd" providerId="LiveId" clId="{002151B2-21C9-41DE-A569-6A290A5CBF8D}" dt="2021-03-29T03:16:27.556" v="345" actId="2696"/>
          <pc:sldLayoutMkLst>
            <pc:docMk/>
            <pc:sldMasterMk cId="0" sldId="2147483656"/>
            <pc:sldLayoutMk cId="918418211" sldId="2147483669"/>
          </pc:sldLayoutMkLst>
        </pc:sldLayoutChg>
        <pc:sldLayoutChg chg="del">
          <pc:chgData name="菲 关" userId="3774cd79a85299dd" providerId="LiveId" clId="{002151B2-21C9-41DE-A569-6A290A5CBF8D}" dt="2021-03-29T03:16:28.581" v="346" actId="2696"/>
          <pc:sldLayoutMkLst>
            <pc:docMk/>
            <pc:sldMasterMk cId="0" sldId="2147483656"/>
            <pc:sldLayoutMk cId="535453918" sldId="2147483670"/>
          </pc:sldLayoutMkLst>
        </pc:sldLayoutChg>
        <pc:sldLayoutChg chg="del">
          <pc:chgData name="菲 关" userId="3774cd79a85299dd" providerId="LiveId" clId="{002151B2-21C9-41DE-A569-6A290A5CBF8D}" dt="2021-03-29T03:16:30.373" v="347" actId="2696"/>
          <pc:sldLayoutMkLst>
            <pc:docMk/>
            <pc:sldMasterMk cId="0" sldId="2147483656"/>
            <pc:sldLayoutMk cId="2640105802" sldId="2147483671"/>
          </pc:sldLayoutMkLst>
        </pc:sldLayoutChg>
        <pc:sldLayoutChg chg="del">
          <pc:chgData name="菲 关" userId="3774cd79a85299dd" providerId="LiveId" clId="{002151B2-21C9-41DE-A569-6A290A5CBF8D}" dt="2021-03-29T03:16:31.597" v="348" actId="2696"/>
          <pc:sldLayoutMkLst>
            <pc:docMk/>
            <pc:sldMasterMk cId="0" sldId="2147483656"/>
            <pc:sldLayoutMk cId="1102029007" sldId="2147483672"/>
          </pc:sldLayoutMkLst>
        </pc:sldLayoutChg>
      </pc:sldMasterChg>
    </pc:docChg>
  </pc:docChgLst>
  <pc:docChgLst>
    <pc:chgData name="菲 关" userId="3774cd79a85299dd" providerId="LiveId" clId="{22DC8EE1-E8D1-489A-8A39-D37285DAB2EB}"/>
    <pc:docChg chg="undo custSel addSld delSld modSld">
      <pc:chgData name="菲 关" userId="3774cd79a85299dd" providerId="LiveId" clId="{22DC8EE1-E8D1-489A-8A39-D37285DAB2EB}" dt="2021-03-22T08:10:30.279" v="34" actId="108"/>
      <pc:docMkLst>
        <pc:docMk/>
      </pc:docMkLst>
      <pc:sldChg chg="modSp add">
        <pc:chgData name="菲 关" userId="3774cd79a85299dd" providerId="LiveId" clId="{22DC8EE1-E8D1-489A-8A39-D37285DAB2EB}" dt="2021-03-22T08:02:05.442" v="1" actId="108"/>
        <pc:sldMkLst>
          <pc:docMk/>
          <pc:sldMk cId="0" sldId="256"/>
        </pc:sldMkLst>
        <pc:spChg chg="mod">
          <ac:chgData name="菲 关" userId="3774cd79a85299dd" providerId="LiveId" clId="{22DC8EE1-E8D1-489A-8A39-D37285DAB2EB}" dt="2021-03-22T08:02:05.442" v="1" actId="108"/>
          <ac:spMkLst>
            <pc:docMk/>
            <pc:sldMk cId="0" sldId="256"/>
            <ac:spMk id="5122" creationId="{EF2B4347-266F-4A5D-A6FF-741E3AC3EA3B}"/>
          </ac:spMkLst>
        </pc:spChg>
      </pc:sldChg>
      <pc:sldChg chg="delSp add">
        <pc:chgData name="菲 关" userId="3774cd79a85299dd" providerId="LiveId" clId="{22DC8EE1-E8D1-489A-8A39-D37285DAB2EB}" dt="2021-03-22T08:03:55.511" v="4" actId="478"/>
        <pc:sldMkLst>
          <pc:docMk/>
          <pc:sldMk cId="0" sldId="257"/>
        </pc:sldMkLst>
        <pc:spChg chg="del">
          <ac:chgData name="菲 关" userId="3774cd79a85299dd" providerId="LiveId" clId="{22DC8EE1-E8D1-489A-8A39-D37285DAB2EB}" dt="2021-03-22T08:03:55.511" v="4" actId="478"/>
          <ac:spMkLst>
            <pc:docMk/>
            <pc:sldMk cId="0" sldId="257"/>
            <ac:spMk id="7170" creationId="{F5E61E46-C3E9-430D-9333-644DD282DD52}"/>
          </ac:spMkLst>
        </pc:spChg>
      </pc:sldChg>
      <pc:sldChg chg="delSp add">
        <pc:chgData name="菲 关" userId="3774cd79a85299dd" providerId="LiveId" clId="{22DC8EE1-E8D1-489A-8A39-D37285DAB2EB}" dt="2021-03-22T08:03:57.558" v="5" actId="478"/>
        <pc:sldMkLst>
          <pc:docMk/>
          <pc:sldMk cId="0" sldId="258"/>
        </pc:sldMkLst>
        <pc:spChg chg="del">
          <ac:chgData name="菲 关" userId="3774cd79a85299dd" providerId="LiveId" clId="{22DC8EE1-E8D1-489A-8A39-D37285DAB2EB}" dt="2021-03-22T08:03:57.558" v="5" actId="478"/>
          <ac:spMkLst>
            <pc:docMk/>
            <pc:sldMk cId="0" sldId="258"/>
            <ac:spMk id="9218" creationId="{8EE49802-C10E-4591-8FC4-7C0E3618F9CD}"/>
          </ac:spMkLst>
        </pc:spChg>
      </pc:sldChg>
      <pc:sldChg chg="delSp add">
        <pc:chgData name="菲 关" userId="3774cd79a85299dd" providerId="LiveId" clId="{22DC8EE1-E8D1-489A-8A39-D37285DAB2EB}" dt="2021-03-22T08:03:59.830" v="6" actId="478"/>
        <pc:sldMkLst>
          <pc:docMk/>
          <pc:sldMk cId="0" sldId="259"/>
        </pc:sldMkLst>
        <pc:spChg chg="del">
          <ac:chgData name="菲 关" userId="3774cd79a85299dd" providerId="LiveId" clId="{22DC8EE1-E8D1-489A-8A39-D37285DAB2EB}" dt="2021-03-22T08:03:59.830" v="6" actId="478"/>
          <ac:spMkLst>
            <pc:docMk/>
            <pc:sldMk cId="0" sldId="259"/>
            <ac:spMk id="10242" creationId="{69739850-F1F0-4A23-9F71-049CB4E21D85}"/>
          </ac:spMkLst>
        </pc:spChg>
      </pc:sldChg>
      <pc:sldChg chg="delSp add">
        <pc:chgData name="菲 关" userId="3774cd79a85299dd" providerId="LiveId" clId="{22DC8EE1-E8D1-489A-8A39-D37285DAB2EB}" dt="2021-03-22T08:04:02.237" v="7" actId="478"/>
        <pc:sldMkLst>
          <pc:docMk/>
          <pc:sldMk cId="0" sldId="260"/>
        </pc:sldMkLst>
        <pc:spChg chg="del">
          <ac:chgData name="菲 关" userId="3774cd79a85299dd" providerId="LiveId" clId="{22DC8EE1-E8D1-489A-8A39-D37285DAB2EB}" dt="2021-03-22T08:04:02.237" v="7" actId="478"/>
          <ac:spMkLst>
            <pc:docMk/>
            <pc:sldMk cId="0" sldId="260"/>
            <ac:spMk id="11266" creationId="{1378284A-A63D-414A-80F0-4F2C91D7E51F}"/>
          </ac:spMkLst>
        </pc:spChg>
      </pc:sldChg>
      <pc:sldChg chg="delSp add">
        <pc:chgData name="菲 关" userId="3774cd79a85299dd" providerId="LiveId" clId="{22DC8EE1-E8D1-489A-8A39-D37285DAB2EB}" dt="2021-03-22T08:04:03.630" v="8" actId="478"/>
        <pc:sldMkLst>
          <pc:docMk/>
          <pc:sldMk cId="0" sldId="261"/>
        </pc:sldMkLst>
        <pc:spChg chg="del">
          <ac:chgData name="菲 关" userId="3774cd79a85299dd" providerId="LiveId" clId="{22DC8EE1-E8D1-489A-8A39-D37285DAB2EB}" dt="2021-03-22T08:04:03.630" v="8" actId="478"/>
          <ac:spMkLst>
            <pc:docMk/>
            <pc:sldMk cId="0" sldId="261"/>
            <ac:spMk id="12290" creationId="{4EEFB68B-B0DE-492A-BABC-D39B48C0AD7F}"/>
          </ac:spMkLst>
        </pc:spChg>
      </pc:sldChg>
      <pc:sldChg chg="delSp add">
        <pc:chgData name="菲 关" userId="3774cd79a85299dd" providerId="LiveId" clId="{22DC8EE1-E8D1-489A-8A39-D37285DAB2EB}" dt="2021-03-22T08:04:07.181" v="9" actId="478"/>
        <pc:sldMkLst>
          <pc:docMk/>
          <pc:sldMk cId="0" sldId="262"/>
        </pc:sldMkLst>
        <pc:spChg chg="del">
          <ac:chgData name="菲 关" userId="3774cd79a85299dd" providerId="LiveId" clId="{22DC8EE1-E8D1-489A-8A39-D37285DAB2EB}" dt="2021-03-22T08:04:07.181" v="9" actId="478"/>
          <ac:spMkLst>
            <pc:docMk/>
            <pc:sldMk cId="0" sldId="262"/>
            <ac:spMk id="13314" creationId="{DCB5122A-BB69-42F2-9FB9-251D4FC9B586}"/>
          </ac:spMkLst>
        </pc:spChg>
      </pc:sldChg>
      <pc:sldChg chg="delSp add">
        <pc:chgData name="菲 关" userId="3774cd79a85299dd" providerId="LiveId" clId="{22DC8EE1-E8D1-489A-8A39-D37285DAB2EB}" dt="2021-03-22T08:04:10.118" v="10" actId="478"/>
        <pc:sldMkLst>
          <pc:docMk/>
          <pc:sldMk cId="0" sldId="263"/>
        </pc:sldMkLst>
        <pc:spChg chg="del">
          <ac:chgData name="菲 关" userId="3774cd79a85299dd" providerId="LiveId" clId="{22DC8EE1-E8D1-489A-8A39-D37285DAB2EB}" dt="2021-03-22T08:04:10.118" v="10" actId="478"/>
          <ac:spMkLst>
            <pc:docMk/>
            <pc:sldMk cId="0" sldId="263"/>
            <ac:spMk id="15362" creationId="{B50FB3F0-3675-44DD-9B87-B251692160D0}"/>
          </ac:spMkLst>
        </pc:spChg>
      </pc:sldChg>
      <pc:sldChg chg="delSp add">
        <pc:chgData name="菲 关" userId="3774cd79a85299dd" providerId="LiveId" clId="{22DC8EE1-E8D1-489A-8A39-D37285DAB2EB}" dt="2021-03-22T08:04:11.783" v="11" actId="478"/>
        <pc:sldMkLst>
          <pc:docMk/>
          <pc:sldMk cId="0" sldId="264"/>
        </pc:sldMkLst>
        <pc:spChg chg="del">
          <ac:chgData name="菲 关" userId="3774cd79a85299dd" providerId="LiveId" clId="{22DC8EE1-E8D1-489A-8A39-D37285DAB2EB}" dt="2021-03-22T08:04:11.783" v="11" actId="478"/>
          <ac:spMkLst>
            <pc:docMk/>
            <pc:sldMk cId="0" sldId="264"/>
            <ac:spMk id="16386" creationId="{FC344432-8480-4994-9B25-7676EBB6928A}"/>
          </ac:spMkLst>
        </pc:spChg>
      </pc:sldChg>
      <pc:sldChg chg="delSp add">
        <pc:chgData name="菲 关" userId="3774cd79a85299dd" providerId="LiveId" clId="{22DC8EE1-E8D1-489A-8A39-D37285DAB2EB}" dt="2021-03-22T08:04:13.189" v="12" actId="478"/>
        <pc:sldMkLst>
          <pc:docMk/>
          <pc:sldMk cId="0" sldId="265"/>
        </pc:sldMkLst>
        <pc:spChg chg="del">
          <ac:chgData name="菲 关" userId="3774cd79a85299dd" providerId="LiveId" clId="{22DC8EE1-E8D1-489A-8A39-D37285DAB2EB}" dt="2021-03-22T08:04:13.189" v="12" actId="478"/>
          <ac:spMkLst>
            <pc:docMk/>
            <pc:sldMk cId="0" sldId="265"/>
            <ac:spMk id="18434" creationId="{8DF71467-2961-4F1D-90DC-81EE4F9AF024}"/>
          </ac:spMkLst>
        </pc:spChg>
      </pc:sldChg>
      <pc:sldChg chg="delSp add">
        <pc:chgData name="菲 关" userId="3774cd79a85299dd" providerId="LiveId" clId="{22DC8EE1-E8D1-489A-8A39-D37285DAB2EB}" dt="2021-03-22T08:04:14.645" v="13" actId="478"/>
        <pc:sldMkLst>
          <pc:docMk/>
          <pc:sldMk cId="0" sldId="266"/>
        </pc:sldMkLst>
        <pc:spChg chg="del">
          <ac:chgData name="菲 关" userId="3774cd79a85299dd" providerId="LiveId" clId="{22DC8EE1-E8D1-489A-8A39-D37285DAB2EB}" dt="2021-03-22T08:04:14.645" v="13" actId="478"/>
          <ac:spMkLst>
            <pc:docMk/>
            <pc:sldMk cId="0" sldId="266"/>
            <ac:spMk id="19458" creationId="{ED3EA788-18B6-4588-B037-036BF026E925}"/>
          </ac:spMkLst>
        </pc:spChg>
      </pc:sldChg>
      <pc:sldChg chg="delSp add">
        <pc:chgData name="菲 关" userId="3774cd79a85299dd" providerId="LiveId" clId="{22DC8EE1-E8D1-489A-8A39-D37285DAB2EB}" dt="2021-03-22T08:04:16.565" v="14" actId="478"/>
        <pc:sldMkLst>
          <pc:docMk/>
          <pc:sldMk cId="0" sldId="267"/>
        </pc:sldMkLst>
        <pc:spChg chg="del">
          <ac:chgData name="菲 关" userId="3774cd79a85299dd" providerId="LiveId" clId="{22DC8EE1-E8D1-489A-8A39-D37285DAB2EB}" dt="2021-03-22T08:04:16.565" v="14" actId="478"/>
          <ac:spMkLst>
            <pc:docMk/>
            <pc:sldMk cId="0" sldId="267"/>
            <ac:spMk id="20482" creationId="{41F9AED0-A24A-4D4C-9238-3EB7DF493E11}"/>
          </ac:spMkLst>
        </pc:spChg>
      </pc:sldChg>
      <pc:sldChg chg="delSp add">
        <pc:chgData name="菲 关" userId="3774cd79a85299dd" providerId="LiveId" clId="{22DC8EE1-E8D1-489A-8A39-D37285DAB2EB}" dt="2021-03-22T08:04:18.391" v="15" actId="478"/>
        <pc:sldMkLst>
          <pc:docMk/>
          <pc:sldMk cId="0" sldId="268"/>
        </pc:sldMkLst>
        <pc:spChg chg="del">
          <ac:chgData name="菲 关" userId="3774cd79a85299dd" providerId="LiveId" clId="{22DC8EE1-E8D1-489A-8A39-D37285DAB2EB}" dt="2021-03-22T08:04:18.391" v="15" actId="478"/>
          <ac:spMkLst>
            <pc:docMk/>
            <pc:sldMk cId="0" sldId="268"/>
            <ac:spMk id="21506" creationId="{AD0BC2B3-064F-4A3F-B2A4-B0BF111437A5}"/>
          </ac:spMkLst>
        </pc:spChg>
      </pc:sldChg>
      <pc:sldChg chg="delSp add">
        <pc:chgData name="菲 关" userId="3774cd79a85299dd" providerId="LiveId" clId="{22DC8EE1-E8D1-489A-8A39-D37285DAB2EB}" dt="2021-03-22T08:04:20.518" v="16" actId="478"/>
        <pc:sldMkLst>
          <pc:docMk/>
          <pc:sldMk cId="0" sldId="269"/>
        </pc:sldMkLst>
        <pc:spChg chg="del">
          <ac:chgData name="菲 关" userId="3774cd79a85299dd" providerId="LiveId" clId="{22DC8EE1-E8D1-489A-8A39-D37285DAB2EB}" dt="2021-03-22T08:04:20.518" v="16" actId="478"/>
          <ac:spMkLst>
            <pc:docMk/>
            <pc:sldMk cId="0" sldId="269"/>
            <ac:spMk id="22530" creationId="{D2D78C17-3099-49F1-94BE-9A9B635C4373}"/>
          </ac:spMkLst>
        </pc:spChg>
      </pc:sldChg>
      <pc:sldChg chg="delSp add">
        <pc:chgData name="菲 关" userId="3774cd79a85299dd" providerId="LiveId" clId="{22DC8EE1-E8D1-489A-8A39-D37285DAB2EB}" dt="2021-03-22T08:04:22.798" v="17" actId="478"/>
        <pc:sldMkLst>
          <pc:docMk/>
          <pc:sldMk cId="0" sldId="270"/>
        </pc:sldMkLst>
        <pc:spChg chg="del">
          <ac:chgData name="菲 关" userId="3774cd79a85299dd" providerId="LiveId" clId="{22DC8EE1-E8D1-489A-8A39-D37285DAB2EB}" dt="2021-03-22T08:04:22.798" v="17" actId="478"/>
          <ac:spMkLst>
            <pc:docMk/>
            <pc:sldMk cId="0" sldId="270"/>
            <ac:spMk id="23554" creationId="{EC90955D-2E14-493F-BC74-EF8D47E90F72}"/>
          </ac:spMkLst>
        </pc:spChg>
      </pc:sldChg>
      <pc:sldChg chg="delSp add">
        <pc:chgData name="菲 关" userId="3774cd79a85299dd" providerId="LiveId" clId="{22DC8EE1-E8D1-489A-8A39-D37285DAB2EB}" dt="2021-03-22T08:04:24.126" v="18" actId="478"/>
        <pc:sldMkLst>
          <pc:docMk/>
          <pc:sldMk cId="0" sldId="271"/>
        </pc:sldMkLst>
        <pc:spChg chg="del">
          <ac:chgData name="菲 关" userId="3774cd79a85299dd" providerId="LiveId" clId="{22DC8EE1-E8D1-489A-8A39-D37285DAB2EB}" dt="2021-03-22T08:04:24.126" v="18" actId="478"/>
          <ac:spMkLst>
            <pc:docMk/>
            <pc:sldMk cId="0" sldId="271"/>
            <ac:spMk id="24578" creationId="{41A8B615-8284-4E39-9ECC-81F22D8CA137}"/>
          </ac:spMkLst>
        </pc:spChg>
      </pc:sldChg>
      <pc:sldChg chg="delSp add">
        <pc:chgData name="菲 关" userId="3774cd79a85299dd" providerId="LiveId" clId="{22DC8EE1-E8D1-489A-8A39-D37285DAB2EB}" dt="2021-03-22T08:04:25.673" v="19" actId="478"/>
        <pc:sldMkLst>
          <pc:docMk/>
          <pc:sldMk cId="0" sldId="272"/>
        </pc:sldMkLst>
        <pc:spChg chg="del">
          <ac:chgData name="菲 关" userId="3774cd79a85299dd" providerId="LiveId" clId="{22DC8EE1-E8D1-489A-8A39-D37285DAB2EB}" dt="2021-03-22T08:04:25.673" v="19" actId="478"/>
          <ac:spMkLst>
            <pc:docMk/>
            <pc:sldMk cId="0" sldId="272"/>
            <ac:spMk id="25602" creationId="{4B5CBDF3-84D2-467E-9C9D-5B7160EE6985}"/>
          </ac:spMkLst>
        </pc:spChg>
      </pc:sldChg>
      <pc:sldChg chg="delSp add">
        <pc:chgData name="菲 关" userId="3774cd79a85299dd" providerId="LiveId" clId="{22DC8EE1-E8D1-489A-8A39-D37285DAB2EB}" dt="2021-03-22T08:04:26.989" v="20" actId="478"/>
        <pc:sldMkLst>
          <pc:docMk/>
          <pc:sldMk cId="0" sldId="273"/>
        </pc:sldMkLst>
        <pc:spChg chg="del">
          <ac:chgData name="菲 关" userId="3774cd79a85299dd" providerId="LiveId" clId="{22DC8EE1-E8D1-489A-8A39-D37285DAB2EB}" dt="2021-03-22T08:04:26.989" v="20" actId="478"/>
          <ac:spMkLst>
            <pc:docMk/>
            <pc:sldMk cId="0" sldId="273"/>
            <ac:spMk id="26626" creationId="{5BF0A48F-3564-4E34-BDE4-6415C8BBE8A7}"/>
          </ac:spMkLst>
        </pc:spChg>
      </pc:sldChg>
      <pc:sldChg chg="delSp add">
        <pc:chgData name="菲 关" userId="3774cd79a85299dd" providerId="LiveId" clId="{22DC8EE1-E8D1-489A-8A39-D37285DAB2EB}" dt="2021-03-22T08:04:28.382" v="21" actId="478"/>
        <pc:sldMkLst>
          <pc:docMk/>
          <pc:sldMk cId="0" sldId="274"/>
        </pc:sldMkLst>
        <pc:spChg chg="del">
          <ac:chgData name="菲 关" userId="3774cd79a85299dd" providerId="LiveId" clId="{22DC8EE1-E8D1-489A-8A39-D37285DAB2EB}" dt="2021-03-22T08:04:28.382" v="21" actId="478"/>
          <ac:spMkLst>
            <pc:docMk/>
            <pc:sldMk cId="0" sldId="274"/>
            <ac:spMk id="27650" creationId="{3221D38B-6FCC-4F26-8BC8-6C7A0A99818E}"/>
          </ac:spMkLst>
        </pc:spChg>
      </pc:sldChg>
      <pc:sldChg chg="delSp add">
        <pc:chgData name="菲 关" userId="3774cd79a85299dd" providerId="LiveId" clId="{22DC8EE1-E8D1-489A-8A39-D37285DAB2EB}" dt="2021-03-22T08:04:29.671" v="22" actId="478"/>
        <pc:sldMkLst>
          <pc:docMk/>
          <pc:sldMk cId="0" sldId="275"/>
        </pc:sldMkLst>
        <pc:spChg chg="del">
          <ac:chgData name="菲 关" userId="3774cd79a85299dd" providerId="LiveId" clId="{22DC8EE1-E8D1-489A-8A39-D37285DAB2EB}" dt="2021-03-22T08:04:29.671" v="22" actId="478"/>
          <ac:spMkLst>
            <pc:docMk/>
            <pc:sldMk cId="0" sldId="275"/>
            <ac:spMk id="28674" creationId="{BF270323-1406-4927-8FF1-486AD2F8B7A0}"/>
          </ac:spMkLst>
        </pc:spChg>
      </pc:sldChg>
      <pc:sldChg chg="delSp add">
        <pc:chgData name="菲 关" userId="3774cd79a85299dd" providerId="LiveId" clId="{22DC8EE1-E8D1-489A-8A39-D37285DAB2EB}" dt="2021-03-22T08:04:30.990" v="23" actId="478"/>
        <pc:sldMkLst>
          <pc:docMk/>
          <pc:sldMk cId="0" sldId="276"/>
        </pc:sldMkLst>
        <pc:spChg chg="del">
          <ac:chgData name="菲 关" userId="3774cd79a85299dd" providerId="LiveId" clId="{22DC8EE1-E8D1-489A-8A39-D37285DAB2EB}" dt="2021-03-22T08:04:30.990" v="23" actId="478"/>
          <ac:spMkLst>
            <pc:docMk/>
            <pc:sldMk cId="0" sldId="276"/>
            <ac:spMk id="30722" creationId="{A5EB793F-F382-40EC-B699-046559B8ACFD}"/>
          </ac:spMkLst>
        </pc:spChg>
      </pc:sldChg>
      <pc:sldChg chg="delSp add">
        <pc:chgData name="菲 关" userId="3774cd79a85299dd" providerId="LiveId" clId="{22DC8EE1-E8D1-489A-8A39-D37285DAB2EB}" dt="2021-03-22T08:04:33.799" v="25" actId="478"/>
        <pc:sldMkLst>
          <pc:docMk/>
          <pc:sldMk cId="0" sldId="279"/>
        </pc:sldMkLst>
        <pc:spChg chg="del">
          <ac:chgData name="菲 关" userId="3774cd79a85299dd" providerId="LiveId" clId="{22DC8EE1-E8D1-489A-8A39-D37285DAB2EB}" dt="2021-03-22T08:04:33.799" v="25" actId="478"/>
          <ac:spMkLst>
            <pc:docMk/>
            <pc:sldMk cId="0" sldId="279"/>
            <ac:spMk id="32770" creationId="{FDA89120-0C1C-4B36-822F-B8DCE7884524}"/>
          </ac:spMkLst>
        </pc:spChg>
      </pc:sldChg>
      <pc:sldChg chg="delSp add">
        <pc:chgData name="菲 关" userId="3774cd79a85299dd" providerId="LiveId" clId="{22DC8EE1-E8D1-489A-8A39-D37285DAB2EB}" dt="2021-03-22T08:04:32.349" v="24" actId="478"/>
        <pc:sldMkLst>
          <pc:docMk/>
          <pc:sldMk cId="0" sldId="280"/>
        </pc:sldMkLst>
        <pc:spChg chg="del">
          <ac:chgData name="菲 关" userId="3774cd79a85299dd" providerId="LiveId" clId="{22DC8EE1-E8D1-489A-8A39-D37285DAB2EB}" dt="2021-03-22T08:04:32.349" v="24" actId="478"/>
          <ac:spMkLst>
            <pc:docMk/>
            <pc:sldMk cId="0" sldId="280"/>
            <ac:spMk id="31746" creationId="{825FE56D-ED58-40B8-9F03-A0C499E8AE3E}"/>
          </ac:spMkLst>
        </pc:spChg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993896916" sldId="56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202021751" sldId="56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706147112" sldId="56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036809961" sldId="61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04918894" sldId="62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974434141" sldId="62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527745147" sldId="62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91280698" sldId="62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566527838" sldId="62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86367264" sldId="155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829267164" sldId="156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895742137" sldId="1566"/>
        </pc:sldMkLst>
      </pc:sldChg>
      <pc:sldChg chg="del">
        <pc:chgData name="菲 关" userId="3774cd79a85299dd" providerId="LiveId" clId="{22DC8EE1-E8D1-489A-8A39-D37285DAB2EB}" dt="2021-03-22T08:03:14.229" v="3" actId="47"/>
        <pc:sldMkLst>
          <pc:docMk/>
          <pc:sldMk cId="463015557" sldId="173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254717867" sldId="174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15126030" sldId="174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545879829" sldId="174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34168270" sldId="174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825789703" sldId="174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79389603" sldId="174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25322320" sldId="174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43663165" sldId="174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15449539" sldId="174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720534030" sldId="174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45098618" sldId="175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788554358" sldId="175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023113657" sldId="175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83836776" sldId="175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759358780" sldId="175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774554852" sldId="175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561654205" sldId="175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59979699" sldId="175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444138743" sldId="175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486377613" sldId="175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214542115" sldId="176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83048596" sldId="176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766123954" sldId="176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0960954" sldId="176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53168265" sldId="176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951979943" sldId="176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033686773" sldId="176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653559352" sldId="176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647664986" sldId="176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725539275" sldId="176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577903391" sldId="177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65539829" sldId="177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012937813" sldId="177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142988236" sldId="177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4140650206" sldId="177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29998376" sldId="177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918785265" sldId="177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435807212" sldId="177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500548951" sldId="177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984344256" sldId="177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25590605" sldId="178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653980016" sldId="178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269943102" sldId="178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240585692" sldId="178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153798643" sldId="178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656613599" sldId="178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428159117" sldId="178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46932711" sldId="1787"/>
        </pc:sldMkLst>
      </pc:sldChg>
      <pc:sldChg chg="add del">
        <pc:chgData name="菲 关" userId="3774cd79a85299dd" providerId="LiveId" clId="{22DC8EE1-E8D1-489A-8A39-D37285DAB2EB}" dt="2021-03-22T08:09:54.185" v="33" actId="47"/>
        <pc:sldMkLst>
          <pc:docMk/>
          <pc:sldMk cId="2321035178" sldId="178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512585946" sldId="1789"/>
        </pc:sldMkLst>
      </pc:sldChg>
      <pc:sldChg chg="add">
        <pc:chgData name="菲 关" userId="3774cd79a85299dd" providerId="LiveId" clId="{22DC8EE1-E8D1-489A-8A39-D37285DAB2EB}" dt="2021-03-22T08:07:30.843" v="27"/>
        <pc:sldMkLst>
          <pc:docMk/>
          <pc:sldMk cId="3642057914" sldId="1789"/>
        </pc:sldMkLst>
      </pc:sldChg>
      <pc:sldChg chg="add del">
        <pc:chgData name="菲 关" userId="3774cd79a85299dd" providerId="LiveId" clId="{22DC8EE1-E8D1-489A-8A39-D37285DAB2EB}" dt="2021-03-22T08:09:38.128" v="30"/>
        <pc:sldMkLst>
          <pc:docMk/>
          <pc:sldMk cId="652727556" sldId="1790"/>
        </pc:sldMkLst>
      </pc:sldChg>
      <pc:sldChg chg="modSp add mod">
        <pc:chgData name="菲 关" userId="3774cd79a85299dd" providerId="LiveId" clId="{22DC8EE1-E8D1-489A-8A39-D37285DAB2EB}" dt="2021-03-22T08:10:30.279" v="34" actId="108"/>
        <pc:sldMkLst>
          <pc:docMk/>
          <pc:sldMk cId="3385387945" sldId="1790"/>
        </pc:sldMkLst>
        <pc:spChg chg="mod">
          <ac:chgData name="菲 关" userId="3774cd79a85299dd" providerId="LiveId" clId="{22DC8EE1-E8D1-489A-8A39-D37285DAB2EB}" dt="2021-03-22T08:10:30.279" v="34" actId="108"/>
          <ac:spMkLst>
            <pc:docMk/>
            <pc:sldMk cId="3385387945" sldId="1790"/>
            <ac:spMk id="216068" creationId="{00000000-0000-0000-0000-000000000000}"/>
          </ac:spMkLst>
        </pc:spChg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4261623443" sldId="179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29557237" sldId="179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973124158" sldId="179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015889341" sldId="179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684599306" sldId="179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02637664" sldId="179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732069075" sldId="179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46158916" sldId="179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695243732" sldId="1798"/>
        </pc:sldMkLst>
      </pc:sldChg>
      <pc:sldMasterChg chg="delSldLayout">
        <pc:chgData name="菲 关" userId="3774cd79a85299dd" providerId="LiveId" clId="{22DC8EE1-E8D1-489A-8A39-D37285DAB2EB}" dt="2021-03-22T08:03:06.782" v="2" actId="47"/>
        <pc:sldMasterMkLst>
          <pc:docMk/>
          <pc:sldMasterMk cId="0" sldId="2147483656"/>
        </pc:sldMasterMkLst>
        <pc:sldLayoutChg chg="del">
          <pc:chgData name="菲 关" userId="3774cd79a85299dd" providerId="LiveId" clId="{22DC8EE1-E8D1-489A-8A39-D37285DAB2EB}" dt="2021-03-22T08:03:06.782" v="2" actId="47"/>
          <pc:sldLayoutMkLst>
            <pc:docMk/>
            <pc:sldMasterMk cId="0" sldId="2147483656"/>
            <pc:sldLayoutMk cId="4042288265" sldId="2147483663"/>
          </pc:sldLayoutMkLst>
        </pc:sldLayoutChg>
      </pc:sldMasterChg>
    </pc:docChg>
  </pc:docChgLst>
  <pc:docChgLst>
    <pc:chgData name="菲 关" userId="3774cd79a85299dd" providerId="LiveId" clId="{2283FC58-CCFF-44B3-8DCA-7A0A904DB2AE}"/>
    <pc:docChg chg="undo redo custSel addSld delSld modSld sldOrd delMainMaster modMainMaster">
      <pc:chgData name="菲 关" userId="3774cd79a85299dd" providerId="LiveId" clId="{2283FC58-CCFF-44B3-8DCA-7A0A904DB2AE}" dt="2021-03-10T09:11:32.212" v="721" actId="478"/>
      <pc:docMkLst>
        <pc:docMk/>
      </pc:docMkLst>
      <pc:sldChg chg="delSp">
        <pc:chgData name="菲 关" userId="3774cd79a85299dd" providerId="LiveId" clId="{2283FC58-CCFF-44B3-8DCA-7A0A904DB2AE}" dt="2021-03-10T06:36:50.116" v="11" actId="478"/>
        <pc:sldMkLst>
          <pc:docMk/>
          <pc:sldMk cId="0" sldId="257"/>
        </pc:sldMkLst>
        <pc:spChg chg="del">
          <ac:chgData name="菲 关" userId="3774cd79a85299dd" providerId="LiveId" clId="{2283FC58-CCFF-44B3-8DCA-7A0A904DB2AE}" dt="2021-03-10T06:36:50.116" v="11" actId="478"/>
          <ac:spMkLst>
            <pc:docMk/>
            <pc:sldMk cId="0" sldId="257"/>
            <ac:spMk id="4" creationId="{1B5C3589-8A02-4DF3-B8A5-1B9C70D14CA1}"/>
          </ac:spMkLst>
        </pc:spChg>
      </pc:sldChg>
      <pc:sldChg chg="delSp">
        <pc:chgData name="菲 关" userId="3774cd79a85299dd" providerId="LiveId" clId="{2283FC58-CCFF-44B3-8DCA-7A0A904DB2AE}" dt="2021-03-10T06:37:28.956" v="12" actId="478"/>
        <pc:sldMkLst>
          <pc:docMk/>
          <pc:sldMk cId="0" sldId="258"/>
        </pc:sldMkLst>
        <pc:spChg chg="del">
          <ac:chgData name="菲 关" userId="3774cd79a85299dd" providerId="LiveId" clId="{2283FC58-CCFF-44B3-8DCA-7A0A904DB2AE}" dt="2021-03-10T06:37:28.956" v="12" actId="478"/>
          <ac:spMkLst>
            <pc:docMk/>
            <pc:sldMk cId="0" sldId="258"/>
            <ac:spMk id="7" creationId="{B922E1C0-9236-4482-A916-5F4909BC71B0}"/>
          </ac:spMkLst>
        </pc:spChg>
      </pc:sldChg>
      <pc:sldChg chg="delSp">
        <pc:chgData name="菲 关" userId="3774cd79a85299dd" providerId="LiveId" clId="{2283FC58-CCFF-44B3-8DCA-7A0A904DB2AE}" dt="2021-03-10T06:37:32.918" v="13" actId="478"/>
        <pc:sldMkLst>
          <pc:docMk/>
          <pc:sldMk cId="0" sldId="259"/>
        </pc:sldMkLst>
        <pc:spChg chg="del">
          <ac:chgData name="菲 关" userId="3774cd79a85299dd" providerId="LiveId" clId="{2283FC58-CCFF-44B3-8DCA-7A0A904DB2AE}" dt="2021-03-10T06:37:32.918" v="13" actId="478"/>
          <ac:spMkLst>
            <pc:docMk/>
            <pc:sldMk cId="0" sldId="259"/>
            <ac:spMk id="4" creationId="{915A3FCF-0F8F-47B2-B60E-BB265D44B933}"/>
          </ac:spMkLst>
        </pc:spChg>
      </pc:sldChg>
      <pc:sldChg chg="delSp ord">
        <pc:chgData name="菲 关" userId="3774cd79a85299dd" providerId="LiveId" clId="{2283FC58-CCFF-44B3-8DCA-7A0A904DB2AE}" dt="2021-03-10T07:59:08.964" v="246"/>
        <pc:sldMkLst>
          <pc:docMk/>
          <pc:sldMk cId="0" sldId="288"/>
        </pc:sldMkLst>
        <pc:spChg chg="del">
          <ac:chgData name="菲 关" userId="3774cd79a85299dd" providerId="LiveId" clId="{2283FC58-CCFF-44B3-8DCA-7A0A904DB2AE}" dt="2021-03-10T06:37:36.500" v="15" actId="478"/>
          <ac:spMkLst>
            <pc:docMk/>
            <pc:sldMk cId="0" sldId="288"/>
            <ac:spMk id="26" creationId="{FBC3ACC5-09B5-44BC-A70F-687A06C9F7CF}"/>
          </ac:spMkLst>
        </pc:spChg>
      </pc:sldChg>
      <pc:sldChg chg="delSp modSp mod">
        <pc:chgData name="菲 关" userId="3774cd79a85299dd" providerId="LiveId" clId="{2283FC58-CCFF-44B3-8DCA-7A0A904DB2AE}" dt="2021-03-10T08:01:41.775" v="247" actId="20577"/>
        <pc:sldMkLst>
          <pc:docMk/>
          <pc:sldMk cId="0" sldId="289"/>
        </pc:sldMkLst>
        <pc:spChg chg="del">
          <ac:chgData name="菲 关" userId="3774cd79a85299dd" providerId="LiveId" clId="{2283FC58-CCFF-44B3-8DCA-7A0A904DB2AE}" dt="2021-03-10T06:37:34.308" v="14" actId="478"/>
          <ac:spMkLst>
            <pc:docMk/>
            <pc:sldMk cId="0" sldId="289"/>
            <ac:spMk id="69" creationId="{37E1A0DC-0FE2-4677-96E7-FF668B7CFBB5}"/>
          </ac:spMkLst>
        </pc:spChg>
        <pc:spChg chg="mod">
          <ac:chgData name="菲 关" userId="3774cd79a85299dd" providerId="LiveId" clId="{2283FC58-CCFF-44B3-8DCA-7A0A904DB2AE}" dt="2021-03-10T08:01:41.775" v="247" actId="20577"/>
          <ac:spMkLst>
            <pc:docMk/>
            <pc:sldMk cId="0" sldId="289"/>
            <ac:spMk id="101378" creationId="{F4D3B8E1-0805-48A5-9757-C4562FF032F1}"/>
          </ac:spMkLst>
        </pc:spChg>
      </pc:sldChg>
      <pc:sldChg chg="delSp">
        <pc:chgData name="菲 关" userId="3774cd79a85299dd" providerId="LiveId" clId="{2283FC58-CCFF-44B3-8DCA-7A0A904DB2AE}" dt="2021-03-10T06:37:39.052" v="16" actId="478"/>
        <pc:sldMkLst>
          <pc:docMk/>
          <pc:sldMk cId="0" sldId="290"/>
        </pc:sldMkLst>
        <pc:spChg chg="del">
          <ac:chgData name="菲 关" userId="3774cd79a85299dd" providerId="LiveId" clId="{2283FC58-CCFF-44B3-8DCA-7A0A904DB2AE}" dt="2021-03-10T06:37:39.052" v="16" actId="478"/>
          <ac:spMkLst>
            <pc:docMk/>
            <pc:sldMk cId="0" sldId="290"/>
            <ac:spMk id="12" creationId="{0FFEC395-1117-40E2-B834-88000DF2CDA6}"/>
          </ac:spMkLst>
        </pc:spChg>
      </pc:sldChg>
      <pc:sldChg chg="addSp delSp modSp">
        <pc:chgData name="菲 关" userId="3774cd79a85299dd" providerId="LiveId" clId="{2283FC58-CCFF-44B3-8DCA-7A0A904DB2AE}" dt="2021-03-10T06:37:44.260" v="19" actId="478"/>
        <pc:sldMkLst>
          <pc:docMk/>
          <pc:sldMk cId="0" sldId="291"/>
        </pc:sldMkLst>
        <pc:spChg chg="add del mod">
          <ac:chgData name="菲 关" userId="3774cd79a85299dd" providerId="LiveId" clId="{2283FC58-CCFF-44B3-8DCA-7A0A904DB2AE}" dt="2021-03-10T06:37:42" v="18" actId="478"/>
          <ac:spMkLst>
            <pc:docMk/>
            <pc:sldMk cId="0" sldId="291"/>
            <ac:spMk id="2" creationId="{93AF8374-A57F-461B-97DB-973F803410B2}"/>
          </ac:spMkLst>
        </pc:spChg>
        <pc:spChg chg="del">
          <ac:chgData name="菲 关" userId="3774cd79a85299dd" providerId="LiveId" clId="{2283FC58-CCFF-44B3-8DCA-7A0A904DB2AE}" dt="2021-03-10T06:37:44.260" v="19" actId="478"/>
          <ac:spMkLst>
            <pc:docMk/>
            <pc:sldMk cId="0" sldId="291"/>
            <ac:spMk id="4" creationId="{E3EE41E9-C97D-4AE0-B6EE-ECBB4533A44A}"/>
          </ac:spMkLst>
        </pc:spChg>
        <pc:spChg chg="add del">
          <ac:chgData name="菲 关" userId="3774cd79a85299dd" providerId="LiveId" clId="{2283FC58-CCFF-44B3-8DCA-7A0A904DB2AE}" dt="2021-03-10T06:37:42" v="18" actId="478"/>
          <ac:spMkLst>
            <pc:docMk/>
            <pc:sldMk cId="0" sldId="291"/>
            <ac:spMk id="104451" creationId="{3B8B3430-B8A1-4F71-88B0-D24179754ECB}"/>
          </ac:spMkLst>
        </pc:spChg>
      </pc:sldChg>
      <pc:sldChg chg="delSp modSp mod">
        <pc:chgData name="菲 关" userId="3774cd79a85299dd" providerId="LiveId" clId="{2283FC58-CCFF-44B3-8DCA-7A0A904DB2AE}" dt="2021-03-10T08:46:03.364" v="424" actId="1036"/>
        <pc:sldMkLst>
          <pc:docMk/>
          <pc:sldMk cId="0" sldId="292"/>
        </pc:sldMkLst>
        <pc:spChg chg="del">
          <ac:chgData name="菲 关" userId="3774cd79a85299dd" providerId="LiveId" clId="{2283FC58-CCFF-44B3-8DCA-7A0A904DB2AE}" dt="2021-03-10T06:37:45.797" v="20" actId="478"/>
          <ac:spMkLst>
            <pc:docMk/>
            <pc:sldMk cId="0" sldId="292"/>
            <ac:spMk id="5" creationId="{6CFC2440-4DC9-4EE9-A670-7BBD020A4450}"/>
          </ac:spMkLst>
        </pc:spChg>
        <pc:spChg chg="mod">
          <ac:chgData name="菲 关" userId="3774cd79a85299dd" providerId="LiveId" clId="{2283FC58-CCFF-44B3-8DCA-7A0A904DB2AE}" dt="2021-03-10T08:45:55.766" v="378" actId="255"/>
          <ac:spMkLst>
            <pc:docMk/>
            <pc:sldMk cId="0" sldId="292"/>
            <ac:spMk id="105475" creationId="{D9283F9F-AB07-41D3-99FD-DBF3B499DF0C}"/>
          </ac:spMkLst>
        </pc:spChg>
        <pc:spChg chg="mod">
          <ac:chgData name="菲 关" userId="3774cd79a85299dd" providerId="LiveId" clId="{2283FC58-CCFF-44B3-8DCA-7A0A904DB2AE}" dt="2021-03-10T08:46:03.364" v="424" actId="1036"/>
          <ac:spMkLst>
            <pc:docMk/>
            <pc:sldMk cId="0" sldId="292"/>
            <ac:spMk id="105476" creationId="{5E0BCEEC-721E-4174-AD18-5B82BC027883}"/>
          </ac:spMkLst>
        </pc:spChg>
      </pc:sldChg>
      <pc:sldChg chg="delSp">
        <pc:chgData name="菲 关" userId="3774cd79a85299dd" providerId="LiveId" clId="{2283FC58-CCFF-44B3-8DCA-7A0A904DB2AE}" dt="2021-03-10T06:37:47.284" v="21" actId="478"/>
        <pc:sldMkLst>
          <pc:docMk/>
          <pc:sldMk cId="0" sldId="293"/>
        </pc:sldMkLst>
        <pc:spChg chg="del">
          <ac:chgData name="菲 关" userId="3774cd79a85299dd" providerId="LiveId" clId="{2283FC58-CCFF-44B3-8DCA-7A0A904DB2AE}" dt="2021-03-10T06:37:47.284" v="21" actId="478"/>
          <ac:spMkLst>
            <pc:docMk/>
            <pc:sldMk cId="0" sldId="293"/>
            <ac:spMk id="7" creationId="{44E21D40-BC48-4582-8284-5F210F746FD1}"/>
          </ac:spMkLst>
        </pc:spChg>
      </pc:sldChg>
      <pc:sldChg chg="delSp">
        <pc:chgData name="菲 关" userId="3774cd79a85299dd" providerId="LiveId" clId="{2283FC58-CCFF-44B3-8DCA-7A0A904DB2AE}" dt="2021-03-10T06:37:49.047" v="22" actId="478"/>
        <pc:sldMkLst>
          <pc:docMk/>
          <pc:sldMk cId="0" sldId="294"/>
        </pc:sldMkLst>
        <pc:spChg chg="del">
          <ac:chgData name="菲 关" userId="3774cd79a85299dd" providerId="LiveId" clId="{2283FC58-CCFF-44B3-8DCA-7A0A904DB2AE}" dt="2021-03-10T06:37:49.047" v="22" actId="478"/>
          <ac:spMkLst>
            <pc:docMk/>
            <pc:sldMk cId="0" sldId="294"/>
            <ac:spMk id="11" creationId="{84278B3D-4A0D-46BC-AAB9-B7DB9DE80904}"/>
          </ac:spMkLst>
        </pc:spChg>
      </pc:sldChg>
      <pc:sldChg chg="delSp">
        <pc:chgData name="菲 关" userId="3774cd79a85299dd" providerId="LiveId" clId="{2283FC58-CCFF-44B3-8DCA-7A0A904DB2AE}" dt="2021-03-10T06:37:50.454" v="23" actId="478"/>
        <pc:sldMkLst>
          <pc:docMk/>
          <pc:sldMk cId="0" sldId="295"/>
        </pc:sldMkLst>
        <pc:spChg chg="del">
          <ac:chgData name="菲 关" userId="3774cd79a85299dd" providerId="LiveId" clId="{2283FC58-CCFF-44B3-8DCA-7A0A904DB2AE}" dt="2021-03-10T06:37:50.454" v="23" actId="478"/>
          <ac:spMkLst>
            <pc:docMk/>
            <pc:sldMk cId="0" sldId="295"/>
            <ac:spMk id="152" creationId="{72B020E3-E525-460E-828F-E5B79A83AAD4}"/>
          </ac:spMkLst>
        </pc:spChg>
      </pc:sldChg>
      <pc:sldChg chg="delSp">
        <pc:chgData name="菲 关" userId="3774cd79a85299dd" providerId="LiveId" clId="{2283FC58-CCFF-44B3-8DCA-7A0A904DB2AE}" dt="2021-03-10T06:37:54.351" v="24" actId="478"/>
        <pc:sldMkLst>
          <pc:docMk/>
          <pc:sldMk cId="0" sldId="296"/>
        </pc:sldMkLst>
        <pc:spChg chg="del">
          <ac:chgData name="菲 关" userId="3774cd79a85299dd" providerId="LiveId" clId="{2283FC58-CCFF-44B3-8DCA-7A0A904DB2AE}" dt="2021-03-10T06:37:54.351" v="24" actId="478"/>
          <ac:spMkLst>
            <pc:docMk/>
            <pc:sldMk cId="0" sldId="296"/>
            <ac:spMk id="61" creationId="{B9A400B6-1451-4E69-ABF4-98511E729307}"/>
          </ac:spMkLst>
        </pc:spChg>
      </pc:sldChg>
      <pc:sldChg chg="delSp">
        <pc:chgData name="菲 关" userId="3774cd79a85299dd" providerId="LiveId" clId="{2283FC58-CCFF-44B3-8DCA-7A0A904DB2AE}" dt="2021-03-10T06:37:56.070" v="25" actId="478"/>
        <pc:sldMkLst>
          <pc:docMk/>
          <pc:sldMk cId="0" sldId="297"/>
        </pc:sldMkLst>
        <pc:spChg chg="del">
          <ac:chgData name="菲 关" userId="3774cd79a85299dd" providerId="LiveId" clId="{2283FC58-CCFF-44B3-8DCA-7A0A904DB2AE}" dt="2021-03-10T06:37:56.070" v="25" actId="478"/>
          <ac:spMkLst>
            <pc:docMk/>
            <pc:sldMk cId="0" sldId="297"/>
            <ac:spMk id="61" creationId="{97F143AE-D773-44C6-95C3-31D15E8111C9}"/>
          </ac:spMkLst>
        </pc:spChg>
      </pc:sldChg>
      <pc:sldChg chg="delSp">
        <pc:chgData name="菲 关" userId="3774cd79a85299dd" providerId="LiveId" clId="{2283FC58-CCFF-44B3-8DCA-7A0A904DB2AE}" dt="2021-03-10T06:37:57.757" v="26" actId="478"/>
        <pc:sldMkLst>
          <pc:docMk/>
          <pc:sldMk cId="0" sldId="298"/>
        </pc:sldMkLst>
        <pc:spChg chg="del">
          <ac:chgData name="菲 关" userId="3774cd79a85299dd" providerId="LiveId" clId="{2283FC58-CCFF-44B3-8DCA-7A0A904DB2AE}" dt="2021-03-10T06:37:57.757" v="26" actId="478"/>
          <ac:spMkLst>
            <pc:docMk/>
            <pc:sldMk cId="0" sldId="298"/>
            <ac:spMk id="5" creationId="{201CF411-19CA-4001-B75B-AFD356DDBE5E}"/>
          </ac:spMkLst>
        </pc:spChg>
      </pc:sldChg>
      <pc:sldChg chg="delSp modSp mod">
        <pc:chgData name="菲 关" userId="3774cd79a85299dd" providerId="LiveId" clId="{2283FC58-CCFF-44B3-8DCA-7A0A904DB2AE}" dt="2021-03-10T09:00:29.773" v="563" actId="1035"/>
        <pc:sldMkLst>
          <pc:docMk/>
          <pc:sldMk cId="0" sldId="299"/>
        </pc:sldMkLst>
        <pc:spChg chg="del">
          <ac:chgData name="菲 关" userId="3774cd79a85299dd" providerId="LiveId" clId="{2283FC58-CCFF-44B3-8DCA-7A0A904DB2AE}" dt="2021-03-10T06:38:00.532" v="27" actId="478"/>
          <ac:spMkLst>
            <pc:docMk/>
            <pc:sldMk cId="0" sldId="299"/>
            <ac:spMk id="60" creationId="{CAD248B8-0A0F-4A92-9C27-BF69501184E4}"/>
          </ac:spMkLst>
        </pc:spChg>
        <pc:graphicFrameChg chg="mod">
          <ac:chgData name="菲 关" userId="3774cd79a85299dd" providerId="LiveId" clId="{2283FC58-CCFF-44B3-8DCA-7A0A904DB2AE}" dt="2021-03-10T09:00:29.773" v="563" actId="1035"/>
          <ac:graphicFrameMkLst>
            <pc:docMk/>
            <pc:sldMk cId="0" sldId="299"/>
            <ac:graphicFrameMk id="117765" creationId="{AD09F55D-ABBB-4403-8841-CD0408F2AF78}"/>
          </ac:graphicFrameMkLst>
        </pc:graphicFrameChg>
      </pc:sldChg>
      <pc:sldChg chg="addSp delSp modSp">
        <pc:chgData name="菲 关" userId="3774cd79a85299dd" providerId="LiveId" clId="{2283FC58-CCFF-44B3-8DCA-7A0A904DB2AE}" dt="2021-03-10T06:38:05.051" v="30" actId="478"/>
        <pc:sldMkLst>
          <pc:docMk/>
          <pc:sldMk cId="0" sldId="300"/>
        </pc:sldMkLst>
        <pc:spChg chg="add del mod">
          <ac:chgData name="菲 关" userId="3774cd79a85299dd" providerId="LiveId" clId="{2283FC58-CCFF-44B3-8DCA-7A0A904DB2AE}" dt="2021-03-10T06:38:03.276" v="29" actId="478"/>
          <ac:spMkLst>
            <pc:docMk/>
            <pc:sldMk cId="0" sldId="300"/>
            <ac:spMk id="2" creationId="{62D87E24-6E50-48AE-A912-892515135479}"/>
          </ac:spMkLst>
        </pc:spChg>
        <pc:spChg chg="del">
          <ac:chgData name="菲 关" userId="3774cd79a85299dd" providerId="LiveId" clId="{2283FC58-CCFF-44B3-8DCA-7A0A904DB2AE}" dt="2021-03-10T06:38:05.051" v="30" actId="478"/>
          <ac:spMkLst>
            <pc:docMk/>
            <pc:sldMk cId="0" sldId="300"/>
            <ac:spMk id="4" creationId="{710DC71C-55E5-468F-B919-050E535031E0}"/>
          </ac:spMkLst>
        </pc:spChg>
        <pc:spChg chg="add del">
          <ac:chgData name="菲 关" userId="3774cd79a85299dd" providerId="LiveId" clId="{2283FC58-CCFF-44B3-8DCA-7A0A904DB2AE}" dt="2021-03-10T06:38:03.276" v="29" actId="478"/>
          <ac:spMkLst>
            <pc:docMk/>
            <pc:sldMk cId="0" sldId="300"/>
            <ac:spMk id="118787" creationId="{DBD2F3B5-0E34-4E81-8220-D057271C59C9}"/>
          </ac:spMkLst>
        </pc:spChg>
      </pc:sldChg>
      <pc:sldChg chg="delSp">
        <pc:chgData name="菲 关" userId="3774cd79a85299dd" providerId="LiveId" clId="{2283FC58-CCFF-44B3-8DCA-7A0A904DB2AE}" dt="2021-03-10T06:38:06.917" v="31" actId="478"/>
        <pc:sldMkLst>
          <pc:docMk/>
          <pc:sldMk cId="0" sldId="301"/>
        </pc:sldMkLst>
        <pc:spChg chg="del">
          <ac:chgData name="菲 关" userId="3774cd79a85299dd" providerId="LiveId" clId="{2283FC58-CCFF-44B3-8DCA-7A0A904DB2AE}" dt="2021-03-10T06:38:06.917" v="31" actId="478"/>
          <ac:spMkLst>
            <pc:docMk/>
            <pc:sldMk cId="0" sldId="301"/>
            <ac:spMk id="6" creationId="{46686AD1-D746-4E58-851A-CF205AAD025C}"/>
          </ac:spMkLst>
        </pc:spChg>
      </pc:sldChg>
      <pc:sldChg chg="delSp">
        <pc:chgData name="菲 关" userId="3774cd79a85299dd" providerId="LiveId" clId="{2283FC58-CCFF-44B3-8DCA-7A0A904DB2AE}" dt="2021-03-10T06:38:08.549" v="32" actId="478"/>
        <pc:sldMkLst>
          <pc:docMk/>
          <pc:sldMk cId="0" sldId="302"/>
        </pc:sldMkLst>
        <pc:spChg chg="del">
          <ac:chgData name="菲 关" userId="3774cd79a85299dd" providerId="LiveId" clId="{2283FC58-CCFF-44B3-8DCA-7A0A904DB2AE}" dt="2021-03-10T06:38:08.549" v="32" actId="478"/>
          <ac:spMkLst>
            <pc:docMk/>
            <pc:sldMk cId="0" sldId="302"/>
            <ac:spMk id="6" creationId="{78C1E25D-F7CB-4265-80A3-10BD5EC03719}"/>
          </ac:spMkLst>
        </pc:spChg>
      </pc:sldChg>
      <pc:sldChg chg="delSp">
        <pc:chgData name="菲 关" userId="3774cd79a85299dd" providerId="LiveId" clId="{2283FC58-CCFF-44B3-8DCA-7A0A904DB2AE}" dt="2021-03-10T06:38:10.156" v="33" actId="478"/>
        <pc:sldMkLst>
          <pc:docMk/>
          <pc:sldMk cId="0" sldId="303"/>
        </pc:sldMkLst>
        <pc:spChg chg="del">
          <ac:chgData name="菲 关" userId="3774cd79a85299dd" providerId="LiveId" clId="{2283FC58-CCFF-44B3-8DCA-7A0A904DB2AE}" dt="2021-03-10T06:38:10.156" v="33" actId="478"/>
          <ac:spMkLst>
            <pc:docMk/>
            <pc:sldMk cId="0" sldId="303"/>
            <ac:spMk id="6" creationId="{F1E2D740-7E84-492C-BB75-0EF183701CF5}"/>
          </ac:spMkLst>
        </pc:spChg>
      </pc:sldChg>
      <pc:sldChg chg="delSp">
        <pc:chgData name="菲 关" userId="3774cd79a85299dd" providerId="LiveId" clId="{2283FC58-CCFF-44B3-8DCA-7A0A904DB2AE}" dt="2021-03-10T06:38:12.598" v="34" actId="478"/>
        <pc:sldMkLst>
          <pc:docMk/>
          <pc:sldMk cId="0" sldId="304"/>
        </pc:sldMkLst>
        <pc:spChg chg="del">
          <ac:chgData name="菲 关" userId="3774cd79a85299dd" providerId="LiveId" clId="{2283FC58-CCFF-44B3-8DCA-7A0A904DB2AE}" dt="2021-03-10T06:38:12.598" v="34" actId="478"/>
          <ac:spMkLst>
            <pc:docMk/>
            <pc:sldMk cId="0" sldId="304"/>
            <ac:spMk id="5" creationId="{FDBE775F-CA79-492D-AAA7-8525915E785D}"/>
          </ac:spMkLst>
        </pc:spChg>
      </pc:sldChg>
      <pc:sldChg chg="delSp">
        <pc:chgData name="菲 关" userId="3774cd79a85299dd" providerId="LiveId" clId="{2283FC58-CCFF-44B3-8DCA-7A0A904DB2AE}" dt="2021-03-10T06:38:15.508" v="36" actId="478"/>
        <pc:sldMkLst>
          <pc:docMk/>
          <pc:sldMk cId="0" sldId="306"/>
        </pc:sldMkLst>
        <pc:spChg chg="del">
          <ac:chgData name="菲 关" userId="3774cd79a85299dd" providerId="LiveId" clId="{2283FC58-CCFF-44B3-8DCA-7A0A904DB2AE}" dt="2021-03-10T06:38:15.508" v="36" actId="478"/>
          <ac:spMkLst>
            <pc:docMk/>
            <pc:sldMk cId="0" sldId="306"/>
            <ac:spMk id="7" creationId="{0AD8EE9C-CE81-454B-A55A-499E5D6210E7}"/>
          </ac:spMkLst>
        </pc:spChg>
      </pc:sldChg>
      <pc:sldChg chg="delSp">
        <pc:chgData name="菲 关" userId="3774cd79a85299dd" providerId="LiveId" clId="{2283FC58-CCFF-44B3-8DCA-7A0A904DB2AE}" dt="2021-03-10T06:38:19.076" v="37" actId="478"/>
        <pc:sldMkLst>
          <pc:docMk/>
          <pc:sldMk cId="0" sldId="307"/>
        </pc:sldMkLst>
        <pc:spChg chg="del">
          <ac:chgData name="菲 关" userId="3774cd79a85299dd" providerId="LiveId" clId="{2283FC58-CCFF-44B3-8DCA-7A0A904DB2AE}" dt="2021-03-10T06:38:19.076" v="37" actId="478"/>
          <ac:spMkLst>
            <pc:docMk/>
            <pc:sldMk cId="0" sldId="307"/>
            <ac:spMk id="110" creationId="{BBF0532B-8B03-433F-8554-D73F59E513EB}"/>
          </ac:spMkLst>
        </pc:spChg>
      </pc:sldChg>
      <pc:sldChg chg="delSp">
        <pc:chgData name="菲 关" userId="3774cd79a85299dd" providerId="LiveId" clId="{2283FC58-CCFF-44B3-8DCA-7A0A904DB2AE}" dt="2021-03-10T06:38:20.668" v="38" actId="478"/>
        <pc:sldMkLst>
          <pc:docMk/>
          <pc:sldMk cId="0" sldId="308"/>
        </pc:sldMkLst>
        <pc:spChg chg="del">
          <ac:chgData name="菲 关" userId="3774cd79a85299dd" providerId="LiveId" clId="{2283FC58-CCFF-44B3-8DCA-7A0A904DB2AE}" dt="2021-03-10T06:38:20.668" v="38" actId="478"/>
          <ac:spMkLst>
            <pc:docMk/>
            <pc:sldMk cId="0" sldId="308"/>
            <ac:spMk id="27" creationId="{90C92B7E-A35B-45B7-884F-3AC99EB3D806}"/>
          </ac:spMkLst>
        </pc:spChg>
      </pc:sldChg>
      <pc:sldChg chg="delSp">
        <pc:chgData name="菲 关" userId="3774cd79a85299dd" providerId="LiveId" clId="{2283FC58-CCFF-44B3-8DCA-7A0A904DB2AE}" dt="2021-03-10T06:38:22.476" v="39" actId="478"/>
        <pc:sldMkLst>
          <pc:docMk/>
          <pc:sldMk cId="0" sldId="309"/>
        </pc:sldMkLst>
        <pc:spChg chg="del">
          <ac:chgData name="菲 关" userId="3774cd79a85299dd" providerId="LiveId" clId="{2283FC58-CCFF-44B3-8DCA-7A0A904DB2AE}" dt="2021-03-10T06:38:22.476" v="39" actId="478"/>
          <ac:spMkLst>
            <pc:docMk/>
            <pc:sldMk cId="0" sldId="309"/>
            <ac:spMk id="16" creationId="{0885132A-DF49-43B8-8A6B-D4FA904D3856}"/>
          </ac:spMkLst>
        </pc:spChg>
      </pc:sldChg>
      <pc:sldChg chg="delSp">
        <pc:chgData name="菲 关" userId="3774cd79a85299dd" providerId="LiveId" clId="{2283FC58-CCFF-44B3-8DCA-7A0A904DB2AE}" dt="2021-03-10T06:38:27.500" v="40" actId="478"/>
        <pc:sldMkLst>
          <pc:docMk/>
          <pc:sldMk cId="0" sldId="310"/>
        </pc:sldMkLst>
        <pc:spChg chg="del">
          <ac:chgData name="菲 关" userId="3774cd79a85299dd" providerId="LiveId" clId="{2283FC58-CCFF-44B3-8DCA-7A0A904DB2AE}" dt="2021-03-10T06:38:27.500" v="40" actId="478"/>
          <ac:spMkLst>
            <pc:docMk/>
            <pc:sldMk cId="0" sldId="310"/>
            <ac:spMk id="14" creationId="{04819FFB-3D04-436A-9532-FAA2FE208F86}"/>
          </ac:spMkLst>
        </pc:spChg>
      </pc:sldChg>
      <pc:sldChg chg="delSp">
        <pc:chgData name="菲 关" userId="3774cd79a85299dd" providerId="LiveId" clId="{2283FC58-CCFF-44B3-8DCA-7A0A904DB2AE}" dt="2021-03-10T06:38:30.877" v="42" actId="478"/>
        <pc:sldMkLst>
          <pc:docMk/>
          <pc:sldMk cId="0" sldId="311"/>
        </pc:sldMkLst>
        <pc:spChg chg="del">
          <ac:chgData name="菲 关" userId="3774cd79a85299dd" providerId="LiveId" clId="{2283FC58-CCFF-44B3-8DCA-7A0A904DB2AE}" dt="2021-03-10T06:38:30.877" v="42" actId="478"/>
          <ac:spMkLst>
            <pc:docMk/>
            <pc:sldMk cId="0" sldId="311"/>
            <ac:spMk id="4" creationId="{FC8FADFD-EAC7-445E-BF74-58FBBE8F5DA0}"/>
          </ac:spMkLst>
        </pc:spChg>
      </pc:sldChg>
      <pc:sldChg chg="delSp">
        <pc:chgData name="菲 关" userId="3774cd79a85299dd" providerId="LiveId" clId="{2283FC58-CCFF-44B3-8DCA-7A0A904DB2AE}" dt="2021-03-10T06:38:32.836" v="43" actId="478"/>
        <pc:sldMkLst>
          <pc:docMk/>
          <pc:sldMk cId="0" sldId="312"/>
        </pc:sldMkLst>
        <pc:spChg chg="del">
          <ac:chgData name="菲 关" userId="3774cd79a85299dd" providerId="LiveId" clId="{2283FC58-CCFF-44B3-8DCA-7A0A904DB2AE}" dt="2021-03-10T06:38:32.836" v="43" actId="478"/>
          <ac:spMkLst>
            <pc:docMk/>
            <pc:sldMk cId="0" sldId="312"/>
            <ac:spMk id="332" creationId="{61A02FB3-9018-450F-9943-12118932D125}"/>
          </ac:spMkLst>
        </pc:spChg>
      </pc:sldChg>
      <pc:sldChg chg="addSp delSp modSp">
        <pc:chgData name="菲 关" userId="3774cd79a85299dd" providerId="LiveId" clId="{2283FC58-CCFF-44B3-8DCA-7A0A904DB2AE}" dt="2021-03-10T06:38:38.180" v="46" actId="478"/>
        <pc:sldMkLst>
          <pc:docMk/>
          <pc:sldMk cId="0" sldId="313"/>
        </pc:sldMkLst>
        <pc:spChg chg="add del mod">
          <ac:chgData name="菲 关" userId="3774cd79a85299dd" providerId="LiveId" clId="{2283FC58-CCFF-44B3-8DCA-7A0A904DB2AE}" dt="2021-03-10T06:38:35.556" v="45" actId="478"/>
          <ac:spMkLst>
            <pc:docMk/>
            <pc:sldMk cId="0" sldId="313"/>
            <ac:spMk id="2" creationId="{A033CAEB-9027-46B5-9EFE-E933248C7201}"/>
          </ac:spMkLst>
        </pc:spChg>
        <pc:spChg chg="del">
          <ac:chgData name="菲 关" userId="3774cd79a85299dd" providerId="LiveId" clId="{2283FC58-CCFF-44B3-8DCA-7A0A904DB2AE}" dt="2021-03-10T06:38:38.180" v="46" actId="478"/>
          <ac:spMkLst>
            <pc:docMk/>
            <pc:sldMk cId="0" sldId="313"/>
            <ac:spMk id="5" creationId="{5163E22F-F016-4B47-B671-6394DBFB8208}"/>
          </ac:spMkLst>
        </pc:spChg>
        <pc:spChg chg="add del">
          <ac:chgData name="菲 关" userId="3774cd79a85299dd" providerId="LiveId" clId="{2283FC58-CCFF-44B3-8DCA-7A0A904DB2AE}" dt="2021-03-10T06:38:35.556" v="45" actId="478"/>
          <ac:spMkLst>
            <pc:docMk/>
            <pc:sldMk cId="0" sldId="313"/>
            <ac:spMk id="141315" creationId="{B9AED601-5057-427A-BB88-8428B5F8996F}"/>
          </ac:spMkLst>
        </pc:spChg>
      </pc:sldChg>
      <pc:sldChg chg="delSp">
        <pc:chgData name="菲 关" userId="3774cd79a85299dd" providerId="LiveId" clId="{2283FC58-CCFF-44B3-8DCA-7A0A904DB2AE}" dt="2021-03-10T06:38:39.974" v="47" actId="478"/>
        <pc:sldMkLst>
          <pc:docMk/>
          <pc:sldMk cId="0" sldId="314"/>
        </pc:sldMkLst>
        <pc:spChg chg="del">
          <ac:chgData name="菲 关" userId="3774cd79a85299dd" providerId="LiveId" clId="{2283FC58-CCFF-44B3-8DCA-7A0A904DB2AE}" dt="2021-03-10T06:38:39.974" v="47" actId="478"/>
          <ac:spMkLst>
            <pc:docMk/>
            <pc:sldMk cId="0" sldId="314"/>
            <ac:spMk id="4" creationId="{57E77DCC-925E-4C19-97E0-16899B1531C3}"/>
          </ac:spMkLst>
        </pc:spChg>
      </pc:sldChg>
      <pc:sldChg chg="delSp">
        <pc:chgData name="菲 关" userId="3774cd79a85299dd" providerId="LiveId" clId="{2283FC58-CCFF-44B3-8DCA-7A0A904DB2AE}" dt="2021-03-10T06:38:42.100" v="48" actId="478"/>
        <pc:sldMkLst>
          <pc:docMk/>
          <pc:sldMk cId="0" sldId="315"/>
        </pc:sldMkLst>
        <pc:spChg chg="del">
          <ac:chgData name="菲 关" userId="3774cd79a85299dd" providerId="LiveId" clId="{2283FC58-CCFF-44B3-8DCA-7A0A904DB2AE}" dt="2021-03-10T06:38:42.100" v="48" actId="478"/>
          <ac:spMkLst>
            <pc:docMk/>
            <pc:sldMk cId="0" sldId="315"/>
            <ac:spMk id="4" creationId="{57EFB808-C859-4EBE-9BF8-EC963DB2B39B}"/>
          </ac:spMkLst>
        </pc:spChg>
      </pc:sldChg>
      <pc:sldChg chg="delSp">
        <pc:chgData name="菲 关" userId="3774cd79a85299dd" providerId="LiveId" clId="{2283FC58-CCFF-44B3-8DCA-7A0A904DB2AE}" dt="2021-03-10T06:38:29.356" v="41" actId="478"/>
        <pc:sldMkLst>
          <pc:docMk/>
          <pc:sldMk cId="0" sldId="317"/>
        </pc:sldMkLst>
        <pc:spChg chg="del">
          <ac:chgData name="菲 关" userId="3774cd79a85299dd" providerId="LiveId" clId="{2283FC58-CCFF-44B3-8DCA-7A0A904DB2AE}" dt="2021-03-10T06:38:29.356" v="41" actId="478"/>
          <ac:spMkLst>
            <pc:docMk/>
            <pc:sldMk cId="0" sldId="317"/>
            <ac:spMk id="13" creationId="{66A8451B-FC7D-475D-89D2-5D9BE549887A}"/>
          </ac:spMkLst>
        </pc:spChg>
      </pc:sldChg>
      <pc:sldChg chg="delSp">
        <pc:chgData name="菲 关" userId="3774cd79a85299dd" providerId="LiveId" clId="{2283FC58-CCFF-44B3-8DCA-7A0A904DB2AE}" dt="2021-03-10T06:38:14.084" v="35" actId="478"/>
        <pc:sldMkLst>
          <pc:docMk/>
          <pc:sldMk cId="0" sldId="318"/>
        </pc:sldMkLst>
        <pc:spChg chg="del">
          <ac:chgData name="菲 关" userId="3774cd79a85299dd" providerId="LiveId" clId="{2283FC58-CCFF-44B3-8DCA-7A0A904DB2AE}" dt="2021-03-10T06:38:14.084" v="35" actId="478"/>
          <ac:spMkLst>
            <pc:docMk/>
            <pc:sldMk cId="0" sldId="318"/>
            <ac:spMk id="90" creationId="{0DB66ECF-83F1-4A61-82D5-5F9D539EDECB}"/>
          </ac:spMkLst>
        </pc:spChg>
      </pc:sldChg>
      <pc:sldChg chg="add">
        <pc:chgData name="菲 关" userId="3774cd79a85299dd" providerId="LiveId" clId="{2283FC58-CCFF-44B3-8DCA-7A0A904DB2AE}" dt="2021-03-10T07:03:04.969" v="178"/>
        <pc:sldMkLst>
          <pc:docMk/>
          <pc:sldMk cId="0" sldId="352"/>
        </pc:sldMkLst>
      </pc:sldChg>
      <pc:sldChg chg="modSp add mod">
        <pc:chgData name="菲 关" userId="3774cd79a85299dd" providerId="LiveId" clId="{2283FC58-CCFF-44B3-8DCA-7A0A904DB2AE}" dt="2021-03-10T07:11:20.466" v="196" actId="20577"/>
        <pc:sldMkLst>
          <pc:docMk/>
          <pc:sldMk cId="1990617841" sldId="488"/>
        </pc:sldMkLst>
        <pc:spChg chg="mod">
          <ac:chgData name="菲 关" userId="3774cd79a85299dd" providerId="LiveId" clId="{2283FC58-CCFF-44B3-8DCA-7A0A904DB2AE}" dt="2021-03-10T06:52:22.909" v="58" actId="108"/>
          <ac:spMkLst>
            <pc:docMk/>
            <pc:sldMk cId="1990617841" sldId="488"/>
            <ac:spMk id="4" creationId="{0935C472-61A8-4041-B930-5442998696B1}"/>
          </ac:spMkLst>
        </pc:spChg>
        <pc:spChg chg="mod">
          <ac:chgData name="菲 关" userId="3774cd79a85299dd" providerId="LiveId" clId="{2283FC58-CCFF-44B3-8DCA-7A0A904DB2AE}" dt="2021-03-10T07:11:20.466" v="196" actId="20577"/>
          <ac:spMkLst>
            <pc:docMk/>
            <pc:sldMk cId="1990617841" sldId="488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1:25.862" v="197" actId="20577"/>
        <pc:sldMkLst>
          <pc:docMk/>
          <pc:sldMk cId="1992854575" sldId="489"/>
        </pc:sldMkLst>
        <pc:spChg chg="mod">
          <ac:chgData name="菲 关" userId="3774cd79a85299dd" providerId="LiveId" clId="{2283FC58-CCFF-44B3-8DCA-7A0A904DB2AE}" dt="2021-03-10T07:11:25.862" v="197" actId="20577"/>
          <ac:spMkLst>
            <pc:docMk/>
            <pc:sldMk cId="1992854575" sldId="489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3:24.556" v="210" actId="108"/>
        <pc:sldMkLst>
          <pc:docMk/>
          <pc:sldMk cId="141141463" sldId="490"/>
        </pc:sldMkLst>
        <pc:spChg chg="mod">
          <ac:chgData name="菲 关" userId="3774cd79a85299dd" providerId="LiveId" clId="{2283FC58-CCFF-44B3-8DCA-7A0A904DB2AE}" dt="2021-03-10T07:13:24.556" v="210" actId="108"/>
          <ac:spMkLst>
            <pc:docMk/>
            <pc:sldMk cId="141141463" sldId="490"/>
            <ac:spMk id="5" creationId="{128E0CF7-A1D2-4D88-AE7F-6820EC44BAD0}"/>
          </ac:spMkLst>
        </pc:spChg>
        <pc:spChg chg="mod">
          <ac:chgData name="菲 关" userId="3774cd79a85299dd" providerId="LiveId" clId="{2283FC58-CCFF-44B3-8DCA-7A0A904DB2AE}" dt="2021-03-10T07:11:36.080" v="198" actId="20577"/>
          <ac:spMkLst>
            <pc:docMk/>
            <pc:sldMk cId="141141463" sldId="490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0:58.724" v="195" actId="208"/>
        <pc:sldMkLst>
          <pc:docMk/>
          <pc:sldMk cId="2304129965" sldId="491"/>
        </pc:sldMkLst>
        <pc:spChg chg="mod">
          <ac:chgData name="菲 关" userId="3774cd79a85299dd" providerId="LiveId" clId="{2283FC58-CCFF-44B3-8DCA-7A0A904DB2AE}" dt="2021-03-10T07:10:58.724" v="195" actId="208"/>
          <ac:spMkLst>
            <pc:docMk/>
            <pc:sldMk cId="2304129965" sldId="491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1:59.154" v="203" actId="208"/>
        <pc:sldMkLst>
          <pc:docMk/>
          <pc:sldMk cId="929014981" sldId="492"/>
        </pc:sldMkLst>
        <pc:spChg chg="mod">
          <ac:chgData name="菲 关" userId="3774cd79a85299dd" providerId="LiveId" clId="{2283FC58-CCFF-44B3-8DCA-7A0A904DB2AE}" dt="2021-03-10T07:11:59.154" v="203" actId="208"/>
          <ac:spMkLst>
            <pc:docMk/>
            <pc:sldMk cId="929014981" sldId="492"/>
            <ac:spMk id="216068" creationId="{00000000-0000-0000-0000-000000000000}"/>
          </ac:spMkLst>
        </pc:spChg>
      </pc:sldChg>
      <pc:sldChg chg="del">
        <pc:chgData name="菲 关" userId="3774cd79a85299dd" providerId="LiveId" clId="{2283FC58-CCFF-44B3-8DCA-7A0A904DB2AE}" dt="2021-03-10T06:28:53.145" v="0" actId="47"/>
        <pc:sldMkLst>
          <pc:docMk/>
          <pc:sldMk cId="1747053989" sldId="493"/>
        </pc:sldMkLst>
      </pc:sldChg>
      <pc:sldChg chg="modSp add mod">
        <pc:chgData name="菲 关" userId="3774cd79a85299dd" providerId="LiveId" clId="{2283FC58-CCFF-44B3-8DCA-7A0A904DB2AE}" dt="2021-03-10T07:12:16.826" v="207" actId="208"/>
        <pc:sldMkLst>
          <pc:docMk/>
          <pc:sldMk cId="3015073993" sldId="493"/>
        </pc:sldMkLst>
        <pc:spChg chg="mod">
          <ac:chgData name="菲 关" userId="3774cd79a85299dd" providerId="LiveId" clId="{2283FC58-CCFF-44B3-8DCA-7A0A904DB2AE}" dt="2021-03-10T07:12:16.826" v="207" actId="208"/>
          <ac:spMkLst>
            <pc:docMk/>
            <pc:sldMk cId="3015073993" sldId="493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5:51.433" v="211" actId="108"/>
        <pc:sldMkLst>
          <pc:docMk/>
          <pc:sldMk cId="3360425955" sldId="494"/>
        </pc:sldMkLst>
        <pc:spChg chg="mod">
          <ac:chgData name="菲 关" userId="3774cd79a85299dd" providerId="LiveId" clId="{2283FC58-CCFF-44B3-8DCA-7A0A904DB2AE}" dt="2021-03-10T07:15:51.433" v="211" actId="108"/>
          <ac:spMkLst>
            <pc:docMk/>
            <pc:sldMk cId="3360425955" sldId="494"/>
            <ac:spMk id="5" creationId="{128E0CF7-A1D2-4D88-AE7F-6820EC44BAD0}"/>
          </ac:spMkLst>
        </pc:spChg>
        <pc:spChg chg="mod">
          <ac:chgData name="菲 关" userId="3774cd79a85299dd" providerId="LiveId" clId="{2283FC58-CCFF-44B3-8DCA-7A0A904DB2AE}" dt="2021-03-10T07:12:32.383" v="209" actId="208"/>
          <ac:spMkLst>
            <pc:docMk/>
            <pc:sldMk cId="3360425955" sldId="494"/>
            <ac:spMk id="216068" creationId="{00000000-0000-0000-0000-000000000000}"/>
          </ac:spMkLst>
        </pc:spChg>
      </pc:sldChg>
      <pc:sldChg chg="addSp delSp modSp add mod">
        <pc:chgData name="菲 关" userId="3774cd79a85299dd" providerId="LiveId" clId="{2283FC58-CCFF-44B3-8DCA-7A0A904DB2AE}" dt="2021-03-10T07:37:42.198" v="241" actId="1035"/>
        <pc:sldMkLst>
          <pc:docMk/>
          <pc:sldMk cId="325278421" sldId="564"/>
        </pc:sldMkLst>
        <pc:spChg chg="add del mod">
          <ac:chgData name="菲 关" userId="3774cd79a85299dd" providerId="LiveId" clId="{2283FC58-CCFF-44B3-8DCA-7A0A904DB2AE}" dt="2021-03-10T07:36:14.702" v="228" actId="478"/>
          <ac:spMkLst>
            <pc:docMk/>
            <pc:sldMk cId="325278421" sldId="564"/>
            <ac:spMk id="8" creationId="{03F07E16-4CAA-45BD-8720-884B96093A11}"/>
          </ac:spMkLst>
        </pc:spChg>
        <pc:spChg chg="add mod">
          <ac:chgData name="菲 关" userId="3774cd79a85299dd" providerId="LiveId" clId="{2283FC58-CCFF-44B3-8DCA-7A0A904DB2AE}" dt="2021-03-10T07:36:40.176" v="232" actId="108"/>
          <ac:spMkLst>
            <pc:docMk/>
            <pc:sldMk cId="325278421" sldId="564"/>
            <ac:spMk id="9" creationId="{1A20F112-6C7D-43D3-9B2D-474BE3EF3EDF}"/>
          </ac:spMkLst>
        </pc:spChg>
        <pc:spChg chg="del">
          <ac:chgData name="菲 关" userId="3774cd79a85299dd" providerId="LiveId" clId="{2283FC58-CCFF-44B3-8DCA-7A0A904DB2AE}" dt="2021-03-10T07:37:20.753" v="235" actId="478"/>
          <ac:spMkLst>
            <pc:docMk/>
            <pc:sldMk cId="325278421" sldId="564"/>
            <ac:spMk id="10242" creationId="{00000000-0000-0000-0000-000000000000}"/>
          </ac:spMkLst>
        </pc:spChg>
        <pc:spChg chg="mod">
          <ac:chgData name="菲 关" userId="3774cd79a85299dd" providerId="LiveId" clId="{2283FC58-CCFF-44B3-8DCA-7A0A904DB2AE}" dt="2021-03-10T07:37:42.198" v="241" actId="1035"/>
          <ac:spMkLst>
            <pc:docMk/>
            <pc:sldMk cId="325278421" sldId="564"/>
            <ac:spMk id="10243" creationId="{00000000-0000-0000-0000-000000000000}"/>
          </ac:spMkLst>
        </pc:spChg>
        <pc:spChg chg="mod">
          <ac:chgData name="菲 关" userId="3774cd79a85299dd" providerId="LiveId" clId="{2283FC58-CCFF-44B3-8DCA-7A0A904DB2AE}" dt="2021-03-10T07:37:13.207" v="234" actId="208"/>
          <ac:spMkLst>
            <pc:docMk/>
            <pc:sldMk cId="325278421" sldId="564"/>
            <ac:spMk id="10244" creationId="{00000000-0000-0000-0000-000000000000}"/>
          </ac:spMkLst>
        </pc:spChg>
        <pc:spChg chg="mod">
          <ac:chgData name="菲 关" userId="3774cd79a85299dd" providerId="LiveId" clId="{2283FC58-CCFF-44B3-8DCA-7A0A904DB2AE}" dt="2021-03-10T07:37:25.047" v="236" actId="120"/>
          <ac:spMkLst>
            <pc:docMk/>
            <pc:sldMk cId="325278421" sldId="564"/>
            <ac:spMk id="10247" creationId="{00000000-0000-0000-0000-000000000000}"/>
          </ac:spMkLst>
        </pc:spChg>
      </pc:sldChg>
      <pc:sldChg chg="delSp modSp add mod">
        <pc:chgData name="菲 关" userId="3774cd79a85299dd" providerId="LiveId" clId="{2283FC58-CCFF-44B3-8DCA-7A0A904DB2AE}" dt="2021-03-10T08:28:45.592" v="309" actId="108"/>
        <pc:sldMkLst>
          <pc:docMk/>
          <pc:sldMk cId="1295725426" sldId="602"/>
        </pc:sldMkLst>
        <pc:spChg chg="del">
          <ac:chgData name="菲 关" userId="3774cd79a85299dd" providerId="LiveId" clId="{2283FC58-CCFF-44B3-8DCA-7A0A904DB2AE}" dt="2021-03-10T08:14:02.146" v="265" actId="478"/>
          <ac:spMkLst>
            <pc:docMk/>
            <pc:sldMk cId="1295725426" sldId="602"/>
            <ac:spMk id="4" creationId="{00000000-0000-0000-0000-000000000000}"/>
          </ac:spMkLst>
        </pc:spChg>
        <pc:spChg chg="mod">
          <ac:chgData name="菲 关" userId="3774cd79a85299dd" providerId="LiveId" clId="{2283FC58-CCFF-44B3-8DCA-7A0A904DB2AE}" dt="2021-03-10T08:14:26.363" v="284" actId="1037"/>
          <ac:spMkLst>
            <pc:docMk/>
            <pc:sldMk cId="1295725426" sldId="602"/>
            <ac:spMk id="6" creationId="{00000000-0000-0000-0000-000000000000}"/>
          </ac:spMkLst>
        </pc:spChg>
        <pc:spChg chg="mod">
          <ac:chgData name="菲 关" userId="3774cd79a85299dd" providerId="LiveId" clId="{2283FC58-CCFF-44B3-8DCA-7A0A904DB2AE}" dt="2021-03-10T08:13:56.220" v="264" actId="1036"/>
          <ac:spMkLst>
            <pc:docMk/>
            <pc:sldMk cId="1295725426" sldId="602"/>
            <ac:spMk id="9" creationId="{00000000-0000-0000-0000-000000000000}"/>
          </ac:spMkLst>
        </pc:spChg>
        <pc:spChg chg="mod">
          <ac:chgData name="菲 关" userId="3774cd79a85299dd" providerId="LiveId" clId="{2283FC58-CCFF-44B3-8DCA-7A0A904DB2AE}" dt="2021-03-10T08:28:45.592" v="309" actId="108"/>
          <ac:spMkLst>
            <pc:docMk/>
            <pc:sldMk cId="1295725426" sldId="602"/>
            <ac:spMk id="11" creationId="{00000000-0000-0000-0000-000000000000}"/>
          </ac:spMkLst>
        </pc:spChg>
        <pc:spChg chg="mod">
          <ac:chgData name="菲 关" userId="3774cd79a85299dd" providerId="LiveId" clId="{2283FC58-CCFF-44B3-8DCA-7A0A904DB2AE}" dt="2021-03-10T08:28:06.593" v="300" actId="20577"/>
          <ac:spMkLst>
            <pc:docMk/>
            <pc:sldMk cId="1295725426" sldId="602"/>
            <ac:spMk id="13" creationId="{00000000-0000-0000-0000-000000000000}"/>
          </ac:spMkLst>
        </pc:spChg>
        <pc:spChg chg="mod">
          <ac:chgData name="菲 关" userId="3774cd79a85299dd" providerId="LiveId" clId="{2283FC58-CCFF-44B3-8DCA-7A0A904DB2AE}" dt="2021-03-10T08:13:56.220" v="264" actId="1036"/>
          <ac:spMkLst>
            <pc:docMk/>
            <pc:sldMk cId="1295725426" sldId="602"/>
            <ac:spMk id="14" creationId="{00000000-0000-0000-0000-000000000000}"/>
          </ac:spMkLst>
        </pc:spChg>
        <pc:graphicFrameChg chg="mod">
          <ac:chgData name="菲 关" userId="3774cd79a85299dd" providerId="LiveId" clId="{2283FC58-CCFF-44B3-8DCA-7A0A904DB2AE}" dt="2021-03-10T08:13:56.220" v="264" actId="1036"/>
          <ac:graphicFrameMkLst>
            <pc:docMk/>
            <pc:sldMk cId="1295725426" sldId="602"/>
            <ac:graphicFrameMk id="7" creationId="{00000000-0000-0000-0000-000000000000}"/>
          </ac:graphicFrameMkLst>
        </pc:graphicFrameChg>
        <pc:graphicFrameChg chg="mod">
          <ac:chgData name="菲 关" userId="3774cd79a85299dd" providerId="LiveId" clId="{2283FC58-CCFF-44B3-8DCA-7A0A904DB2AE}" dt="2021-03-10T08:13:56.220" v="264" actId="1036"/>
          <ac:graphicFrameMkLst>
            <pc:docMk/>
            <pc:sldMk cId="1295725426" sldId="602"/>
            <ac:graphicFrameMk id="8" creationId="{00000000-0000-0000-0000-000000000000}"/>
          </ac:graphicFrameMkLst>
        </pc:graphicFrameChg>
      </pc:sldChg>
      <pc:sldChg chg="addSp delSp modSp add mod">
        <pc:chgData name="菲 关" userId="3774cd79a85299dd" providerId="LiveId" clId="{2283FC58-CCFF-44B3-8DCA-7A0A904DB2AE}" dt="2021-03-10T09:11:32.212" v="721" actId="478"/>
        <pc:sldMkLst>
          <pc:docMk/>
          <pc:sldMk cId="1105867293" sldId="604"/>
        </pc:sldMkLst>
        <pc:spChg chg="del">
          <ac:chgData name="菲 关" userId="3774cd79a85299dd" providerId="LiveId" clId="{2283FC58-CCFF-44B3-8DCA-7A0A904DB2AE}" dt="2021-03-10T09:11:32.212" v="721" actId="478"/>
          <ac:spMkLst>
            <pc:docMk/>
            <pc:sldMk cId="1105867293" sldId="604"/>
            <ac:spMk id="64514" creationId="{00000000-0000-0000-0000-000000000000}"/>
          </ac:spMkLst>
        </pc:spChg>
        <pc:spChg chg="mod">
          <ac:chgData name="菲 关" userId="3774cd79a85299dd" providerId="LiveId" clId="{2283FC58-CCFF-44B3-8DCA-7A0A904DB2AE}" dt="2021-03-10T09:08:23.138" v="569"/>
          <ac:spMkLst>
            <pc:docMk/>
            <pc:sldMk cId="1105867293" sldId="604"/>
            <ac:spMk id="64515" creationId="{00000000-0000-0000-0000-000000000000}"/>
          </ac:spMkLst>
        </pc:spChg>
        <pc:spChg chg="mod">
          <ac:chgData name="菲 关" userId="3774cd79a85299dd" providerId="LiveId" clId="{2283FC58-CCFF-44B3-8DCA-7A0A904DB2AE}" dt="2021-03-10T09:11:25.222" v="720" actId="14100"/>
          <ac:spMkLst>
            <pc:docMk/>
            <pc:sldMk cId="1105867293" sldId="604"/>
            <ac:spMk id="64517" creationId="{00000000-0000-0000-0000-000000000000}"/>
          </ac:spMkLst>
        </pc:spChg>
        <pc:graphicFrameChg chg="add mod">
          <ac:chgData name="菲 关" userId="3774cd79a85299dd" providerId="LiveId" clId="{2283FC58-CCFF-44B3-8DCA-7A0A904DB2AE}" dt="2021-03-10T09:11:21.779" v="719" actId="1037"/>
          <ac:graphicFrameMkLst>
            <pc:docMk/>
            <pc:sldMk cId="1105867293" sldId="604"/>
            <ac:graphicFrameMk id="6" creationId="{352ED2CE-241D-4725-819C-D06C35CCF469}"/>
          </ac:graphicFrameMkLst>
        </pc:graphicFrameChg>
      </pc:sldChg>
      <pc:sldChg chg="addSp modSp add mod modAnim">
        <pc:chgData name="菲 关" userId="3774cd79a85299dd" providerId="LiveId" clId="{2283FC58-CCFF-44B3-8DCA-7A0A904DB2AE}" dt="2021-03-10T08:59:43.146" v="537"/>
        <pc:sldMkLst>
          <pc:docMk/>
          <pc:sldMk cId="2937770068" sldId="1553"/>
        </pc:sldMkLst>
        <pc:spChg chg="mod">
          <ac:chgData name="菲 关" userId="3774cd79a85299dd" providerId="LiveId" clId="{2283FC58-CCFF-44B3-8DCA-7A0A904DB2AE}" dt="2021-03-10T08:58:29.096" v="483" actId="208"/>
          <ac:spMkLst>
            <pc:docMk/>
            <pc:sldMk cId="2937770068" sldId="1553"/>
            <ac:spMk id="2" creationId="{CD0CC13B-64FD-40C8-8086-305135926D89}"/>
          </ac:spMkLst>
        </pc:spChg>
        <pc:spChg chg="mod">
          <ac:chgData name="菲 关" userId="3774cd79a85299dd" providerId="LiveId" clId="{2283FC58-CCFF-44B3-8DCA-7A0A904DB2AE}" dt="2021-03-10T08:58:55.494" v="505" actId="1035"/>
          <ac:spMkLst>
            <pc:docMk/>
            <pc:sldMk cId="2937770068" sldId="1553"/>
            <ac:spMk id="3" creationId="{0ECB1579-FDF1-4A19-878E-496FC995C351}"/>
          </ac:spMkLst>
        </pc:spChg>
        <pc:spChg chg="add mod">
          <ac:chgData name="菲 关" userId="3774cd79a85299dd" providerId="LiveId" clId="{2283FC58-CCFF-44B3-8DCA-7A0A904DB2AE}" dt="2021-03-10T08:58:42.707" v="484"/>
          <ac:spMkLst>
            <pc:docMk/>
            <pc:sldMk cId="2937770068" sldId="1553"/>
            <ac:spMk id="4" creationId="{3A6EC5A4-29AD-44F7-B7AD-D51AE983F437}"/>
          </ac:spMkLst>
        </pc:spChg>
        <pc:spChg chg="add mod">
          <ac:chgData name="菲 关" userId="3774cd79a85299dd" providerId="LiveId" clId="{2283FC58-CCFF-44B3-8DCA-7A0A904DB2AE}" dt="2021-03-10T08:59:35.317" v="536" actId="1036"/>
          <ac:spMkLst>
            <pc:docMk/>
            <pc:sldMk cId="2937770068" sldId="1553"/>
            <ac:spMk id="5" creationId="{6744B0AB-9E9A-46C3-A9D0-82D5D1F8CEE8}"/>
          </ac:spMkLst>
        </pc:spChg>
      </pc:sldChg>
      <pc:sldChg chg="addSp modSp add mod">
        <pc:chgData name="菲 关" userId="3774cd79a85299dd" providerId="LiveId" clId="{2283FC58-CCFF-44B3-8DCA-7A0A904DB2AE}" dt="2021-03-10T07:58:40.881" v="244" actId="20577"/>
        <pc:sldMkLst>
          <pc:docMk/>
          <pc:sldMk cId="969825131" sldId="1729"/>
        </pc:sldMkLst>
        <pc:spChg chg="mod">
          <ac:chgData name="菲 关" userId="3774cd79a85299dd" providerId="LiveId" clId="{2283FC58-CCFF-44B3-8DCA-7A0A904DB2AE}" dt="2021-03-10T07:58:40.881" v="244" actId="20577"/>
          <ac:spMkLst>
            <pc:docMk/>
            <pc:sldMk cId="969825131" sldId="1729"/>
            <ac:spMk id="3" creationId="{00000000-0000-0000-0000-000000000000}"/>
          </ac:spMkLst>
        </pc:spChg>
        <pc:spChg chg="add mod">
          <ac:chgData name="菲 关" userId="3774cd79a85299dd" providerId="LiveId" clId="{2283FC58-CCFF-44B3-8DCA-7A0A904DB2AE}" dt="2021-03-10T07:48:27.312" v="243"/>
          <ac:spMkLst>
            <pc:docMk/>
            <pc:sldMk cId="969825131" sldId="1729"/>
            <ac:spMk id="9" creationId="{DF26F5FF-29A6-4298-BDC9-97D112F8C266}"/>
          </ac:spMkLst>
        </pc:spChg>
      </pc:sldChg>
      <pc:sldChg chg="delSp modSp add mod">
        <pc:chgData name="菲 关" userId="3774cd79a85299dd" providerId="LiveId" clId="{2283FC58-CCFF-44B3-8DCA-7A0A904DB2AE}" dt="2021-03-10T08:45:30.423" v="376" actId="1036"/>
        <pc:sldMkLst>
          <pc:docMk/>
          <pc:sldMk cId="3667756706" sldId="1730"/>
        </pc:sldMkLst>
        <pc:spChg chg="mod">
          <ac:chgData name="菲 关" userId="3774cd79a85299dd" providerId="LiveId" clId="{2283FC58-CCFF-44B3-8DCA-7A0A904DB2AE}" dt="2021-03-10T08:44:55.802" v="330" actId="20577"/>
          <ac:spMkLst>
            <pc:docMk/>
            <pc:sldMk cId="3667756706" sldId="1730"/>
            <ac:spMk id="105474" creationId="{E5A54E8D-ACE9-4930-B9E8-52A170C557E0}"/>
          </ac:spMkLst>
        </pc:spChg>
        <pc:spChg chg="mod">
          <ac:chgData name="菲 关" userId="3774cd79a85299dd" providerId="LiveId" clId="{2283FC58-CCFF-44B3-8DCA-7A0A904DB2AE}" dt="2021-03-10T08:45:30.423" v="376" actId="1036"/>
          <ac:spMkLst>
            <pc:docMk/>
            <pc:sldMk cId="3667756706" sldId="1730"/>
            <ac:spMk id="105475" creationId="{D9283F9F-AB07-41D3-99FD-DBF3B499DF0C}"/>
          </ac:spMkLst>
        </pc:spChg>
        <pc:spChg chg="del">
          <ac:chgData name="菲 关" userId="3774cd79a85299dd" providerId="LiveId" clId="{2283FC58-CCFF-44B3-8DCA-7A0A904DB2AE}" dt="2021-03-10T08:43:25.614" v="311" actId="478"/>
          <ac:spMkLst>
            <pc:docMk/>
            <pc:sldMk cId="3667756706" sldId="1730"/>
            <ac:spMk id="105476" creationId="{5E0BCEEC-721E-4174-AD18-5B82BC027883}"/>
          </ac:spMkLst>
        </pc:spChg>
      </pc:sldChg>
      <pc:sldChg chg="delSp modSp add mod">
        <pc:chgData name="菲 关" userId="3774cd79a85299dd" providerId="LiveId" clId="{2283FC58-CCFF-44B3-8DCA-7A0A904DB2AE}" dt="2021-03-10T08:56:25.942" v="481" actId="1035"/>
        <pc:sldMkLst>
          <pc:docMk/>
          <pc:sldMk cId="1046274217" sldId="1731"/>
        </pc:sldMkLst>
        <pc:spChg chg="del">
          <ac:chgData name="菲 关" userId="3774cd79a85299dd" providerId="LiveId" clId="{2283FC58-CCFF-44B3-8DCA-7A0A904DB2AE}" dt="2021-03-10T08:55:09.246" v="441" actId="478"/>
          <ac:spMkLst>
            <pc:docMk/>
            <pc:sldMk cId="1046274217" sldId="1731"/>
            <ac:spMk id="4" creationId="{00000000-0000-0000-0000-000000000000}"/>
          </ac:spMkLst>
        </pc:spChg>
        <pc:spChg chg="mod">
          <ac:chgData name="菲 关" userId="3774cd79a85299dd" providerId="LiveId" clId="{2283FC58-CCFF-44B3-8DCA-7A0A904DB2AE}" dt="2021-03-10T08:55:19.117" v="454" actId="1035"/>
          <ac:spMkLst>
            <pc:docMk/>
            <pc:sldMk cId="1046274217" sldId="1731"/>
            <ac:spMk id="6" creationId="{00000000-0000-0000-0000-000000000000}"/>
          </ac:spMkLst>
        </pc:spChg>
        <pc:spChg chg="mod">
          <ac:chgData name="菲 关" userId="3774cd79a85299dd" providerId="LiveId" clId="{2283FC58-CCFF-44B3-8DCA-7A0A904DB2AE}" dt="2021-03-10T08:54:46.880" v="439" actId="1036"/>
          <ac:spMkLst>
            <pc:docMk/>
            <pc:sldMk cId="1046274217" sldId="1731"/>
            <ac:spMk id="9" creationId="{00000000-0000-0000-0000-000000000000}"/>
          </ac:spMkLst>
        </pc:spChg>
        <pc:spChg chg="mod">
          <ac:chgData name="菲 关" userId="3774cd79a85299dd" providerId="LiveId" clId="{2283FC58-CCFF-44B3-8DCA-7A0A904DB2AE}" dt="2021-03-10T08:54:46.880" v="439" actId="1036"/>
          <ac:spMkLst>
            <pc:docMk/>
            <pc:sldMk cId="1046274217" sldId="1731"/>
            <ac:spMk id="10" creationId="{00000000-0000-0000-0000-000000000000}"/>
          </ac:spMkLst>
        </pc:spChg>
        <pc:spChg chg="mod">
          <ac:chgData name="菲 关" userId="3774cd79a85299dd" providerId="LiveId" clId="{2283FC58-CCFF-44B3-8DCA-7A0A904DB2AE}" dt="2021-03-10T08:55:42.976" v="462" actId="20577"/>
          <ac:spMkLst>
            <pc:docMk/>
            <pc:sldMk cId="1046274217" sldId="1731"/>
            <ac:spMk id="11" creationId="{00000000-0000-0000-0000-000000000000}"/>
          </ac:spMkLst>
        </pc:spChg>
        <pc:spChg chg="mod">
          <ac:chgData name="菲 关" userId="3774cd79a85299dd" providerId="LiveId" clId="{2283FC58-CCFF-44B3-8DCA-7A0A904DB2AE}" dt="2021-03-10T08:55:59.325" v="466" actId="1035"/>
          <ac:spMkLst>
            <pc:docMk/>
            <pc:sldMk cId="1046274217" sldId="1731"/>
            <ac:spMk id="12" creationId="{00000000-0000-0000-0000-000000000000}"/>
          </ac:spMkLst>
        </pc:spChg>
        <pc:spChg chg="mod">
          <ac:chgData name="菲 关" userId="3774cd79a85299dd" providerId="LiveId" clId="{2283FC58-CCFF-44B3-8DCA-7A0A904DB2AE}" dt="2021-03-10T08:55:24.825" v="455" actId="120"/>
          <ac:spMkLst>
            <pc:docMk/>
            <pc:sldMk cId="1046274217" sldId="1731"/>
            <ac:spMk id="13" creationId="{00000000-0000-0000-0000-000000000000}"/>
          </ac:spMkLst>
        </pc:spChg>
        <pc:spChg chg="mod">
          <ac:chgData name="菲 关" userId="3774cd79a85299dd" providerId="LiveId" clId="{2283FC58-CCFF-44B3-8DCA-7A0A904DB2AE}" dt="2021-03-10T08:54:46.880" v="439" actId="1036"/>
          <ac:spMkLst>
            <pc:docMk/>
            <pc:sldMk cId="1046274217" sldId="1731"/>
            <ac:spMk id="14" creationId="{00000000-0000-0000-0000-000000000000}"/>
          </ac:spMkLst>
        </pc:spChg>
        <pc:graphicFrameChg chg="mod">
          <ac:chgData name="菲 关" userId="3774cd79a85299dd" providerId="LiveId" clId="{2283FC58-CCFF-44B3-8DCA-7A0A904DB2AE}" dt="2021-03-10T08:56:25.942" v="481" actId="1035"/>
          <ac:graphicFrameMkLst>
            <pc:docMk/>
            <pc:sldMk cId="1046274217" sldId="1731"/>
            <ac:graphicFrameMk id="7" creationId="{00000000-0000-0000-0000-000000000000}"/>
          </ac:graphicFrameMkLst>
        </pc:graphicFrameChg>
        <pc:graphicFrameChg chg="mod">
          <ac:chgData name="菲 关" userId="3774cd79a85299dd" providerId="LiveId" clId="{2283FC58-CCFF-44B3-8DCA-7A0A904DB2AE}" dt="2021-03-10T08:56:19.525" v="480" actId="1036"/>
          <ac:graphicFrameMkLst>
            <pc:docMk/>
            <pc:sldMk cId="1046274217" sldId="1731"/>
            <ac:graphicFrameMk id="8" creationId="{00000000-0000-0000-0000-000000000000}"/>
          </ac:graphicFrameMkLst>
        </pc:graphicFrameChg>
      </pc:sldChg>
      <pc:sldChg chg="delSp add">
        <pc:chgData name="菲 关" userId="3774cd79a85299dd" providerId="LiveId" clId="{2283FC58-CCFF-44B3-8DCA-7A0A904DB2AE}" dt="2021-03-10T09:05:19.812" v="566" actId="478"/>
        <pc:sldMkLst>
          <pc:docMk/>
          <pc:sldMk cId="3573202998" sldId="1732"/>
        </pc:sldMkLst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08" creationId="{46975FA6-B0CB-4B84-AA6A-B0EBF48C8A05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09" creationId="{C3604516-7B7C-46BB-82C5-AADE2B8B8220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0" creationId="{11587CDC-6DCD-47E3-B475-B4C9B8795B37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1" creationId="{BD6EB4EE-46E3-4268-AFFD-57E7BA7D7C43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2" creationId="{07A86DB7-7205-4EF4-A22D-D79EA5576F00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3" creationId="{80D308AF-F96F-4079-90D9-1CE30FDFBE65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4" creationId="{082A552E-2422-4202-92FA-87C002CC6C6E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5" creationId="{BFD52463-A8D1-4B96-A3A3-B384FBCDD126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6" creationId="{D212980C-6E5E-45F2-8D7C-E4D53C66AC51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7" creationId="{3C01C096-E6DA-4B07-A15E-A01325B36FDF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8" creationId="{3BCDD4F6-4CCE-407B-B9CE-52C04EA2A14D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9" creationId="{E7EDB8BE-2D6C-420C-A491-2FF844C94692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20" creationId="{763B76E7-C63F-4F2E-BBC4-68C5ACAEC1C6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21" creationId="{7DB78855-9290-4CED-A386-93BCA22F92AF}"/>
          </ac:spMkLst>
        </pc:spChg>
        <pc:spChg chg="del">
          <ac:chgData name="菲 关" userId="3774cd79a85299dd" providerId="LiveId" clId="{2283FC58-CCFF-44B3-8DCA-7A0A904DB2AE}" dt="2021-03-10T09:05:19.812" v="566" actId="478"/>
          <ac:spMkLst>
            <pc:docMk/>
            <pc:sldMk cId="3573202998" sldId="1732"/>
            <ac:spMk id="132122" creationId="{BD6A3164-731F-4594-B408-5F7DFCFC0CCB}"/>
          </ac:spMkLst>
        </pc:spChg>
      </pc:sldChg>
      <pc:sldChg chg="delSp add">
        <pc:chgData name="菲 关" userId="3774cd79a85299dd" providerId="LiveId" clId="{2283FC58-CCFF-44B3-8DCA-7A0A904DB2AE}" dt="2021-03-10T09:06:00.492" v="568" actId="478"/>
        <pc:sldMkLst>
          <pc:docMk/>
          <pc:sldMk cId="2548408972" sldId="1733"/>
        </pc:sldMkLst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0" creationId="{69BB7DEE-B43C-48D7-88B7-393F78071287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1" creationId="{E72B2F76-53C9-439E-BDF3-97C1B974C350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2" creationId="{2D2AF870-96EC-4B70-9862-81CBCDA74352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3" creationId="{73127F55-84FB-4A3A-9A28-20A7EF5BAA27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4" creationId="{179BE9FB-0B2E-4AFF-88DE-864ED0FA1528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5" creationId="{5ADA1433-5D2C-454F-9529-5FD489EEB0BD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6" creationId="{65329A71-6418-47C1-84C3-06AE07E10A01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7" creationId="{0CD81FE1-90D5-4C46-A284-E13A0A81AE1E}"/>
          </ac:spMkLst>
        </pc:spChg>
      </pc:sldChg>
      <pc:sldMasterChg chg="modSp mod delSldLayout modSldLayout">
        <pc:chgData name="菲 关" userId="3774cd79a85299dd" providerId="LiveId" clId="{2283FC58-CCFF-44B3-8DCA-7A0A904DB2AE}" dt="2021-03-10T09:10:11.966" v="571" actId="1076"/>
        <pc:sldMasterMkLst>
          <pc:docMk/>
          <pc:sldMasterMk cId="0" sldId="2147483656"/>
        </pc:sldMasterMkLst>
        <pc:spChg chg="mod">
          <ac:chgData name="菲 关" userId="3774cd79a85299dd" providerId="LiveId" clId="{2283FC58-CCFF-44B3-8DCA-7A0A904DB2AE}" dt="2021-03-10T09:10:11.966" v="571" actId="1076"/>
          <ac:spMkLst>
            <pc:docMk/>
            <pc:sldMasterMk cId="0" sldId="2147483656"/>
            <ac:spMk id="150530" creationId="{9C28D937-C7E3-4785-BC82-08E67B942AB2}"/>
          </ac:spMkLst>
        </pc:spChg>
        <pc:spChg chg="mod">
          <ac:chgData name="菲 关" userId="3774cd79a85299dd" providerId="LiveId" clId="{2283FC58-CCFF-44B3-8DCA-7A0A904DB2AE}" dt="2021-03-10T07:16:57.089" v="215" actId="20577"/>
          <ac:spMkLst>
            <pc:docMk/>
            <pc:sldMasterMk cId="0" sldId="2147483656"/>
            <ac:spMk id="150532" creationId="{732AACD4-9AF5-4863-BBCF-AE00D3221AE8}"/>
          </ac:spMkLst>
        </pc:spChg>
        <pc:sldLayoutChg chg="modSp">
          <pc:chgData name="菲 关" userId="3774cd79a85299dd" providerId="LiveId" clId="{2283FC58-CCFF-44B3-8DCA-7A0A904DB2AE}" dt="2021-03-10T07:17:28.056" v="216" actId="121"/>
          <pc:sldLayoutMkLst>
            <pc:docMk/>
            <pc:sldMasterMk cId="0" sldId="2147483656"/>
            <pc:sldLayoutMk cId="3668833415" sldId="2147483658"/>
          </pc:sldLayoutMkLst>
          <pc:spChg chg="mod">
            <ac:chgData name="菲 关" userId="3774cd79a85299dd" providerId="LiveId" clId="{2283FC58-CCFF-44B3-8DCA-7A0A904DB2AE}" dt="2021-03-10T06:31:02.693" v="10"/>
            <ac:spMkLst>
              <pc:docMk/>
              <pc:sldMasterMk cId="0" sldId="2147483656"/>
              <pc:sldLayoutMk cId="3668833415" sldId="2147483658"/>
              <ac:spMk id="2" creationId="{75851D25-C80F-4DDD-A0FE-7C2A28F76B72}"/>
            </ac:spMkLst>
          </pc:spChg>
          <pc:spChg chg="mod">
            <ac:chgData name="菲 关" userId="3774cd79a85299dd" providerId="LiveId" clId="{2283FC58-CCFF-44B3-8DCA-7A0A904DB2AE}" dt="2021-03-10T07:17:28.056" v="216" actId="121"/>
            <ac:spMkLst>
              <pc:docMk/>
              <pc:sldMasterMk cId="0" sldId="2147483656"/>
              <pc:sldLayoutMk cId="3668833415" sldId="2147483658"/>
              <ac:spMk id="4" creationId="{25CB21A6-814C-4260-B4E3-C62A14E89D91}"/>
            </ac:spMkLst>
          </pc:spChg>
        </pc:sldLayoutChg>
        <pc:sldLayoutChg chg="del">
          <pc:chgData name="菲 关" userId="3774cd79a85299dd" providerId="LiveId" clId="{2283FC58-CCFF-44B3-8DCA-7A0A904DB2AE}" dt="2021-03-10T06:30:23.894" v="1" actId="2696"/>
          <pc:sldLayoutMkLst>
            <pc:docMk/>
            <pc:sldMasterMk cId="0" sldId="2147483656"/>
            <pc:sldLayoutMk cId="1735078868" sldId="2147483659"/>
          </pc:sldLayoutMkLst>
        </pc:sldLayoutChg>
        <pc:sldLayoutChg chg="modSp mod">
          <pc:chgData name="菲 关" userId="3774cd79a85299dd" providerId="LiveId" clId="{2283FC58-CCFF-44B3-8DCA-7A0A904DB2AE}" dt="2021-03-10T07:17:33.226" v="217" actId="121"/>
          <pc:sldLayoutMkLst>
            <pc:docMk/>
            <pc:sldMasterMk cId="0" sldId="2147483656"/>
            <pc:sldLayoutMk cId="3256361795" sldId="2147483659"/>
          </pc:sldLayoutMkLst>
          <pc:spChg chg="mod">
            <ac:chgData name="菲 关" userId="3774cd79a85299dd" providerId="LiveId" clId="{2283FC58-CCFF-44B3-8DCA-7A0A904DB2AE}" dt="2021-03-10T06:48:36.973" v="54" actId="1076"/>
            <ac:spMkLst>
              <pc:docMk/>
              <pc:sldMasterMk cId="0" sldId="2147483656"/>
              <pc:sldLayoutMk cId="3256361795" sldId="2147483659"/>
              <ac:spMk id="2" creationId="{00000000-0000-0000-0000-000000000000}"/>
            </ac:spMkLst>
          </pc:spChg>
          <pc:spChg chg="mod">
            <ac:chgData name="菲 关" userId="3774cd79a85299dd" providerId="LiveId" clId="{2283FC58-CCFF-44B3-8DCA-7A0A904DB2AE}" dt="2021-03-10T06:48:53.901" v="56" actId="108"/>
            <ac:spMkLst>
              <pc:docMk/>
              <pc:sldMasterMk cId="0" sldId="2147483656"/>
              <pc:sldLayoutMk cId="3256361795" sldId="2147483659"/>
              <ac:spMk id="3" creationId="{00000000-0000-0000-0000-000000000000}"/>
            </ac:spMkLst>
          </pc:spChg>
          <pc:spChg chg="mod">
            <ac:chgData name="菲 关" userId="3774cd79a85299dd" providerId="LiveId" clId="{2283FC58-CCFF-44B3-8DCA-7A0A904DB2AE}" dt="2021-03-10T06:43:00.061" v="50" actId="20577"/>
            <ac:spMkLst>
              <pc:docMk/>
              <pc:sldMasterMk cId="0" sldId="2147483656"/>
              <pc:sldLayoutMk cId="3256361795" sldId="2147483659"/>
              <ac:spMk id="5" creationId="{00000000-0000-0000-0000-000000000000}"/>
            </ac:spMkLst>
          </pc:spChg>
          <pc:spChg chg="mod">
            <ac:chgData name="菲 关" userId="3774cd79a85299dd" providerId="LiveId" clId="{2283FC58-CCFF-44B3-8DCA-7A0A904DB2AE}" dt="2021-03-10T07:17:33.226" v="217" actId="121"/>
            <ac:spMkLst>
              <pc:docMk/>
              <pc:sldMasterMk cId="0" sldId="2147483656"/>
              <pc:sldLayoutMk cId="3256361795" sldId="2147483659"/>
              <ac:spMk id="6" creationId="{00000000-0000-0000-0000-000000000000}"/>
            </ac:spMkLst>
          </pc:spChg>
        </pc:sldLayoutChg>
        <pc:sldLayoutChg chg="modSp">
          <pc:chgData name="菲 关" userId="3774cd79a85299dd" providerId="LiveId" clId="{2283FC58-CCFF-44B3-8DCA-7A0A904DB2AE}" dt="2021-03-10T07:17:37.986" v="218" actId="121"/>
          <pc:sldLayoutMkLst>
            <pc:docMk/>
            <pc:sldMasterMk cId="0" sldId="2147483656"/>
            <pc:sldLayoutMk cId="2118608959" sldId="2147483660"/>
          </pc:sldLayoutMkLst>
          <pc:spChg chg="mod">
            <ac:chgData name="菲 关" userId="3774cd79a85299dd" providerId="LiveId" clId="{2283FC58-CCFF-44B3-8DCA-7A0A904DB2AE}" dt="2021-03-10T07:17:37.986" v="218" actId="121"/>
            <ac:spMkLst>
              <pc:docMk/>
              <pc:sldMasterMk cId="0" sldId="2147483656"/>
              <pc:sldLayoutMk cId="2118608959" sldId="2147483660"/>
              <ac:spMk id="2" creationId="{00000000-0000-0000-0000-000000000000}"/>
            </ac:spMkLst>
          </pc:spChg>
        </pc:sldLayoutChg>
        <pc:sldLayoutChg chg="del">
          <pc:chgData name="菲 关" userId="3774cd79a85299dd" providerId="LiveId" clId="{2283FC58-CCFF-44B3-8DCA-7A0A904DB2AE}" dt="2021-03-10T06:30:25.035" v="2" actId="2696"/>
          <pc:sldLayoutMkLst>
            <pc:docMk/>
            <pc:sldMasterMk cId="0" sldId="2147483656"/>
            <pc:sldLayoutMk cId="3933730133" sldId="2147483660"/>
          </pc:sldLayoutMkLst>
        </pc:sldLayoutChg>
        <pc:sldLayoutChg chg="del">
          <pc:chgData name="菲 关" userId="3774cd79a85299dd" providerId="LiveId" clId="{2283FC58-CCFF-44B3-8DCA-7A0A904DB2AE}" dt="2021-03-10T06:30:26.094" v="3" actId="2696"/>
          <pc:sldLayoutMkLst>
            <pc:docMk/>
            <pc:sldMasterMk cId="0" sldId="2147483656"/>
            <pc:sldLayoutMk cId="1063551280" sldId="2147483661"/>
          </pc:sldLayoutMkLst>
        </pc:sldLayoutChg>
        <pc:sldLayoutChg chg="addSp delSp modSp mod setBg">
          <pc:chgData name="菲 关" userId="3774cd79a85299dd" providerId="LiveId" clId="{2283FC58-CCFF-44B3-8DCA-7A0A904DB2AE}" dt="2021-03-10T07:35:25.082" v="226"/>
          <pc:sldLayoutMkLst>
            <pc:docMk/>
            <pc:sldMasterMk cId="0" sldId="2147483656"/>
            <pc:sldLayoutMk cId="2047614604" sldId="2147483661"/>
          </pc:sldLayoutMkLst>
          <pc:spChg chg="del">
            <ac:chgData name="菲 关" userId="3774cd79a85299dd" providerId="LiveId" clId="{2283FC58-CCFF-44B3-8DCA-7A0A904DB2AE}" dt="2021-03-10T07:34:36.343" v="220" actId="478"/>
            <ac:spMkLst>
              <pc:docMk/>
              <pc:sldMasterMk cId="0" sldId="2147483656"/>
              <pc:sldLayoutMk cId="2047614604" sldId="2147483661"/>
              <ac:spMk id="5" creationId="{EF63EB2E-296F-4934-8DF8-D2ECE8A256AB}"/>
            </ac:spMkLst>
          </pc:spChg>
          <pc:spChg chg="del">
            <ac:chgData name="菲 关" userId="3774cd79a85299dd" providerId="LiveId" clId="{2283FC58-CCFF-44B3-8DCA-7A0A904DB2AE}" dt="2021-03-10T07:34:37.882" v="221" actId="478"/>
            <ac:spMkLst>
              <pc:docMk/>
              <pc:sldMasterMk cId="0" sldId="2147483656"/>
              <pc:sldLayoutMk cId="2047614604" sldId="2147483661"/>
              <ac:spMk id="6" creationId="{3EF39591-0AF9-417D-B67B-998E5550DC1E}"/>
            </ac:spMkLst>
          </pc:spChg>
          <pc:spChg chg="del mod">
            <ac:chgData name="菲 关" userId="3774cd79a85299dd" providerId="LiveId" clId="{2283FC58-CCFF-44B3-8DCA-7A0A904DB2AE}" dt="2021-03-10T07:35:24.246" v="225" actId="478"/>
            <ac:spMkLst>
              <pc:docMk/>
              <pc:sldMasterMk cId="0" sldId="2147483656"/>
              <pc:sldLayoutMk cId="2047614604" sldId="2147483661"/>
              <ac:spMk id="7" creationId="{FFC8FB77-37C7-4E68-93E3-D5E2472DDD9F}"/>
            </ac:spMkLst>
          </pc:spChg>
          <pc:spChg chg="add mod">
            <ac:chgData name="菲 关" userId="3774cd79a85299dd" providerId="LiveId" clId="{2283FC58-CCFF-44B3-8DCA-7A0A904DB2AE}" dt="2021-03-10T07:35:25.082" v="226"/>
            <ac:spMkLst>
              <pc:docMk/>
              <pc:sldMasterMk cId="0" sldId="2147483656"/>
              <pc:sldLayoutMk cId="2047614604" sldId="2147483661"/>
              <ac:spMk id="8" creationId="{9AEE570B-BB53-4D29-BBA1-FA3FFFC46B6F}"/>
            </ac:spMkLst>
          </pc:spChg>
        </pc:sldLayoutChg>
        <pc:sldLayoutChg chg="del">
          <pc:chgData name="菲 关" userId="3774cd79a85299dd" providerId="LiveId" clId="{2283FC58-CCFF-44B3-8DCA-7A0A904DB2AE}" dt="2021-03-10T06:30:27.119" v="4" actId="2696"/>
          <pc:sldLayoutMkLst>
            <pc:docMk/>
            <pc:sldMasterMk cId="0" sldId="2147483656"/>
            <pc:sldLayoutMk cId="1407758117" sldId="2147483662"/>
          </pc:sldLayoutMkLst>
        </pc:sldLayoutChg>
        <pc:sldLayoutChg chg="del">
          <pc:chgData name="菲 关" userId="3774cd79a85299dd" providerId="LiveId" clId="{2283FC58-CCFF-44B3-8DCA-7A0A904DB2AE}" dt="2021-03-10T06:30:27.951" v="5" actId="2696"/>
          <pc:sldLayoutMkLst>
            <pc:docMk/>
            <pc:sldMasterMk cId="0" sldId="2147483656"/>
            <pc:sldLayoutMk cId="3130995661" sldId="2147483663"/>
          </pc:sldLayoutMkLst>
        </pc:sldLayoutChg>
        <pc:sldLayoutChg chg="del">
          <pc:chgData name="菲 关" userId="3774cd79a85299dd" providerId="LiveId" clId="{2283FC58-CCFF-44B3-8DCA-7A0A904DB2AE}" dt="2021-03-10T06:30:28.848" v="6" actId="2696"/>
          <pc:sldLayoutMkLst>
            <pc:docMk/>
            <pc:sldMasterMk cId="0" sldId="2147483656"/>
            <pc:sldLayoutMk cId="1342926013" sldId="2147483664"/>
          </pc:sldLayoutMkLst>
        </pc:sldLayoutChg>
        <pc:sldLayoutChg chg="del">
          <pc:chgData name="菲 关" userId="3774cd79a85299dd" providerId="LiveId" clId="{2283FC58-CCFF-44B3-8DCA-7A0A904DB2AE}" dt="2021-03-10T06:30:29.711" v="7" actId="2696"/>
          <pc:sldLayoutMkLst>
            <pc:docMk/>
            <pc:sldMasterMk cId="0" sldId="2147483656"/>
            <pc:sldLayoutMk cId="2585323632" sldId="2147483665"/>
          </pc:sldLayoutMkLst>
        </pc:sldLayoutChg>
        <pc:sldLayoutChg chg="del">
          <pc:chgData name="菲 关" userId="3774cd79a85299dd" providerId="LiveId" clId="{2283FC58-CCFF-44B3-8DCA-7A0A904DB2AE}" dt="2021-03-10T06:30:30.548" v="8" actId="2696"/>
          <pc:sldLayoutMkLst>
            <pc:docMk/>
            <pc:sldMasterMk cId="0" sldId="2147483656"/>
            <pc:sldLayoutMk cId="1433836490" sldId="2147483666"/>
          </pc:sldLayoutMkLst>
        </pc:sldLayoutChg>
        <pc:sldLayoutChg chg="del">
          <pc:chgData name="菲 关" userId="3774cd79a85299dd" providerId="LiveId" clId="{2283FC58-CCFF-44B3-8DCA-7A0A904DB2AE}" dt="2021-03-10T06:30:31.775" v="9" actId="2696"/>
          <pc:sldLayoutMkLst>
            <pc:docMk/>
            <pc:sldMasterMk cId="0" sldId="2147483656"/>
            <pc:sldLayoutMk cId="3362561440" sldId="2147483667"/>
          </pc:sldLayoutMkLst>
        </pc:sldLayoutChg>
      </pc:sldMasterChg>
      <pc:sldMasterChg chg="del delSldLayout">
        <pc:chgData name="菲 关" userId="3774cd79a85299dd" providerId="LiveId" clId="{2283FC58-CCFF-44B3-8DCA-7A0A904DB2AE}" dt="2021-03-10T06:28:53.145" v="0" actId="47"/>
        <pc:sldMasterMkLst>
          <pc:docMk/>
          <pc:sldMasterMk cId="3504036231" sldId="2147483668"/>
        </pc:sldMasterMkLst>
        <pc:sldLayoutChg chg="del">
          <pc:chgData name="菲 关" userId="3774cd79a85299dd" providerId="LiveId" clId="{2283FC58-CCFF-44B3-8DCA-7A0A904DB2AE}" dt="2021-03-10T06:28:53.145" v="0" actId="47"/>
          <pc:sldLayoutMkLst>
            <pc:docMk/>
            <pc:sldMasterMk cId="3504036231" sldId="2147483668"/>
            <pc:sldLayoutMk cId="722244225" sldId="2147483669"/>
          </pc:sldLayoutMkLst>
        </pc:sldLayoutChg>
        <pc:sldLayoutChg chg="del">
          <pc:chgData name="菲 关" userId="3774cd79a85299dd" providerId="LiveId" clId="{2283FC58-CCFF-44B3-8DCA-7A0A904DB2AE}" dt="2021-03-10T06:28:53.145" v="0" actId="47"/>
          <pc:sldLayoutMkLst>
            <pc:docMk/>
            <pc:sldMasterMk cId="3504036231" sldId="2147483668"/>
            <pc:sldLayoutMk cId="371502482" sldId="2147483670"/>
          </pc:sldLayoutMkLst>
        </pc:sldLayoutChg>
        <pc:sldLayoutChg chg="del">
          <pc:chgData name="菲 关" userId="3774cd79a85299dd" providerId="LiveId" clId="{2283FC58-CCFF-44B3-8DCA-7A0A904DB2AE}" dt="2021-03-10T06:28:53.145" v="0" actId="47"/>
          <pc:sldLayoutMkLst>
            <pc:docMk/>
            <pc:sldMasterMk cId="3504036231" sldId="2147483668"/>
            <pc:sldLayoutMk cId="2930572001" sldId="2147483671"/>
          </pc:sldLayoutMkLst>
        </pc:sldLayoutChg>
        <pc:sldLayoutChg chg="del">
          <pc:chgData name="菲 关" userId="3774cd79a85299dd" providerId="LiveId" clId="{2283FC58-CCFF-44B3-8DCA-7A0A904DB2AE}" dt="2021-03-10T06:28:53.145" v="0" actId="47"/>
          <pc:sldLayoutMkLst>
            <pc:docMk/>
            <pc:sldMasterMk cId="3504036231" sldId="2147483668"/>
            <pc:sldLayoutMk cId="1828799475" sldId="2147483672"/>
          </pc:sldLayoutMkLst>
        </pc:sldLayoutChg>
      </pc:sldMasterChg>
    </pc:docChg>
  </pc:docChgLst>
  <pc:docChgLst>
    <pc:chgData name="菲 关" userId="3774cd79a85299dd" providerId="LiveId" clId="{D646905B-D650-47DA-B393-8BB9A6251A4E}"/>
    <pc:docChg chg="undo redo custSel addSld delSld modSld sldOrd modMainMaster">
      <pc:chgData name="菲 关" userId="3774cd79a85299dd" providerId="LiveId" clId="{D646905B-D650-47DA-B393-8BB9A6251A4E}" dt="2021-04-07T07:10:06.715" v="166" actId="20577"/>
      <pc:docMkLst>
        <pc:docMk/>
      </pc:docMkLst>
      <pc:sldChg chg="delSp add">
        <pc:chgData name="菲 关" userId="3774cd79a85299dd" providerId="LiveId" clId="{D646905B-D650-47DA-B393-8BB9A6251A4E}" dt="2021-04-06T05:07:50.506" v="85" actId="478"/>
        <pc:sldMkLst>
          <pc:docMk/>
          <pc:sldMk cId="0" sldId="258"/>
        </pc:sldMkLst>
        <pc:spChg chg="del">
          <ac:chgData name="菲 关" userId="3774cd79a85299dd" providerId="LiveId" clId="{D646905B-D650-47DA-B393-8BB9A6251A4E}" dt="2021-04-06T05:07:50.506" v="85" actId="478"/>
          <ac:spMkLst>
            <pc:docMk/>
            <pc:sldMk cId="0" sldId="258"/>
            <ac:spMk id="6" creationId="{A3711271-8CCA-46C3-ADB4-41DAA4829FBC}"/>
          </ac:spMkLst>
        </pc:spChg>
      </pc:sldChg>
      <pc:sldChg chg="delSp add">
        <pc:chgData name="菲 关" userId="3774cd79a85299dd" providerId="LiveId" clId="{D646905B-D650-47DA-B393-8BB9A6251A4E}" dt="2021-04-06T05:08:00.457" v="90" actId="478"/>
        <pc:sldMkLst>
          <pc:docMk/>
          <pc:sldMk cId="0" sldId="259"/>
        </pc:sldMkLst>
        <pc:spChg chg="del">
          <ac:chgData name="菲 关" userId="3774cd79a85299dd" providerId="LiveId" clId="{D646905B-D650-47DA-B393-8BB9A6251A4E}" dt="2021-04-06T05:08:00.457" v="90" actId="478"/>
          <ac:spMkLst>
            <pc:docMk/>
            <pc:sldMk cId="0" sldId="259"/>
            <ac:spMk id="13" creationId="{07670879-CB72-4B71-8B90-E5A40BD5BF6A}"/>
          </ac:spMkLst>
        </pc:spChg>
      </pc:sldChg>
      <pc:sldChg chg="delSp add">
        <pc:chgData name="菲 关" userId="3774cd79a85299dd" providerId="LiveId" clId="{D646905B-D650-47DA-B393-8BB9A6251A4E}" dt="2021-04-06T05:08:01.881" v="91" actId="478"/>
        <pc:sldMkLst>
          <pc:docMk/>
          <pc:sldMk cId="0" sldId="260"/>
        </pc:sldMkLst>
        <pc:spChg chg="del">
          <ac:chgData name="菲 关" userId="3774cd79a85299dd" providerId="LiveId" clId="{D646905B-D650-47DA-B393-8BB9A6251A4E}" dt="2021-04-06T05:08:01.881" v="91" actId="478"/>
          <ac:spMkLst>
            <pc:docMk/>
            <pc:sldMk cId="0" sldId="260"/>
            <ac:spMk id="4" creationId="{C8A2DFB1-FD21-44D7-8DB0-DCB9A7E568A4}"/>
          </ac:spMkLst>
        </pc:spChg>
      </pc:sldChg>
      <pc:sldChg chg="addSp delSp modSp add">
        <pc:chgData name="菲 关" userId="3774cd79a85299dd" providerId="LiveId" clId="{D646905B-D650-47DA-B393-8BB9A6251A4E}" dt="2021-04-06T05:08:06.818" v="94" actId="478"/>
        <pc:sldMkLst>
          <pc:docMk/>
          <pc:sldMk cId="0" sldId="261"/>
        </pc:sldMkLst>
        <pc:spChg chg="add del mod">
          <ac:chgData name="菲 关" userId="3774cd79a85299dd" providerId="LiveId" clId="{D646905B-D650-47DA-B393-8BB9A6251A4E}" dt="2021-04-06T05:08:04.464" v="93" actId="478"/>
          <ac:spMkLst>
            <pc:docMk/>
            <pc:sldMk cId="0" sldId="261"/>
            <ac:spMk id="2" creationId="{03CC776C-B986-4866-97C4-81928E3E9A79}"/>
          </ac:spMkLst>
        </pc:spChg>
        <pc:spChg chg="del">
          <ac:chgData name="菲 关" userId="3774cd79a85299dd" providerId="LiveId" clId="{D646905B-D650-47DA-B393-8BB9A6251A4E}" dt="2021-04-06T05:08:06.818" v="94" actId="478"/>
          <ac:spMkLst>
            <pc:docMk/>
            <pc:sldMk cId="0" sldId="261"/>
            <ac:spMk id="4" creationId="{443B52B5-C75C-4124-9848-BF058181B7D0}"/>
          </ac:spMkLst>
        </pc:spChg>
        <pc:spChg chg="add del">
          <ac:chgData name="菲 关" userId="3774cd79a85299dd" providerId="LiveId" clId="{D646905B-D650-47DA-B393-8BB9A6251A4E}" dt="2021-04-06T05:08:04.464" v="93" actId="478"/>
          <ac:spMkLst>
            <pc:docMk/>
            <pc:sldMk cId="0" sldId="261"/>
            <ac:spMk id="43011" creationId="{9D9CC5BD-C596-4C41-9440-5CC78FE2F361}"/>
          </ac:spMkLst>
        </pc:spChg>
      </pc:sldChg>
      <pc:sldChg chg="delSp add">
        <pc:chgData name="菲 关" userId="3774cd79a85299dd" providerId="LiveId" clId="{D646905B-D650-47DA-B393-8BB9A6251A4E}" dt="2021-04-06T05:08:09.010" v="95" actId="478"/>
        <pc:sldMkLst>
          <pc:docMk/>
          <pc:sldMk cId="0" sldId="262"/>
        </pc:sldMkLst>
        <pc:spChg chg="del">
          <ac:chgData name="菲 关" userId="3774cd79a85299dd" providerId="LiveId" clId="{D646905B-D650-47DA-B393-8BB9A6251A4E}" dt="2021-04-06T05:08:09.010" v="95" actId="478"/>
          <ac:spMkLst>
            <pc:docMk/>
            <pc:sldMk cId="0" sldId="262"/>
            <ac:spMk id="34" creationId="{C64AC1E1-0BCD-4531-A394-1FFC4DFDBA51}"/>
          </ac:spMkLst>
        </pc:spChg>
      </pc:sldChg>
      <pc:sldChg chg="delSp add">
        <pc:chgData name="菲 关" userId="3774cd79a85299dd" providerId="LiveId" clId="{D646905B-D650-47DA-B393-8BB9A6251A4E}" dt="2021-04-06T05:08:16.092" v="99" actId="478"/>
        <pc:sldMkLst>
          <pc:docMk/>
          <pc:sldMk cId="0" sldId="263"/>
        </pc:sldMkLst>
        <pc:spChg chg="del">
          <ac:chgData name="菲 关" userId="3774cd79a85299dd" providerId="LiveId" clId="{D646905B-D650-47DA-B393-8BB9A6251A4E}" dt="2021-04-06T05:08:16.092" v="99" actId="478"/>
          <ac:spMkLst>
            <pc:docMk/>
            <pc:sldMk cId="0" sldId="263"/>
            <ac:spMk id="4" creationId="{4B998F0D-2A2A-40D5-A246-CEA5D5A03A01}"/>
          </ac:spMkLst>
        </pc:spChg>
      </pc:sldChg>
      <pc:sldChg chg="delSp add">
        <pc:chgData name="菲 关" userId="3774cd79a85299dd" providerId="LiveId" clId="{D646905B-D650-47DA-B393-8BB9A6251A4E}" dt="2021-04-06T05:08:14.762" v="98" actId="478"/>
        <pc:sldMkLst>
          <pc:docMk/>
          <pc:sldMk cId="0" sldId="264"/>
        </pc:sldMkLst>
        <pc:spChg chg="del">
          <ac:chgData name="菲 关" userId="3774cd79a85299dd" providerId="LiveId" clId="{D646905B-D650-47DA-B393-8BB9A6251A4E}" dt="2021-04-06T05:08:14.762" v="98" actId="478"/>
          <ac:spMkLst>
            <pc:docMk/>
            <pc:sldMk cId="0" sldId="264"/>
            <ac:spMk id="34" creationId="{CBB9E17F-45C8-43D1-BFE7-80F7113E52BD}"/>
          </ac:spMkLst>
        </pc:spChg>
      </pc:sldChg>
      <pc:sldChg chg="addSp delSp modSp add">
        <pc:chgData name="菲 关" userId="3774cd79a85299dd" providerId="LiveId" clId="{D646905B-D650-47DA-B393-8BB9A6251A4E}" dt="2021-04-06T05:08:36.642" v="109" actId="478"/>
        <pc:sldMkLst>
          <pc:docMk/>
          <pc:sldMk cId="0" sldId="265"/>
        </pc:sldMkLst>
        <pc:spChg chg="add del mod">
          <ac:chgData name="菲 关" userId="3774cd79a85299dd" providerId="LiveId" clId="{D646905B-D650-47DA-B393-8BB9A6251A4E}" dt="2021-04-06T05:08:32.148" v="107" actId="478"/>
          <ac:spMkLst>
            <pc:docMk/>
            <pc:sldMk cId="0" sldId="265"/>
            <ac:spMk id="2" creationId="{3F5110CC-2C9C-43A8-B38B-8D9D4C7EB532}"/>
          </ac:spMkLst>
        </pc:spChg>
        <pc:spChg chg="del">
          <ac:chgData name="菲 关" userId="3774cd79a85299dd" providerId="LiveId" clId="{D646905B-D650-47DA-B393-8BB9A6251A4E}" dt="2021-04-06T05:08:36.642" v="109" actId="478"/>
          <ac:spMkLst>
            <pc:docMk/>
            <pc:sldMk cId="0" sldId="265"/>
            <ac:spMk id="5" creationId="{F8C66FDF-F217-40B8-A9A2-CC4B659B06CD}"/>
          </ac:spMkLst>
        </pc:spChg>
        <pc:spChg chg="add del mod">
          <ac:chgData name="菲 关" userId="3774cd79a85299dd" providerId="LiveId" clId="{D646905B-D650-47DA-B393-8BB9A6251A4E}" dt="2021-04-06T05:08:35.186" v="108" actId="14100"/>
          <ac:spMkLst>
            <pc:docMk/>
            <pc:sldMk cId="0" sldId="265"/>
            <ac:spMk id="47107" creationId="{467D5314-EC1A-4EF7-A43F-31FC09F1C5CD}"/>
          </ac:spMkLst>
        </pc:spChg>
      </pc:sldChg>
      <pc:sldChg chg="delSp add">
        <pc:chgData name="菲 关" userId="3774cd79a85299dd" providerId="LiveId" clId="{D646905B-D650-47DA-B393-8BB9A6251A4E}" dt="2021-04-06T05:08:37.987" v="110" actId="478"/>
        <pc:sldMkLst>
          <pc:docMk/>
          <pc:sldMk cId="0" sldId="266"/>
        </pc:sldMkLst>
        <pc:spChg chg="del">
          <ac:chgData name="菲 关" userId="3774cd79a85299dd" providerId="LiveId" clId="{D646905B-D650-47DA-B393-8BB9A6251A4E}" dt="2021-04-06T05:08:37.987" v="110" actId="478"/>
          <ac:spMkLst>
            <pc:docMk/>
            <pc:sldMk cId="0" sldId="266"/>
            <ac:spMk id="4" creationId="{2F34AD72-6625-4843-B302-4C8D51455208}"/>
          </ac:spMkLst>
        </pc:spChg>
      </pc:sldChg>
      <pc:sldChg chg="delSp modSp add mod">
        <pc:chgData name="菲 关" userId="3774cd79a85299dd" providerId="LiveId" clId="{D646905B-D650-47DA-B393-8BB9A6251A4E}" dt="2021-04-07T01:23:22.781" v="160" actId="20577"/>
        <pc:sldMkLst>
          <pc:docMk/>
          <pc:sldMk cId="0" sldId="267"/>
        </pc:sldMkLst>
        <pc:spChg chg="del">
          <ac:chgData name="菲 关" userId="3774cd79a85299dd" providerId="LiveId" clId="{D646905B-D650-47DA-B393-8BB9A6251A4E}" dt="2021-04-06T05:08:39.306" v="111" actId="478"/>
          <ac:spMkLst>
            <pc:docMk/>
            <pc:sldMk cId="0" sldId="267"/>
            <ac:spMk id="27" creationId="{54A5A883-C844-4B4D-AD48-83A5A17B095F}"/>
          </ac:spMkLst>
        </pc:spChg>
        <pc:spChg chg="mod">
          <ac:chgData name="菲 关" userId="3774cd79a85299dd" providerId="LiveId" clId="{D646905B-D650-47DA-B393-8BB9A6251A4E}" dt="2021-04-07T01:23:22.781" v="160" actId="20577"/>
          <ac:spMkLst>
            <pc:docMk/>
            <pc:sldMk cId="0" sldId="267"/>
            <ac:spMk id="49155" creationId="{30192350-BCE9-4F20-BF10-38741DE59B48}"/>
          </ac:spMkLst>
        </pc:spChg>
      </pc:sldChg>
      <pc:sldChg chg="delSp modSp add">
        <pc:chgData name="菲 关" userId="3774cd79a85299dd" providerId="LiveId" clId="{D646905B-D650-47DA-B393-8BB9A6251A4E}" dt="2021-04-07T01:31:44.821" v="162" actId="20578"/>
        <pc:sldMkLst>
          <pc:docMk/>
          <pc:sldMk cId="0" sldId="268"/>
        </pc:sldMkLst>
        <pc:spChg chg="del">
          <ac:chgData name="菲 关" userId="3774cd79a85299dd" providerId="LiveId" clId="{D646905B-D650-47DA-B393-8BB9A6251A4E}" dt="2021-04-06T05:08:50.022" v="117" actId="478"/>
          <ac:spMkLst>
            <pc:docMk/>
            <pc:sldMk cId="0" sldId="268"/>
            <ac:spMk id="4" creationId="{51CF937A-F413-48DA-9637-B6A6E64C8F77}"/>
          </ac:spMkLst>
        </pc:spChg>
        <pc:spChg chg="mod">
          <ac:chgData name="菲 关" userId="3774cd79a85299dd" providerId="LiveId" clId="{D646905B-D650-47DA-B393-8BB9A6251A4E}" dt="2021-04-07T01:31:44.821" v="162" actId="20578"/>
          <ac:spMkLst>
            <pc:docMk/>
            <pc:sldMk cId="0" sldId="268"/>
            <ac:spMk id="50179" creationId="{B186F48D-A8BA-4892-BBCD-E812D562269D}"/>
          </ac:spMkLst>
        </pc:spChg>
      </pc:sldChg>
      <pc:sldChg chg="delSp add">
        <pc:chgData name="菲 关" userId="3774cd79a85299dd" providerId="LiveId" clId="{D646905B-D650-47DA-B393-8BB9A6251A4E}" dt="2021-04-06T05:08:51.418" v="118" actId="478"/>
        <pc:sldMkLst>
          <pc:docMk/>
          <pc:sldMk cId="0" sldId="269"/>
        </pc:sldMkLst>
        <pc:spChg chg="del">
          <ac:chgData name="菲 关" userId="3774cd79a85299dd" providerId="LiveId" clId="{D646905B-D650-47DA-B393-8BB9A6251A4E}" dt="2021-04-06T05:08:51.418" v="118" actId="478"/>
          <ac:spMkLst>
            <pc:docMk/>
            <pc:sldMk cId="0" sldId="269"/>
            <ac:spMk id="24" creationId="{BE379C39-9ECF-4825-8518-8EB8DE634BE9}"/>
          </ac:spMkLst>
        </pc:spChg>
      </pc:sldChg>
      <pc:sldChg chg="delSp add">
        <pc:chgData name="菲 关" userId="3774cd79a85299dd" providerId="LiveId" clId="{D646905B-D650-47DA-B393-8BB9A6251A4E}" dt="2021-04-06T05:08:53.682" v="119" actId="478"/>
        <pc:sldMkLst>
          <pc:docMk/>
          <pc:sldMk cId="0" sldId="270"/>
        </pc:sldMkLst>
        <pc:spChg chg="del">
          <ac:chgData name="菲 关" userId="3774cd79a85299dd" providerId="LiveId" clId="{D646905B-D650-47DA-B393-8BB9A6251A4E}" dt="2021-04-06T05:08:53.682" v="119" actId="478"/>
          <ac:spMkLst>
            <pc:docMk/>
            <pc:sldMk cId="0" sldId="270"/>
            <ac:spMk id="7" creationId="{B387ADE3-E1F0-43D0-BD43-04F00ACEE382}"/>
          </ac:spMkLst>
        </pc:spChg>
      </pc:sldChg>
      <pc:sldChg chg="delSp modSp add mod">
        <pc:chgData name="菲 关" userId="3774cd79a85299dd" providerId="LiveId" clId="{D646905B-D650-47DA-B393-8BB9A6251A4E}" dt="2021-04-07T07:10:06.715" v="166" actId="20577"/>
        <pc:sldMkLst>
          <pc:docMk/>
          <pc:sldMk cId="0" sldId="271"/>
        </pc:sldMkLst>
        <pc:spChg chg="del">
          <ac:chgData name="菲 关" userId="3774cd79a85299dd" providerId="LiveId" clId="{D646905B-D650-47DA-B393-8BB9A6251A4E}" dt="2021-04-06T05:08:56.219" v="121" actId="478"/>
          <ac:spMkLst>
            <pc:docMk/>
            <pc:sldMk cId="0" sldId="271"/>
            <ac:spMk id="4" creationId="{CD9ED08F-E142-4936-9E12-B9D9BED33859}"/>
          </ac:spMkLst>
        </pc:spChg>
        <pc:spChg chg="mod">
          <ac:chgData name="菲 关" userId="3774cd79a85299dd" providerId="LiveId" clId="{D646905B-D650-47DA-B393-8BB9A6251A4E}" dt="2021-04-07T07:10:06.715" v="166" actId="20577"/>
          <ac:spMkLst>
            <pc:docMk/>
            <pc:sldMk cId="0" sldId="271"/>
            <ac:spMk id="54275" creationId="{42C32B79-001E-4126-8ADC-7881A07669D5}"/>
          </ac:spMkLst>
        </pc:spChg>
      </pc:sldChg>
      <pc:sldChg chg="delSp modSp add mod">
        <pc:chgData name="菲 关" userId="3774cd79a85299dd" providerId="LiveId" clId="{D646905B-D650-47DA-B393-8BB9A6251A4E}" dt="2021-04-06T05:09:02.268" v="123" actId="478"/>
        <pc:sldMkLst>
          <pc:docMk/>
          <pc:sldMk cId="0" sldId="272"/>
        </pc:sldMkLst>
        <pc:spChg chg="del">
          <ac:chgData name="菲 关" userId="3774cd79a85299dd" providerId="LiveId" clId="{D646905B-D650-47DA-B393-8BB9A6251A4E}" dt="2021-04-06T05:09:02.268" v="123" actId="478"/>
          <ac:spMkLst>
            <pc:docMk/>
            <pc:sldMk cId="0" sldId="272"/>
            <ac:spMk id="4" creationId="{0EB51193-0B8C-4BFE-ADAA-EF40446799C6}"/>
          </ac:spMkLst>
        </pc:spChg>
        <pc:spChg chg="mod">
          <ac:chgData name="菲 关" userId="3774cd79a85299dd" providerId="LiveId" clId="{D646905B-D650-47DA-B393-8BB9A6251A4E}" dt="2021-04-06T05:09:00.090" v="122" actId="14100"/>
          <ac:spMkLst>
            <pc:docMk/>
            <pc:sldMk cId="0" sldId="272"/>
            <ac:spMk id="55299" creationId="{5818D658-0CE2-4DA5-AC37-E16235AC2259}"/>
          </ac:spMkLst>
        </pc:spChg>
      </pc:sldChg>
      <pc:sldChg chg="modSp add">
        <pc:chgData name="菲 关" userId="3774cd79a85299dd" providerId="LiveId" clId="{D646905B-D650-47DA-B393-8BB9A6251A4E}" dt="2021-04-06T04:42:15.967" v="4" actId="14100"/>
        <pc:sldMkLst>
          <pc:docMk/>
          <pc:sldMk cId="0" sldId="273"/>
        </pc:sldMkLst>
        <pc:spChg chg="mod">
          <ac:chgData name="菲 关" userId="3774cd79a85299dd" providerId="LiveId" clId="{D646905B-D650-47DA-B393-8BB9A6251A4E}" dt="2021-04-06T04:42:15.967" v="4" actId="14100"/>
          <ac:spMkLst>
            <pc:docMk/>
            <pc:sldMk cId="0" sldId="273"/>
            <ac:spMk id="60418" creationId="{06E9AF6E-37F3-489D-B4A0-C0CE8DFF4817}"/>
          </ac:spMkLst>
        </pc:spChg>
      </pc:sldChg>
      <pc:sldChg chg="addSp delSp modSp add">
        <pc:chgData name="菲 关" userId="3774cd79a85299dd" providerId="LiveId" clId="{D646905B-D650-47DA-B393-8BB9A6251A4E}" dt="2021-04-06T05:07:58.955" v="89" actId="478"/>
        <pc:sldMkLst>
          <pc:docMk/>
          <pc:sldMk cId="0" sldId="274"/>
        </pc:sldMkLst>
        <pc:spChg chg="add del mod">
          <ac:chgData name="菲 关" userId="3774cd79a85299dd" providerId="LiveId" clId="{D646905B-D650-47DA-B393-8BB9A6251A4E}" dt="2021-04-06T05:07:56.410" v="88" actId="478"/>
          <ac:spMkLst>
            <pc:docMk/>
            <pc:sldMk cId="0" sldId="274"/>
            <ac:spMk id="2" creationId="{A2E03CAA-5A94-493E-93BA-1213E3A64E80}"/>
          </ac:spMkLst>
        </pc:spChg>
        <pc:spChg chg="del">
          <ac:chgData name="菲 关" userId="3774cd79a85299dd" providerId="LiveId" clId="{D646905B-D650-47DA-B393-8BB9A6251A4E}" dt="2021-04-06T05:07:58.955" v="89" actId="478"/>
          <ac:spMkLst>
            <pc:docMk/>
            <pc:sldMk cId="0" sldId="274"/>
            <ac:spMk id="4" creationId="{71BA25DE-B991-44F9-B927-264411680149}"/>
          </ac:spMkLst>
        </pc:spChg>
        <pc:spChg chg="add del">
          <ac:chgData name="菲 关" userId="3774cd79a85299dd" providerId="LiveId" clId="{D646905B-D650-47DA-B393-8BB9A6251A4E}" dt="2021-04-06T05:07:56.410" v="88" actId="478"/>
          <ac:spMkLst>
            <pc:docMk/>
            <pc:sldMk cId="0" sldId="274"/>
            <ac:spMk id="1027" creationId="{D4D3000C-365F-4A23-A3A6-5A1A0DC53AF3}"/>
          </ac:spMkLst>
        </pc:spChg>
      </pc:sldChg>
      <pc:sldChg chg="delSp modSp add">
        <pc:chgData name="菲 关" userId="3774cd79a85299dd" providerId="LiveId" clId="{D646905B-D650-47DA-B393-8BB9A6251A4E}" dt="2021-04-06T08:08:51.021" v="158" actId="1035"/>
        <pc:sldMkLst>
          <pc:docMk/>
          <pc:sldMk cId="0" sldId="275"/>
        </pc:sldMkLst>
        <pc:spChg chg="del">
          <ac:chgData name="菲 关" userId="3774cd79a85299dd" providerId="LiveId" clId="{D646905B-D650-47DA-B393-8BB9A6251A4E}" dt="2021-04-06T05:08:17.524" v="100" actId="478"/>
          <ac:spMkLst>
            <pc:docMk/>
            <pc:sldMk cId="0" sldId="275"/>
            <ac:spMk id="5" creationId="{B61368F1-50AE-48DD-9D5C-D17ADDB675A6}"/>
          </ac:spMkLst>
        </pc:spChg>
        <pc:spChg chg="mod">
          <ac:chgData name="菲 关" userId="3774cd79a85299dd" providerId="LiveId" clId="{D646905B-D650-47DA-B393-8BB9A6251A4E}" dt="2021-04-06T08:08:51.021" v="158" actId="1035"/>
          <ac:spMkLst>
            <pc:docMk/>
            <pc:sldMk cId="0" sldId="275"/>
            <ac:spMk id="61443" creationId="{3235544D-D5F0-4890-A38C-6758CE415185}"/>
          </ac:spMkLst>
        </pc:spChg>
        <pc:graphicFrameChg chg="mod">
          <ac:chgData name="菲 关" userId="3774cd79a85299dd" providerId="LiveId" clId="{D646905B-D650-47DA-B393-8BB9A6251A4E}" dt="2021-04-06T08:08:51.021" v="158" actId="1035"/>
          <ac:graphicFrameMkLst>
            <pc:docMk/>
            <pc:sldMk cId="0" sldId="275"/>
            <ac:graphicFrameMk id="61444" creationId="{EB306A1B-7422-45CB-8E5E-04BFB29A63D4}"/>
          </ac:graphicFrameMkLst>
        </pc:graphicFrameChg>
      </pc:sldChg>
      <pc:sldChg chg="delSp modSp add mod">
        <pc:chgData name="菲 关" userId="3774cd79a85299dd" providerId="LiveId" clId="{D646905B-D650-47DA-B393-8BB9A6251A4E}" dt="2021-04-07T02:03:52.938" v="163" actId="207"/>
        <pc:sldMkLst>
          <pc:docMk/>
          <pc:sldMk cId="0" sldId="276"/>
        </pc:sldMkLst>
        <pc:spChg chg="del">
          <ac:chgData name="菲 关" userId="3774cd79a85299dd" providerId="LiveId" clId="{D646905B-D650-47DA-B393-8BB9A6251A4E}" dt="2021-04-06T05:08:23.222" v="103" actId="478"/>
          <ac:spMkLst>
            <pc:docMk/>
            <pc:sldMk cId="0" sldId="276"/>
            <ac:spMk id="4" creationId="{EABB71A8-3E94-411A-A4F4-5B8A09BA1C6F}"/>
          </ac:spMkLst>
        </pc:spChg>
        <pc:spChg chg="mod">
          <ac:chgData name="菲 关" userId="3774cd79a85299dd" providerId="LiveId" clId="{D646905B-D650-47DA-B393-8BB9A6251A4E}" dt="2021-04-07T02:03:52.938" v="163" actId="207"/>
          <ac:spMkLst>
            <pc:docMk/>
            <pc:sldMk cId="0" sldId="276"/>
            <ac:spMk id="62468" creationId="{B0C07711-5897-4B15-AFE2-775E7B3BC497}"/>
          </ac:spMkLst>
        </pc:spChg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77"/>
        </pc:sldMkLst>
      </pc:sldChg>
      <pc:sldChg chg="delSp add">
        <pc:chgData name="菲 关" userId="3774cd79a85299dd" providerId="LiveId" clId="{D646905B-D650-47DA-B393-8BB9A6251A4E}" dt="2021-04-06T05:08:25.826" v="105" actId="478"/>
        <pc:sldMkLst>
          <pc:docMk/>
          <pc:sldMk cId="0" sldId="278"/>
        </pc:sldMkLst>
        <pc:spChg chg="del">
          <ac:chgData name="菲 关" userId="3774cd79a85299dd" providerId="LiveId" clId="{D646905B-D650-47DA-B393-8BB9A6251A4E}" dt="2021-04-06T05:08:25.826" v="105" actId="478"/>
          <ac:spMkLst>
            <pc:docMk/>
            <pc:sldMk cId="0" sldId="278"/>
            <ac:spMk id="4" creationId="{5A2D43A1-08B8-4201-A0FE-3B07C953F41A}"/>
          </ac:spMkLst>
        </pc:spChg>
      </pc:sldChg>
      <pc:sldChg chg="delSp add">
        <pc:chgData name="菲 关" userId="3774cd79a85299dd" providerId="LiveId" clId="{D646905B-D650-47DA-B393-8BB9A6251A4E}" dt="2021-04-06T05:08:54.970" v="120" actId="478"/>
        <pc:sldMkLst>
          <pc:docMk/>
          <pc:sldMk cId="0" sldId="279"/>
        </pc:sldMkLst>
        <pc:spChg chg="del">
          <ac:chgData name="菲 关" userId="3774cd79a85299dd" providerId="LiveId" clId="{D646905B-D650-47DA-B393-8BB9A6251A4E}" dt="2021-04-06T05:08:54.970" v="120" actId="478"/>
          <ac:spMkLst>
            <pc:docMk/>
            <pc:sldMk cId="0" sldId="279"/>
            <ac:spMk id="13" creationId="{6589B67D-D6BC-4A8A-B217-FFED3207E865}"/>
          </ac:spMkLst>
        </pc:spChg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8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82"/>
        </pc:sldMkLst>
      </pc:sldChg>
      <pc:sldChg chg="del">
        <pc:chgData name="菲 关" userId="3774cd79a85299dd" providerId="LiveId" clId="{D646905B-D650-47DA-B393-8BB9A6251A4E}" dt="2021-04-06T04:42:26.917" v="5" actId="47"/>
        <pc:sldMkLst>
          <pc:docMk/>
          <pc:sldMk cId="0" sldId="28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8"/>
        </pc:sldMkLst>
      </pc:sldChg>
      <pc:sldChg chg="delSp">
        <pc:chgData name="菲 关" userId="3774cd79a85299dd" providerId="LiveId" clId="{D646905B-D650-47DA-B393-8BB9A6251A4E}" dt="2021-04-06T05:17:06.058" v="135" actId="478"/>
        <pc:sldMkLst>
          <pc:docMk/>
          <pc:sldMk cId="0" sldId="352"/>
        </pc:sldMkLst>
        <pc:spChg chg="del">
          <ac:chgData name="菲 关" userId="3774cd79a85299dd" providerId="LiveId" clId="{D646905B-D650-47DA-B393-8BB9A6251A4E}" dt="2021-04-06T05:17:06.058" v="135" actId="478"/>
          <ac:spMkLst>
            <pc:docMk/>
            <pc:sldMk cId="0" sldId="352"/>
            <ac:spMk id="2" creationId="{E9F87682-BE2E-4F9C-AF44-E54D4E247C8F}"/>
          </ac:spMkLst>
        </pc:spChg>
      </pc:sldChg>
      <pc:sldChg chg="delSp modSp add mod">
        <pc:chgData name="菲 关" userId="3774cd79a85299dd" providerId="LiveId" clId="{D646905B-D650-47DA-B393-8BB9A6251A4E}" dt="2021-04-06T05:20:55.770" v="136" actId="1076"/>
        <pc:sldMkLst>
          <pc:docMk/>
          <pc:sldMk cId="2059225811" sldId="409"/>
        </pc:sldMkLst>
        <pc:spChg chg="del">
          <ac:chgData name="菲 关" userId="3774cd79a85299dd" providerId="LiveId" clId="{D646905B-D650-47DA-B393-8BB9A6251A4E}" dt="2021-04-06T05:14:35.025" v="133" actId="478"/>
          <ac:spMkLst>
            <pc:docMk/>
            <pc:sldMk cId="2059225811" sldId="409"/>
            <ac:spMk id="20" creationId="{B59DD392-465B-41C0-B167-6CC4400A2800}"/>
          </ac:spMkLst>
        </pc:spChg>
        <pc:spChg chg="del">
          <ac:chgData name="菲 关" userId="3774cd79a85299dd" providerId="LiveId" clId="{D646905B-D650-47DA-B393-8BB9A6251A4E}" dt="2021-04-06T05:07:52.692" v="86" actId="478"/>
          <ac:spMkLst>
            <pc:docMk/>
            <pc:sldMk cId="2059225811" sldId="409"/>
            <ac:spMk id="21" creationId="{B8A4F1D5-16A0-438E-A209-060EE77FBCED}"/>
          </ac:spMkLst>
        </pc:spChg>
        <pc:spChg chg="mod">
          <ac:chgData name="菲 关" userId="3774cd79a85299dd" providerId="LiveId" clId="{D646905B-D650-47DA-B393-8BB9A6251A4E}" dt="2021-04-06T05:10:50.843" v="129" actId="14100"/>
          <ac:spMkLst>
            <pc:docMk/>
            <pc:sldMk cId="2059225811" sldId="409"/>
            <ac:spMk id="74757" creationId="{00000000-0000-0000-0000-000000000000}"/>
          </ac:spMkLst>
        </pc:spChg>
        <pc:spChg chg="mod">
          <ac:chgData name="菲 关" userId="3774cd79a85299dd" providerId="LiveId" clId="{D646905B-D650-47DA-B393-8BB9A6251A4E}" dt="2021-04-06T05:20:55.770" v="136" actId="1076"/>
          <ac:spMkLst>
            <pc:docMk/>
            <pc:sldMk cId="2059225811" sldId="409"/>
            <ac:spMk id="74768" creationId="{00000000-0000-0000-0000-000000000000}"/>
          </ac:spMkLst>
        </pc:spChg>
      </pc:sldChg>
      <pc:sldChg chg="delSp modSp add mod">
        <pc:chgData name="菲 关" userId="3774cd79a85299dd" providerId="LiveId" clId="{D646905B-D650-47DA-B393-8BB9A6251A4E}" dt="2021-04-06T05:07:48.955" v="84" actId="478"/>
        <pc:sldMkLst>
          <pc:docMk/>
          <pc:sldMk cId="1984252458" sldId="564"/>
        </pc:sldMkLst>
        <pc:spChg chg="del">
          <ac:chgData name="菲 关" userId="3774cd79a85299dd" providerId="LiveId" clId="{D646905B-D650-47DA-B393-8BB9A6251A4E}" dt="2021-04-06T05:07:48.955" v="84" actId="478"/>
          <ac:spMkLst>
            <pc:docMk/>
            <pc:sldMk cId="1984252458" sldId="564"/>
            <ac:spMk id="4" creationId="{00000000-0000-0000-0000-000000000000}"/>
          </ac:spMkLst>
        </pc:spChg>
        <pc:spChg chg="del mod">
          <ac:chgData name="菲 关" userId="3774cd79a85299dd" providerId="LiveId" clId="{D646905B-D650-47DA-B393-8BB9A6251A4E}" dt="2021-04-06T05:07:47.362" v="83" actId="478"/>
          <ac:spMkLst>
            <pc:docMk/>
            <pc:sldMk cId="1984252458" sldId="564"/>
            <ac:spMk id="5" creationId="{00000000-0000-0000-0000-000000000000}"/>
          </ac:spMkLst>
        </pc:spChg>
      </pc:sldChg>
      <pc:sldChg chg="addSp delSp modSp add mod">
        <pc:chgData name="菲 关" userId="3774cd79a85299dd" providerId="LiveId" clId="{D646905B-D650-47DA-B393-8BB9A6251A4E}" dt="2021-04-07T01:23:29.755" v="161"/>
        <pc:sldMkLst>
          <pc:docMk/>
          <pc:sldMk cId="3635013476" sldId="583"/>
        </pc:sldMkLst>
        <pc:spChg chg="add del mod">
          <ac:chgData name="菲 关" userId="3774cd79a85299dd" providerId="LiveId" clId="{D646905B-D650-47DA-B393-8BB9A6251A4E}" dt="2021-04-06T05:08:44.052" v="114" actId="478"/>
          <ac:spMkLst>
            <pc:docMk/>
            <pc:sldMk cId="3635013476" sldId="583"/>
            <ac:spMk id="2" creationId="{41C4C2F7-DFBB-4E6B-85C3-CDF1339591B6}"/>
          </ac:spMkLst>
        </pc:spChg>
        <pc:spChg chg="del">
          <ac:chgData name="菲 关" userId="3774cd79a85299dd" providerId="LiveId" clId="{D646905B-D650-47DA-B393-8BB9A6251A4E}" dt="2021-04-06T05:08:48.187" v="116" actId="478"/>
          <ac:spMkLst>
            <pc:docMk/>
            <pc:sldMk cId="3635013476" sldId="583"/>
            <ac:spMk id="28674" creationId="{00000000-0000-0000-0000-000000000000}"/>
          </ac:spMkLst>
        </pc:spChg>
        <pc:spChg chg="del mod">
          <ac:chgData name="菲 关" userId="3774cd79a85299dd" providerId="LiveId" clId="{D646905B-D650-47DA-B393-8BB9A6251A4E}" dt="2021-04-06T05:08:41.938" v="112" actId="478"/>
          <ac:spMkLst>
            <pc:docMk/>
            <pc:sldMk cId="3635013476" sldId="583"/>
            <ac:spMk id="28675" creationId="{00000000-0000-0000-0000-000000000000}"/>
          </ac:spMkLst>
        </pc:spChg>
        <pc:spChg chg="add del mod">
          <ac:chgData name="菲 关" userId="3774cd79a85299dd" providerId="LiveId" clId="{D646905B-D650-47DA-B393-8BB9A6251A4E}" dt="2021-04-07T01:23:29.755" v="161"/>
          <ac:spMkLst>
            <pc:docMk/>
            <pc:sldMk cId="3635013476" sldId="583"/>
            <ac:spMk id="28677" creationId="{00000000-0000-0000-0000-000000000000}"/>
          </ac:spMkLst>
        </pc:spChg>
      </pc:sldChg>
      <pc:sldChg chg="delSp modSp add mod">
        <pc:chgData name="菲 关" userId="3774cd79a85299dd" providerId="LiveId" clId="{D646905B-D650-47DA-B393-8BB9A6251A4E}" dt="2021-04-06T05:14:43.923" v="134" actId="20577"/>
        <pc:sldMkLst>
          <pc:docMk/>
          <pc:sldMk cId="4294279762" sldId="593"/>
        </pc:sldMkLst>
        <pc:spChg chg="mod">
          <ac:chgData name="菲 关" userId="3774cd79a85299dd" providerId="LiveId" clId="{D646905B-D650-47DA-B393-8BB9A6251A4E}" dt="2021-04-06T05:14:43.923" v="134" actId="20577"/>
          <ac:spMkLst>
            <pc:docMk/>
            <pc:sldMk cId="4294279762" sldId="593"/>
            <ac:spMk id="69634" creationId="{00000000-0000-0000-0000-000000000000}"/>
          </ac:spMkLst>
        </pc:spChg>
        <pc:spChg chg="del">
          <ac:chgData name="菲 关" userId="3774cd79a85299dd" providerId="LiveId" clId="{D646905B-D650-47DA-B393-8BB9A6251A4E}" dt="2021-04-06T05:08:19.068" v="101" actId="478"/>
          <ac:spMkLst>
            <pc:docMk/>
            <pc:sldMk cId="4294279762" sldId="593"/>
            <ac:spMk id="69635" creationId="{00000000-0000-0000-0000-000000000000}"/>
          </ac:spMkLst>
        </pc:spChg>
      </pc:sldChg>
      <pc:sldChg chg="delSp add">
        <pc:chgData name="菲 关" userId="3774cd79a85299dd" providerId="LiveId" clId="{D646905B-D650-47DA-B393-8BB9A6251A4E}" dt="2021-04-06T05:08:20.482" v="102" actId="478"/>
        <pc:sldMkLst>
          <pc:docMk/>
          <pc:sldMk cId="2957702128" sldId="594"/>
        </pc:sldMkLst>
        <pc:spChg chg="del">
          <ac:chgData name="菲 关" userId="3774cd79a85299dd" providerId="LiveId" clId="{D646905B-D650-47DA-B393-8BB9A6251A4E}" dt="2021-04-06T05:08:20.482" v="102" actId="478"/>
          <ac:spMkLst>
            <pc:docMk/>
            <pc:sldMk cId="2957702128" sldId="594"/>
            <ac:spMk id="70659" creationId="{00000000-0000-0000-0000-000000000000}"/>
          </ac:spMkLst>
        </pc:spChg>
      </pc:sldChg>
      <pc:sldChg chg="addSp delSp modSp add mod">
        <pc:chgData name="菲 关" userId="3774cd79a85299dd" providerId="LiveId" clId="{D646905B-D650-47DA-B393-8BB9A6251A4E}" dt="2021-04-06T07:12:49.710" v="140" actId="313"/>
        <pc:sldMkLst>
          <pc:docMk/>
          <pc:sldMk cId="1983891643" sldId="1562"/>
        </pc:sldMkLst>
        <pc:spChg chg="add del mod">
          <ac:chgData name="菲 关" userId="3774cd79a85299dd" providerId="LiveId" clId="{D646905B-D650-47DA-B393-8BB9A6251A4E}" dt="2021-04-06T05:01:31.964" v="70" actId="478"/>
          <ac:spMkLst>
            <pc:docMk/>
            <pc:sldMk cId="1983891643" sldId="1562"/>
            <ac:spMk id="3" creationId="{DE6D4714-2C0F-424D-A574-852B20913294}"/>
          </ac:spMkLst>
        </pc:spChg>
        <pc:spChg chg="del">
          <ac:chgData name="菲 关" userId="3774cd79a85299dd" providerId="LiveId" clId="{D646905B-D650-47DA-B393-8BB9A6251A4E}" dt="2021-04-06T05:08:13.171" v="97" actId="478"/>
          <ac:spMkLst>
            <pc:docMk/>
            <pc:sldMk cId="1983891643" sldId="1562"/>
            <ac:spMk id="4" creationId="{41335771-24CA-4D85-B961-C6722809F84D}"/>
          </ac:spMkLst>
        </pc:spChg>
        <pc:spChg chg="del mod">
          <ac:chgData name="菲 关" userId="3774cd79a85299dd" providerId="LiveId" clId="{D646905B-D650-47DA-B393-8BB9A6251A4E}" dt="2021-04-06T05:08:12.155" v="96" actId="478"/>
          <ac:spMkLst>
            <pc:docMk/>
            <pc:sldMk cId="1983891643" sldId="1562"/>
            <ac:spMk id="6" creationId="{2329B69D-9D65-4132-933F-3991FE7A511C}"/>
          </ac:spMkLst>
        </pc:spChg>
        <pc:spChg chg="add del mod">
          <ac:chgData name="菲 关" userId="3774cd79a85299dd" providerId="LiveId" clId="{D646905B-D650-47DA-B393-8BB9A6251A4E}" dt="2021-04-06T07:12:49.710" v="140" actId="313"/>
          <ac:spMkLst>
            <pc:docMk/>
            <pc:sldMk cId="1983891643" sldId="1562"/>
            <ac:spMk id="10" creationId="{930A66DA-0A1D-42F7-9CA5-347821237182}"/>
          </ac:spMkLst>
        </pc:spChg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1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1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1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2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21"/>
        </pc:sldMkLst>
      </pc:sldChg>
      <pc:sldChg chg="del ord">
        <pc:chgData name="菲 关" userId="3774cd79a85299dd" providerId="LiveId" clId="{D646905B-D650-47DA-B393-8BB9A6251A4E}" dt="2021-04-06T04:49:16.294" v="62" actId="47"/>
        <pc:sldMkLst>
          <pc:docMk/>
          <pc:sldMk cId="388553693" sldId="1827"/>
        </pc:sldMkLst>
      </pc:sldChg>
      <pc:sldChg chg="modSp mod ord">
        <pc:chgData name="菲 关" userId="3774cd79a85299dd" providerId="LiveId" clId="{D646905B-D650-47DA-B393-8BB9A6251A4E}" dt="2021-04-06T04:47:54.431" v="61" actId="20577"/>
        <pc:sldMkLst>
          <pc:docMk/>
          <pc:sldMk cId="1167699649" sldId="1830"/>
        </pc:sldMkLst>
        <pc:spChg chg="mod">
          <ac:chgData name="菲 关" userId="3774cd79a85299dd" providerId="LiveId" clId="{D646905B-D650-47DA-B393-8BB9A6251A4E}" dt="2021-04-06T04:47:54.431" v="61" actId="20577"/>
          <ac:spMkLst>
            <pc:docMk/>
            <pc:sldMk cId="1167699649" sldId="1830"/>
            <ac:spMk id="216068" creationId="{00000000-0000-0000-0000-000000000000}"/>
          </ac:spMkLst>
        </pc:spChg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398285088" sldId="1832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656899859" sldId="183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577812625" sldId="1834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596309353" sldId="183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235655496" sldId="1836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453387726" sldId="183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876837018" sldId="183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146361156" sldId="183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374121182" sldId="184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891615875" sldId="184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674204035" sldId="1842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182445022" sldId="184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808640435" sldId="1844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159089600" sldId="184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679565337" sldId="1846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358940007" sldId="184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379289768" sldId="184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57031524" sldId="184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274503629" sldId="185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226180980" sldId="185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125548202" sldId="1852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469741495" sldId="185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030299187" sldId="1854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192176634" sldId="185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577812158" sldId="1856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604520226" sldId="185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478922606" sldId="185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934272955" sldId="185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652891502" sldId="186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646563701" sldId="186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783933490" sldId="1862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241658814" sldId="186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546881434" sldId="1864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014969085" sldId="186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299938436" sldId="1866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940314621" sldId="186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015269138" sldId="186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826136978" sldId="186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188782161" sldId="187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362131398" sldId="1871"/>
        </pc:sldMkLst>
      </pc:sldChg>
      <pc:sldChg chg="delSp modSp add mod">
        <pc:chgData name="菲 关" userId="3774cd79a85299dd" providerId="LiveId" clId="{D646905B-D650-47DA-B393-8BB9A6251A4E}" dt="2021-04-07T02:04:15.124" v="164" actId="207"/>
        <pc:sldMkLst>
          <pc:docMk/>
          <pc:sldMk cId="0" sldId="1872"/>
        </pc:sldMkLst>
        <pc:spChg chg="del">
          <ac:chgData name="菲 关" userId="3774cd79a85299dd" providerId="LiveId" clId="{D646905B-D650-47DA-B393-8BB9A6251A4E}" dt="2021-04-06T05:08:24.492" v="104" actId="478"/>
          <ac:spMkLst>
            <pc:docMk/>
            <pc:sldMk cId="0" sldId="1872"/>
            <ac:spMk id="4" creationId="{451A2722-E4BD-4914-ABC0-C7F06275E067}"/>
          </ac:spMkLst>
        </pc:spChg>
        <pc:spChg chg="mod">
          <ac:chgData name="菲 关" userId="3774cd79a85299dd" providerId="LiveId" clId="{D646905B-D650-47DA-B393-8BB9A6251A4E}" dt="2021-04-07T02:04:15.124" v="164" actId="207"/>
          <ac:spMkLst>
            <pc:docMk/>
            <pc:sldMk cId="0" sldId="1872"/>
            <ac:spMk id="63491" creationId="{4C5E358B-D826-4E26-BB2A-2D2521EB7390}"/>
          </ac:spMkLst>
        </pc:spChg>
      </pc:sldChg>
      <pc:sldChg chg="modSp add mod">
        <pc:chgData name="菲 关" userId="3774cd79a85299dd" providerId="LiveId" clId="{D646905B-D650-47DA-B393-8BB9A6251A4E}" dt="2021-04-06T04:52:21.827" v="65" actId="108"/>
        <pc:sldMkLst>
          <pc:docMk/>
          <pc:sldMk cId="561267303" sldId="1873"/>
        </pc:sldMkLst>
        <pc:spChg chg="mod">
          <ac:chgData name="菲 关" userId="3774cd79a85299dd" providerId="LiveId" clId="{D646905B-D650-47DA-B393-8BB9A6251A4E}" dt="2021-04-06T04:52:21.827" v="65" actId="108"/>
          <ac:spMkLst>
            <pc:docMk/>
            <pc:sldMk cId="561267303" sldId="1873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D646905B-D650-47DA-B393-8BB9A6251A4E}" dt="2021-04-06T05:04:37.143" v="79" actId="20577"/>
        <pc:sldMkLst>
          <pc:docMk/>
          <pc:sldMk cId="547122997" sldId="1874"/>
        </pc:sldMkLst>
        <pc:spChg chg="mod">
          <ac:chgData name="菲 关" userId="3774cd79a85299dd" providerId="LiveId" clId="{D646905B-D650-47DA-B393-8BB9A6251A4E}" dt="2021-04-06T05:04:37.143" v="79" actId="20577"/>
          <ac:spMkLst>
            <pc:docMk/>
            <pc:sldMk cId="547122997" sldId="1874"/>
            <ac:spMk id="216068" creationId="{00000000-0000-0000-0000-000000000000}"/>
          </ac:spMkLst>
        </pc:spChg>
      </pc:sldChg>
      <pc:sldMasterChg chg="delSldLayout modSldLayout">
        <pc:chgData name="菲 关" userId="3774cd79a85299dd" providerId="LiveId" clId="{D646905B-D650-47DA-B393-8BB9A6251A4E}" dt="2021-04-06T05:10:32.272" v="127"/>
        <pc:sldMasterMkLst>
          <pc:docMk/>
          <pc:sldMasterMk cId="0" sldId="2147483656"/>
        </pc:sldMasterMkLst>
        <pc:sldLayoutChg chg="addSp delSp modSp">
          <pc:chgData name="菲 关" userId="3774cd79a85299dd" providerId="LiveId" clId="{D646905B-D650-47DA-B393-8BB9A6251A4E}" dt="2021-04-06T05:09:42.316" v="125"/>
          <pc:sldLayoutMkLst>
            <pc:docMk/>
            <pc:sldMasterMk cId="0" sldId="2147483656"/>
            <pc:sldLayoutMk cId="2763932423" sldId="2147483661"/>
          </pc:sldLayoutMkLst>
          <pc:spChg chg="del">
            <ac:chgData name="菲 关" userId="3774cd79a85299dd" providerId="LiveId" clId="{D646905B-D650-47DA-B393-8BB9A6251A4E}" dt="2021-04-06T05:09:34.378" v="124" actId="478"/>
            <ac:spMkLst>
              <pc:docMk/>
              <pc:sldMasterMk cId="0" sldId="2147483656"/>
              <pc:sldLayoutMk cId="2763932423" sldId="2147483661"/>
              <ac:spMk id="2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09:34.378" v="124" actId="478"/>
            <ac:spMkLst>
              <pc:docMk/>
              <pc:sldMasterMk cId="0" sldId="2147483656"/>
              <pc:sldLayoutMk cId="2763932423" sldId="2147483661"/>
              <ac:spMk id="3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09:34.378" v="124" actId="478"/>
            <ac:spMkLst>
              <pc:docMk/>
              <pc:sldMasterMk cId="0" sldId="2147483656"/>
              <pc:sldLayoutMk cId="2763932423" sldId="2147483661"/>
              <ac:spMk id="4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09:34.378" v="124" actId="478"/>
            <ac:spMkLst>
              <pc:docMk/>
              <pc:sldMasterMk cId="0" sldId="2147483656"/>
              <pc:sldLayoutMk cId="2763932423" sldId="2147483661"/>
              <ac:spMk id="5" creationId="{00000000-0000-0000-0000-000000000000}"/>
            </ac:spMkLst>
          </pc:spChg>
          <pc:spChg chg="add mod">
            <ac:chgData name="菲 关" userId="3774cd79a85299dd" providerId="LiveId" clId="{D646905B-D650-47DA-B393-8BB9A6251A4E}" dt="2021-04-06T05:09:42.316" v="125"/>
            <ac:spMkLst>
              <pc:docMk/>
              <pc:sldMasterMk cId="0" sldId="2147483656"/>
              <pc:sldLayoutMk cId="2763932423" sldId="2147483661"/>
              <ac:spMk id="6" creationId="{514D9FCD-EB3C-4CE2-B206-4981D05BEC9A}"/>
            </ac:spMkLst>
          </pc:spChg>
          <pc:spChg chg="add mod">
            <ac:chgData name="菲 关" userId="3774cd79a85299dd" providerId="LiveId" clId="{D646905B-D650-47DA-B393-8BB9A6251A4E}" dt="2021-04-06T05:09:42.316" v="125"/>
            <ac:spMkLst>
              <pc:docMk/>
              <pc:sldMasterMk cId="0" sldId="2147483656"/>
              <pc:sldLayoutMk cId="2763932423" sldId="2147483661"/>
              <ac:spMk id="7" creationId="{F28CFE68-2283-40EE-BCE6-EB70E3E48971}"/>
            </ac:spMkLst>
          </pc:spChg>
        </pc:sldLayoutChg>
        <pc:sldLayoutChg chg="addSp delSp modSp">
          <pc:chgData name="菲 关" userId="3774cd79a85299dd" providerId="LiveId" clId="{D646905B-D650-47DA-B393-8BB9A6251A4E}" dt="2021-04-06T05:10:32.272" v="127"/>
          <pc:sldLayoutMkLst>
            <pc:docMk/>
            <pc:sldMasterMk cId="0" sldId="2147483656"/>
            <pc:sldLayoutMk cId="430403498" sldId="2147483662"/>
          </pc:sldLayoutMkLst>
          <pc:spChg chg="del">
            <ac:chgData name="菲 关" userId="3774cd79a85299dd" providerId="LiveId" clId="{D646905B-D650-47DA-B393-8BB9A6251A4E}" dt="2021-04-06T05:10:24.251" v="126" actId="478"/>
            <ac:spMkLst>
              <pc:docMk/>
              <pc:sldMasterMk cId="0" sldId="2147483656"/>
              <pc:sldLayoutMk cId="430403498" sldId="2147483662"/>
              <ac:spMk id="2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10:24.251" v="126" actId="478"/>
            <ac:spMkLst>
              <pc:docMk/>
              <pc:sldMasterMk cId="0" sldId="2147483656"/>
              <pc:sldLayoutMk cId="430403498" sldId="2147483662"/>
              <ac:spMk id="3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10:24.251" v="126" actId="478"/>
            <ac:spMkLst>
              <pc:docMk/>
              <pc:sldMasterMk cId="0" sldId="2147483656"/>
              <pc:sldLayoutMk cId="430403498" sldId="2147483662"/>
              <ac:spMk id="4" creationId="{00000000-0000-0000-0000-000000000000}"/>
            </ac:spMkLst>
          </pc:spChg>
          <pc:spChg chg="add mod">
            <ac:chgData name="菲 关" userId="3774cd79a85299dd" providerId="LiveId" clId="{D646905B-D650-47DA-B393-8BB9A6251A4E}" dt="2021-04-06T05:10:32.272" v="127"/>
            <ac:spMkLst>
              <pc:docMk/>
              <pc:sldMasterMk cId="0" sldId="2147483656"/>
              <pc:sldLayoutMk cId="430403498" sldId="2147483662"/>
              <ac:spMk id="5" creationId="{04BC365C-DEDB-4EF5-AB54-BC3924672B57}"/>
            </ac:spMkLst>
          </pc:spChg>
          <pc:spChg chg="add mod">
            <ac:chgData name="菲 关" userId="3774cd79a85299dd" providerId="LiveId" clId="{D646905B-D650-47DA-B393-8BB9A6251A4E}" dt="2021-04-06T05:10:32.272" v="127"/>
            <ac:spMkLst>
              <pc:docMk/>
              <pc:sldMasterMk cId="0" sldId="2147483656"/>
              <pc:sldLayoutMk cId="430403498" sldId="2147483662"/>
              <ac:spMk id="6" creationId="{A28FEDAB-0251-47FA-92A1-09E076317209}"/>
            </ac:spMkLst>
          </pc:spChg>
        </pc:sldLayoutChg>
        <pc:sldLayoutChg chg="del">
          <pc:chgData name="菲 关" userId="3774cd79a85299dd" providerId="LiveId" clId="{D646905B-D650-47DA-B393-8BB9A6251A4E}" dt="2021-04-06T04:51:18.345" v="64" actId="47"/>
          <pc:sldLayoutMkLst>
            <pc:docMk/>
            <pc:sldMasterMk cId="0" sldId="2147483656"/>
            <pc:sldLayoutMk cId="3940272693" sldId="2147483662"/>
          </pc:sldLayoutMkLst>
        </pc:sldLayoutChg>
        <pc:sldLayoutChg chg="del">
          <pc:chgData name="菲 关" userId="3774cd79a85299dd" providerId="LiveId" clId="{D646905B-D650-47DA-B393-8BB9A6251A4E}" dt="2021-04-06T04:51:18.345" v="64" actId="47"/>
          <pc:sldLayoutMkLst>
            <pc:docMk/>
            <pc:sldMasterMk cId="0" sldId="2147483656"/>
            <pc:sldLayoutMk cId="4015174778" sldId="2147483663"/>
          </pc:sldLayoutMkLst>
        </pc:sldLayoutChg>
        <pc:sldLayoutChg chg="del">
          <pc:chgData name="菲 关" userId="3774cd79a85299dd" providerId="LiveId" clId="{D646905B-D650-47DA-B393-8BB9A6251A4E}" dt="2021-04-06T04:51:18.345" v="64" actId="47"/>
          <pc:sldLayoutMkLst>
            <pc:docMk/>
            <pc:sldMasterMk cId="0" sldId="2147483656"/>
            <pc:sldLayoutMk cId="1379408620" sldId="2147483664"/>
          </pc:sldLayoutMkLst>
        </pc:sldLayoutChg>
      </pc:sldMasterChg>
    </pc:docChg>
  </pc:docChgLst>
  <pc:docChgLst>
    <pc:chgData name="菲 关" userId="3774cd79a85299dd" providerId="LiveId" clId="{58BBE60C-85ED-4092-B60D-BA8650660170}"/>
    <pc:docChg chg="undo custSel addSld delSld modSld sldOrd">
      <pc:chgData name="菲 关" userId="3774cd79a85299dd" providerId="LiveId" clId="{58BBE60C-85ED-4092-B60D-BA8650660170}" dt="2021-04-12T07:26:22.471" v="55" actId="478"/>
      <pc:docMkLst>
        <pc:docMk/>
      </pc:docMkLst>
      <pc:sldChg chg="delSp">
        <pc:chgData name="菲 关" userId="3774cd79a85299dd" providerId="LiveId" clId="{58BBE60C-85ED-4092-B60D-BA8650660170}" dt="2021-04-12T07:26:22.471" v="55" actId="478"/>
        <pc:sldMkLst>
          <pc:docMk/>
          <pc:sldMk cId="0" sldId="352"/>
        </pc:sldMkLst>
        <pc:spChg chg="del">
          <ac:chgData name="菲 关" userId="3774cd79a85299dd" providerId="LiveId" clId="{58BBE60C-85ED-4092-B60D-BA8650660170}" dt="2021-04-12T07:26:22.471" v="55" actId="478"/>
          <ac:spMkLst>
            <pc:docMk/>
            <pc:sldMk cId="0" sldId="352"/>
            <ac:spMk id="2" creationId="{53EB5E48-5956-4B7D-8A1C-C25D1F3E6C54}"/>
          </ac:spMkLst>
        </pc:spChg>
      </pc:sldChg>
      <pc:sldChg chg="delSp modSp add mod ord">
        <pc:chgData name="菲 关" userId="3774cd79a85299dd" providerId="LiveId" clId="{58BBE60C-85ED-4092-B60D-BA8650660170}" dt="2021-04-12T03:07:24.522" v="7" actId="478"/>
        <pc:sldMkLst>
          <pc:docMk/>
          <pc:sldMk cId="3904575495" sldId="620"/>
        </pc:sldMkLst>
        <pc:spChg chg="del">
          <ac:chgData name="菲 关" userId="3774cd79a85299dd" providerId="LiveId" clId="{58BBE60C-85ED-4092-B60D-BA8650660170}" dt="2021-04-12T03:07:22.851" v="6" actId="478"/>
          <ac:spMkLst>
            <pc:docMk/>
            <pc:sldMk cId="3904575495" sldId="620"/>
            <ac:spMk id="35842" creationId="{00000000-0000-0000-0000-000000000000}"/>
          </ac:spMkLst>
        </pc:spChg>
        <pc:spChg chg="del mod">
          <ac:chgData name="菲 关" userId="3774cd79a85299dd" providerId="LiveId" clId="{58BBE60C-85ED-4092-B60D-BA8650660170}" dt="2021-04-12T03:07:24.522" v="7" actId="478"/>
          <ac:spMkLst>
            <pc:docMk/>
            <pc:sldMk cId="3904575495" sldId="620"/>
            <ac:spMk id="35843" creationId="{00000000-0000-0000-0000-000000000000}"/>
          </ac:spMkLst>
        </pc:spChg>
      </pc:sldChg>
      <pc:sldChg chg="modSp add">
        <pc:chgData name="菲 关" userId="3774cd79a85299dd" providerId="LiveId" clId="{58BBE60C-85ED-4092-B60D-BA8650660170}" dt="2021-04-12T03:05:02.958" v="1"/>
        <pc:sldMkLst>
          <pc:docMk/>
          <pc:sldMk cId="30745856" sldId="621"/>
        </pc:sldMkLst>
        <pc:spChg chg="mod">
          <ac:chgData name="菲 关" userId="3774cd79a85299dd" providerId="LiveId" clId="{58BBE60C-85ED-4092-B60D-BA8650660170}" dt="2021-04-12T03:05:02.958" v="1"/>
          <ac:spMkLst>
            <pc:docMk/>
            <pc:sldMk cId="30745856" sldId="621"/>
            <ac:spMk id="37891" creationId="{00000000-0000-0000-0000-000000000000}"/>
          </ac:spMkLst>
        </pc:spChg>
      </pc:sldChg>
      <pc:sldChg chg="modSp add">
        <pc:chgData name="菲 关" userId="3774cd79a85299dd" providerId="LiveId" clId="{58BBE60C-85ED-4092-B60D-BA8650660170}" dt="2021-04-12T03:05:02.958" v="1"/>
        <pc:sldMkLst>
          <pc:docMk/>
          <pc:sldMk cId="3417416950" sldId="622"/>
        </pc:sldMkLst>
        <pc:spChg chg="mod">
          <ac:chgData name="菲 关" userId="3774cd79a85299dd" providerId="LiveId" clId="{58BBE60C-85ED-4092-B60D-BA8650660170}" dt="2021-04-12T03:05:02.958" v="1"/>
          <ac:spMkLst>
            <pc:docMk/>
            <pc:sldMk cId="3417416950" sldId="622"/>
            <ac:spMk id="38917" creationId="{00000000-0000-0000-0000-000000000000}"/>
          </ac:spMkLst>
        </pc:spChg>
      </pc:sldChg>
      <pc:sldChg chg="ord">
        <pc:chgData name="菲 关" userId="3774cd79a85299dd" providerId="LiveId" clId="{58BBE60C-85ED-4092-B60D-BA8650660170}" dt="2021-04-12T06:32:21.287" v="18"/>
        <pc:sldMkLst>
          <pc:docMk/>
          <pc:sldMk cId="1670940851" sldId="1901"/>
        </pc:sldMkLst>
      </pc:sldChg>
      <pc:sldChg chg="addSp modSp">
        <pc:chgData name="菲 关" userId="3774cd79a85299dd" providerId="LiveId" clId="{58BBE60C-85ED-4092-B60D-BA8650660170}" dt="2021-04-12T07:25:39.362" v="54" actId="14100"/>
        <pc:sldMkLst>
          <pc:docMk/>
          <pc:sldMk cId="4061983376" sldId="1903"/>
        </pc:sldMkLst>
        <pc:spChg chg="add mod">
          <ac:chgData name="菲 关" userId="3774cd79a85299dd" providerId="LiveId" clId="{58BBE60C-85ED-4092-B60D-BA8650660170}" dt="2021-04-12T07:25:39.362" v="54" actId="14100"/>
          <ac:spMkLst>
            <pc:docMk/>
            <pc:sldMk cId="4061983376" sldId="1903"/>
            <ac:spMk id="172" creationId="{43EC357B-74CB-4980-B7FF-CADBADA32BCB}"/>
          </ac:spMkLst>
        </pc:spChg>
        <pc:spChg chg="add mod">
          <ac:chgData name="菲 关" userId="3774cd79a85299dd" providerId="LiveId" clId="{58BBE60C-85ED-4092-B60D-BA8650660170}" dt="2021-04-12T07:25:31.481" v="52" actId="1076"/>
          <ac:spMkLst>
            <pc:docMk/>
            <pc:sldMk cId="4061983376" sldId="1903"/>
            <ac:spMk id="173" creationId="{921C4C04-BC49-488B-89A1-5847DC12D37D}"/>
          </ac:spMkLst>
        </pc:spChg>
      </pc:sldChg>
      <pc:sldChg chg="addSp modSp">
        <pc:chgData name="菲 关" userId="3774cd79a85299dd" providerId="LiveId" clId="{58BBE60C-85ED-4092-B60D-BA8650660170}" dt="2021-04-12T06:53:15.630" v="30"/>
        <pc:sldMkLst>
          <pc:docMk/>
          <pc:sldMk cId="2061498764" sldId="1904"/>
        </pc:sldMkLst>
        <pc:spChg chg="mod">
          <ac:chgData name="菲 关" userId="3774cd79a85299dd" providerId="LiveId" clId="{58BBE60C-85ED-4092-B60D-BA8650660170}" dt="2021-04-12T06:40:15.530" v="29" actId="108"/>
          <ac:spMkLst>
            <pc:docMk/>
            <pc:sldMk cId="2061498764" sldId="1904"/>
            <ac:spMk id="379" creationId="{00000000-0000-0000-0000-000000000000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37" creationId="{98ABB7CA-42B6-429C-B559-F41F08775AF1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42" creationId="{A5C7A51A-6D07-425F-8D26-CDB0DF381DBE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45" creationId="{E60E3318-73B9-47D9-A7D8-56C15C4E605B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46" creationId="{6D9EF322-F8E1-4B27-B3DF-F084719245D5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48" creationId="{57E42510-FFFC-49D3-A899-EE9D781F4098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50" creationId="{7989063A-A587-43BC-97A1-737EEC5A0A6E}"/>
          </ac:spMkLst>
        </pc:spChg>
        <pc:grpChg chg="add 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36" creationId="{E67882DA-3B54-4202-BAC5-9496295440F9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38" creationId="{B1DAEDCA-2BB8-4279-A50C-DC09177244B5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39" creationId="{B94131AB-D3A8-407A-85D9-2DD3CDCC50F1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40" creationId="{273D20AA-70E6-4A3E-AC67-ED891AA5AE9B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41" creationId="{FD279A22-1EE0-4CE6-9A55-052B9802A70C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44" creationId="{70D56460-EF9A-4A79-AD2C-0316DA70F69E}"/>
          </ac:grpSpMkLst>
        </pc:grpChg>
        <pc:cxnChg chg="mod">
          <ac:chgData name="菲 关" userId="3774cd79a85299dd" providerId="LiveId" clId="{58BBE60C-85ED-4092-B60D-BA8650660170}" dt="2021-04-12T06:53:15.630" v="30"/>
          <ac:cxnSpMkLst>
            <pc:docMk/>
            <pc:sldMk cId="2061498764" sldId="1904"/>
            <ac:cxnSpMk id="443" creationId="{3BF897ED-BE3B-4161-B80D-0A8C85BAE924}"/>
          </ac:cxnSpMkLst>
        </pc:cxnChg>
        <pc:cxnChg chg="mod">
          <ac:chgData name="菲 关" userId="3774cd79a85299dd" providerId="LiveId" clId="{58BBE60C-85ED-4092-B60D-BA8650660170}" dt="2021-04-12T06:53:15.630" v="30"/>
          <ac:cxnSpMkLst>
            <pc:docMk/>
            <pc:sldMk cId="2061498764" sldId="1904"/>
            <ac:cxnSpMk id="447" creationId="{C07BB1C5-EA27-4819-A660-41465A12FA7E}"/>
          </ac:cxnSpMkLst>
        </pc:cxnChg>
        <pc:cxnChg chg="mod">
          <ac:chgData name="菲 关" userId="3774cd79a85299dd" providerId="LiveId" clId="{58BBE60C-85ED-4092-B60D-BA8650660170}" dt="2021-04-12T06:53:15.630" v="30"/>
          <ac:cxnSpMkLst>
            <pc:docMk/>
            <pc:sldMk cId="2061498764" sldId="1904"/>
            <ac:cxnSpMk id="449" creationId="{126B13C6-37C4-4442-9E6D-44596ECDE2D8}"/>
          </ac:cxnSpMkLst>
        </pc:cxnChg>
        <pc:cxnChg chg="mod">
          <ac:chgData name="菲 关" userId="3774cd79a85299dd" providerId="LiveId" clId="{58BBE60C-85ED-4092-B60D-BA8650660170}" dt="2021-04-12T06:53:15.630" v="30"/>
          <ac:cxnSpMkLst>
            <pc:docMk/>
            <pc:sldMk cId="2061498764" sldId="1904"/>
            <ac:cxnSpMk id="451" creationId="{89623690-5824-4801-9EDF-1F27480EA364}"/>
          </ac:cxnSpMkLst>
        </pc:cxnChg>
      </pc:sldChg>
      <pc:sldChg chg="addSp modSp">
        <pc:chgData name="菲 关" userId="3774cd79a85299dd" providerId="LiveId" clId="{58BBE60C-85ED-4092-B60D-BA8650660170}" dt="2021-04-12T06:53:17.664" v="31"/>
        <pc:sldMkLst>
          <pc:docMk/>
          <pc:sldMk cId="2900411500" sldId="1905"/>
        </pc:sldMkLst>
        <pc:spChg chg="mod">
          <ac:chgData name="菲 关" userId="3774cd79a85299dd" providerId="LiveId" clId="{58BBE60C-85ED-4092-B60D-BA8650660170}" dt="2021-04-12T06:40:11.440" v="28" actId="108"/>
          <ac:spMkLst>
            <pc:docMk/>
            <pc:sldMk cId="2900411500" sldId="1905"/>
            <ac:spMk id="389" creationId="{00000000-0000-0000-0000-000000000000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397" creationId="{E61FA9D0-FBBC-454C-82DF-B07C81486B2E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28" creationId="{B4B91E94-5549-4BAF-AF91-8AF820EDD1E7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31" creationId="{9D633634-2DC4-4151-A52D-26198609645E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32" creationId="{F3060CD6-C21D-4CF4-934C-69E48B5B081C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34" creationId="{FD355959-D328-4A57-908E-7B7A12B377C8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36" creationId="{86921A47-FC87-4483-A5B9-D368E14319E6}"/>
          </ac:spMkLst>
        </pc:spChg>
        <pc:grpChg chg="add 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391" creationId="{F307ABAD-D029-4535-AEB3-221A4B67887E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398" creationId="{3C059A54-519F-4F4C-AAD0-F816C4DA8342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399" creationId="{9604E195-4C11-4BC9-9D60-F93F7AEA7416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408" creationId="{0EE5EFFA-7333-4357-A2AA-B9B13606410A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427" creationId="{67A417DA-19D3-4FAA-BFF4-FC4827C0A946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430" creationId="{FA7B82F5-D563-4808-B426-026A3A18225C}"/>
          </ac:grpSpMkLst>
        </pc:grpChg>
        <pc:cxnChg chg="mod">
          <ac:chgData name="菲 关" userId="3774cd79a85299dd" providerId="LiveId" clId="{58BBE60C-85ED-4092-B60D-BA8650660170}" dt="2021-04-12T06:53:17.664" v="31"/>
          <ac:cxnSpMkLst>
            <pc:docMk/>
            <pc:sldMk cId="2900411500" sldId="1905"/>
            <ac:cxnSpMk id="429" creationId="{EC494D76-B63A-42D1-BEA2-FDF97A458E8D}"/>
          </ac:cxnSpMkLst>
        </pc:cxnChg>
        <pc:cxnChg chg="mod">
          <ac:chgData name="菲 关" userId="3774cd79a85299dd" providerId="LiveId" clId="{58BBE60C-85ED-4092-B60D-BA8650660170}" dt="2021-04-12T06:53:17.664" v="31"/>
          <ac:cxnSpMkLst>
            <pc:docMk/>
            <pc:sldMk cId="2900411500" sldId="1905"/>
            <ac:cxnSpMk id="433" creationId="{159132E6-6271-4400-B752-E578251E4916}"/>
          </ac:cxnSpMkLst>
        </pc:cxnChg>
        <pc:cxnChg chg="mod">
          <ac:chgData name="菲 关" userId="3774cd79a85299dd" providerId="LiveId" clId="{58BBE60C-85ED-4092-B60D-BA8650660170}" dt="2021-04-12T06:53:17.664" v="31"/>
          <ac:cxnSpMkLst>
            <pc:docMk/>
            <pc:sldMk cId="2900411500" sldId="1905"/>
            <ac:cxnSpMk id="435" creationId="{13191F4E-166E-4501-AB14-2CBE50DECA64}"/>
          </ac:cxnSpMkLst>
        </pc:cxnChg>
        <pc:cxnChg chg="mod">
          <ac:chgData name="菲 关" userId="3774cd79a85299dd" providerId="LiveId" clId="{58BBE60C-85ED-4092-B60D-BA8650660170}" dt="2021-04-12T06:53:17.664" v="31"/>
          <ac:cxnSpMkLst>
            <pc:docMk/>
            <pc:sldMk cId="2900411500" sldId="1905"/>
            <ac:cxnSpMk id="437" creationId="{52A37479-61A7-495B-9EAC-5AB98B947CB2}"/>
          </ac:cxnSpMkLst>
        </pc:cxnChg>
      </pc:sldChg>
      <pc:sldChg chg="addSp modSp">
        <pc:chgData name="菲 关" userId="3774cd79a85299dd" providerId="LiveId" clId="{58BBE60C-85ED-4092-B60D-BA8650660170}" dt="2021-04-12T06:53:19.421" v="32"/>
        <pc:sldMkLst>
          <pc:docMk/>
          <pc:sldMk cId="2871572823" sldId="1906"/>
        </pc:sldMkLst>
        <pc:spChg chg="mod">
          <ac:chgData name="菲 关" userId="3774cd79a85299dd" providerId="LiveId" clId="{58BBE60C-85ED-4092-B60D-BA8650660170}" dt="2021-04-12T06:40:07.274" v="27" actId="108"/>
          <ac:spMkLst>
            <pc:docMk/>
            <pc:sldMk cId="2871572823" sldId="1906"/>
            <ac:spMk id="429" creationId="{00000000-0000-0000-0000-000000000000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31" creationId="{D638C51E-9A60-4DC2-9060-9139CC1EF440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36" creationId="{921372E8-AA13-4648-B62E-051245172112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39" creationId="{9DEFB7C6-72F3-417F-8DAA-95437C738FAF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40" creationId="{7313BCA3-A223-49E3-8EB1-A56FE38523A2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42" creationId="{F42470CD-CD33-4E24-83A3-31E3334EBE32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44" creationId="{7CEFE551-5A1D-4549-9F53-1DC66E91B314}"/>
          </ac:spMkLst>
        </pc:spChg>
        <pc:grpChg chg="add 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0" creationId="{4A16E2C5-53CA-49A3-AE15-BDCCB9B69418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2" creationId="{6A6CC8B1-FFB8-462C-81A6-0ECD0AC21E9C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3" creationId="{A1E8EBDB-3B9B-4DCF-BC0F-796472F4B7B2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4" creationId="{EBC0EED5-9080-4874-BFD8-8CA5FC4D9528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5" creationId="{971A7E48-D476-4E1F-9CA8-87CCF833C7BA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8" creationId="{2339A13D-647E-4DB2-A6C6-D4789D5BCF9B}"/>
          </ac:grpSpMkLst>
        </pc:grpChg>
        <pc:cxnChg chg="mod">
          <ac:chgData name="菲 关" userId="3774cd79a85299dd" providerId="LiveId" clId="{58BBE60C-85ED-4092-B60D-BA8650660170}" dt="2021-04-12T06:53:19.421" v="32"/>
          <ac:cxnSpMkLst>
            <pc:docMk/>
            <pc:sldMk cId="2871572823" sldId="1906"/>
            <ac:cxnSpMk id="437" creationId="{3DA1333D-E473-4781-87B0-7670AF6D796E}"/>
          </ac:cxnSpMkLst>
        </pc:cxnChg>
        <pc:cxnChg chg="mod">
          <ac:chgData name="菲 关" userId="3774cd79a85299dd" providerId="LiveId" clId="{58BBE60C-85ED-4092-B60D-BA8650660170}" dt="2021-04-12T06:53:19.421" v="32"/>
          <ac:cxnSpMkLst>
            <pc:docMk/>
            <pc:sldMk cId="2871572823" sldId="1906"/>
            <ac:cxnSpMk id="441" creationId="{B1089A29-9173-4AE9-9233-31C7074953D3}"/>
          </ac:cxnSpMkLst>
        </pc:cxnChg>
        <pc:cxnChg chg="mod">
          <ac:chgData name="菲 关" userId="3774cd79a85299dd" providerId="LiveId" clId="{58BBE60C-85ED-4092-B60D-BA8650660170}" dt="2021-04-12T06:53:19.421" v="32"/>
          <ac:cxnSpMkLst>
            <pc:docMk/>
            <pc:sldMk cId="2871572823" sldId="1906"/>
            <ac:cxnSpMk id="443" creationId="{C44258BF-0331-430B-8102-71F1E9E08C5B}"/>
          </ac:cxnSpMkLst>
        </pc:cxnChg>
        <pc:cxnChg chg="mod">
          <ac:chgData name="菲 关" userId="3774cd79a85299dd" providerId="LiveId" clId="{58BBE60C-85ED-4092-B60D-BA8650660170}" dt="2021-04-12T06:53:19.421" v="32"/>
          <ac:cxnSpMkLst>
            <pc:docMk/>
            <pc:sldMk cId="2871572823" sldId="1906"/>
            <ac:cxnSpMk id="445" creationId="{D6EB9EF5-D655-40F2-A5DE-95531608D705}"/>
          </ac:cxnSpMkLst>
        </pc:cxnChg>
      </pc:sldChg>
      <pc:sldChg chg="modSp mod">
        <pc:chgData name="菲 关" userId="3774cd79a85299dd" providerId="LiveId" clId="{58BBE60C-85ED-4092-B60D-BA8650660170}" dt="2021-04-12T06:40:02.990" v="26" actId="108"/>
        <pc:sldMkLst>
          <pc:docMk/>
          <pc:sldMk cId="3376003274" sldId="1907"/>
        </pc:sldMkLst>
        <pc:spChg chg="mod">
          <ac:chgData name="菲 关" userId="3774cd79a85299dd" providerId="LiveId" clId="{58BBE60C-85ED-4092-B60D-BA8650660170}" dt="2021-04-12T06:40:02.990" v="26" actId="108"/>
          <ac:spMkLst>
            <pc:docMk/>
            <pc:sldMk cId="3376003274" sldId="1907"/>
            <ac:spMk id="379" creationId="{00000000-0000-0000-0000-000000000000}"/>
          </ac:spMkLst>
        </pc:spChg>
        <pc:spChg chg="mod">
          <ac:chgData name="菲 关" userId="3774cd79a85299dd" providerId="LiveId" clId="{58BBE60C-85ED-4092-B60D-BA8650660170}" dt="2021-04-12T06:39:54.843" v="25" actId="108"/>
          <ac:spMkLst>
            <pc:docMk/>
            <pc:sldMk cId="3376003274" sldId="1907"/>
            <ac:spMk id="408" creationId="{00000000-0000-0000-0000-000000000000}"/>
          </ac:spMkLst>
        </pc:spChg>
      </pc:sldChg>
      <pc:sldChg chg="modSp">
        <pc:chgData name="菲 关" userId="3774cd79a85299dd" providerId="LiveId" clId="{58BBE60C-85ED-4092-B60D-BA8650660170}" dt="2021-04-12T06:39:42.192" v="21" actId="108"/>
        <pc:sldMkLst>
          <pc:docMk/>
          <pc:sldMk cId="3083118499" sldId="1908"/>
        </pc:sldMkLst>
        <pc:spChg chg="mod">
          <ac:chgData name="菲 关" userId="3774cd79a85299dd" providerId="LiveId" clId="{58BBE60C-85ED-4092-B60D-BA8650660170}" dt="2021-04-12T06:39:42.192" v="21" actId="108"/>
          <ac:spMkLst>
            <pc:docMk/>
            <pc:sldMk cId="3083118499" sldId="1908"/>
            <ac:spMk id="389" creationId="{00000000-0000-0000-0000-000000000000}"/>
          </ac:spMkLst>
        </pc:spChg>
      </pc:sldChg>
      <pc:sldChg chg="modSp">
        <pc:chgData name="菲 关" userId="3774cd79a85299dd" providerId="LiveId" clId="{58BBE60C-85ED-4092-B60D-BA8650660170}" dt="2021-04-12T06:39:38.954" v="20" actId="108"/>
        <pc:sldMkLst>
          <pc:docMk/>
          <pc:sldMk cId="2163329957" sldId="1909"/>
        </pc:sldMkLst>
        <pc:spChg chg="mod">
          <ac:chgData name="菲 关" userId="3774cd79a85299dd" providerId="LiveId" clId="{58BBE60C-85ED-4092-B60D-BA8650660170}" dt="2021-04-12T06:39:38.954" v="20" actId="108"/>
          <ac:spMkLst>
            <pc:docMk/>
            <pc:sldMk cId="2163329957" sldId="1909"/>
            <ac:spMk id="389" creationId="{00000000-0000-0000-0000-000000000000}"/>
          </ac:spMkLst>
        </pc:spChg>
      </pc:sldChg>
      <pc:sldChg chg="modSp mod">
        <pc:chgData name="菲 关" userId="3774cd79a85299dd" providerId="LiveId" clId="{58BBE60C-85ED-4092-B60D-BA8650660170}" dt="2021-04-12T07:01:50.075" v="38" actId="20577"/>
        <pc:sldMkLst>
          <pc:docMk/>
          <pc:sldMk cId="3828096693" sldId="1910"/>
        </pc:sldMkLst>
        <pc:spChg chg="mod">
          <ac:chgData name="菲 关" userId="3774cd79a85299dd" providerId="LiveId" clId="{58BBE60C-85ED-4092-B60D-BA8650660170}" dt="2021-04-12T07:01:50.075" v="38" actId="20577"/>
          <ac:spMkLst>
            <pc:docMk/>
            <pc:sldMk cId="3828096693" sldId="1910"/>
            <ac:spMk id="26626" creationId="{00000000-0000-0000-0000-000000000000}"/>
          </ac:spMkLst>
        </pc:spChg>
      </pc:sldChg>
      <pc:sldChg chg="modSp mod">
        <pc:chgData name="菲 关" userId="3774cd79a85299dd" providerId="LiveId" clId="{58BBE60C-85ED-4092-B60D-BA8650660170}" dt="2021-04-12T06:57:43.563" v="37" actId="14100"/>
        <pc:sldMkLst>
          <pc:docMk/>
          <pc:sldMk cId="2020332076" sldId="1911"/>
        </pc:sldMkLst>
        <pc:spChg chg="mod">
          <ac:chgData name="菲 关" userId="3774cd79a85299dd" providerId="LiveId" clId="{58BBE60C-85ED-4092-B60D-BA8650660170}" dt="2021-04-12T06:57:43.563" v="37" actId="14100"/>
          <ac:spMkLst>
            <pc:docMk/>
            <pc:sldMk cId="2020332076" sldId="1911"/>
            <ac:spMk id="26626" creationId="{00000000-0000-0000-0000-000000000000}"/>
          </ac:spMkLst>
        </pc:spChg>
      </pc:sldChg>
      <pc:sldChg chg="modSp">
        <pc:chgData name="菲 关" userId="3774cd79a85299dd" providerId="LiveId" clId="{58BBE60C-85ED-4092-B60D-BA8650660170}" dt="2021-04-12T06:39:33.259" v="19" actId="108"/>
        <pc:sldMkLst>
          <pc:docMk/>
          <pc:sldMk cId="294122880" sldId="1912"/>
        </pc:sldMkLst>
        <pc:spChg chg="mod">
          <ac:chgData name="菲 关" userId="3774cd79a85299dd" providerId="LiveId" clId="{58BBE60C-85ED-4092-B60D-BA8650660170}" dt="2021-04-12T06:39:33.259" v="19" actId="108"/>
          <ac:spMkLst>
            <pc:docMk/>
            <pc:sldMk cId="294122880" sldId="1912"/>
            <ac:spMk id="379" creationId="{00000000-0000-0000-0000-000000000000}"/>
          </ac:spMkLst>
        </pc:spChg>
      </pc:sldChg>
      <pc:sldChg chg="modSp mod">
        <pc:chgData name="菲 关" userId="3774cd79a85299dd" providerId="LiveId" clId="{58BBE60C-85ED-4092-B60D-BA8650660170}" dt="2021-04-12T07:23:47.571" v="48" actId="20577"/>
        <pc:sldMkLst>
          <pc:docMk/>
          <pc:sldMk cId="498691798" sldId="1913"/>
        </pc:sldMkLst>
        <pc:spChg chg="mod">
          <ac:chgData name="菲 关" userId="3774cd79a85299dd" providerId="LiveId" clId="{58BBE60C-85ED-4092-B60D-BA8650660170}" dt="2021-04-12T07:23:06.915" v="41" actId="14100"/>
          <ac:spMkLst>
            <pc:docMk/>
            <pc:sldMk cId="498691798" sldId="1913"/>
            <ac:spMk id="172" creationId="{00000000-0000-0000-0000-000000000000}"/>
          </ac:spMkLst>
        </pc:spChg>
        <pc:spChg chg="mod">
          <ac:chgData name="菲 关" userId="3774cd79a85299dd" providerId="LiveId" clId="{58BBE60C-85ED-4092-B60D-BA8650660170}" dt="2021-04-12T07:22:58.802" v="39" actId="1076"/>
          <ac:spMkLst>
            <pc:docMk/>
            <pc:sldMk cId="498691798" sldId="1913"/>
            <ac:spMk id="173" creationId="{00000000-0000-0000-0000-000000000000}"/>
          </ac:spMkLst>
        </pc:spChg>
        <pc:spChg chg="mod">
          <ac:chgData name="菲 关" userId="3774cd79a85299dd" providerId="LiveId" clId="{58BBE60C-85ED-4092-B60D-BA8650660170}" dt="2021-04-12T07:23:47.571" v="48" actId="20577"/>
          <ac:spMkLst>
            <pc:docMk/>
            <pc:sldMk cId="498691798" sldId="1913"/>
            <ac:spMk id="26626" creationId="{00000000-0000-0000-0000-000000000000}"/>
          </ac:spMkLst>
        </pc:spChg>
      </pc:sldChg>
      <pc:sldChg chg="modSp del mod">
        <pc:chgData name="菲 关" userId="3774cd79a85299dd" providerId="LiveId" clId="{58BBE60C-85ED-4092-B60D-BA8650660170}" dt="2021-04-12T03:23:08.325" v="16" actId="47"/>
        <pc:sldMkLst>
          <pc:docMk/>
          <pc:sldMk cId="4002290532" sldId="1920"/>
        </pc:sldMkLst>
        <pc:spChg chg="mod">
          <ac:chgData name="菲 关" userId="3774cd79a85299dd" providerId="LiveId" clId="{58BBE60C-85ED-4092-B60D-BA8650660170}" dt="2021-04-12T03:16:15.082" v="13" actId="20577"/>
          <ac:spMkLst>
            <pc:docMk/>
            <pc:sldMk cId="4002290532" sldId="1920"/>
            <ac:spMk id="8196" creationId="{00000000-0000-0000-0000-000000000000}"/>
          </ac:spMkLst>
        </pc:spChg>
        <pc:spChg chg="mod">
          <ac:chgData name="菲 关" userId="3774cd79a85299dd" providerId="LiveId" clId="{58BBE60C-85ED-4092-B60D-BA8650660170}" dt="2021-04-12T03:16:11.202" v="11" actId="20577"/>
          <ac:spMkLst>
            <pc:docMk/>
            <pc:sldMk cId="4002290532" sldId="1920"/>
            <ac:spMk id="8197" creationId="{00000000-0000-0000-0000-000000000000}"/>
          </ac:spMkLst>
        </pc:spChg>
        <pc:spChg chg="mod">
          <ac:chgData name="菲 关" userId="3774cd79a85299dd" providerId="LiveId" clId="{58BBE60C-85ED-4092-B60D-BA8650660170}" dt="2021-04-12T03:16:18.492" v="15" actId="20577"/>
          <ac:spMkLst>
            <pc:docMk/>
            <pc:sldMk cId="4002290532" sldId="1920"/>
            <ac:spMk id="8207" creationId="{00000000-0000-0000-0000-000000000000}"/>
          </ac:spMkLst>
        </pc:spChg>
      </pc:sldChg>
    </pc:docChg>
  </pc:docChgLst>
  <pc:docChgLst>
    <pc:chgData name="菲 关" userId="3774cd79a85299dd" providerId="LiveId" clId="{48256281-AFFE-4100-8109-EB0ED89CE120}"/>
    <pc:docChg chg="addSld delSld modSld">
      <pc:chgData name="菲 关" userId="3774cd79a85299dd" providerId="LiveId" clId="{48256281-AFFE-4100-8109-EB0ED89CE120}" dt="2021-06-01T09:03:51.470" v="11" actId="47"/>
      <pc:docMkLst>
        <pc:docMk/>
      </pc:docMkLst>
      <pc:sldChg chg="del">
        <pc:chgData name="菲 关" userId="3774cd79a85299dd" providerId="LiveId" clId="{48256281-AFFE-4100-8109-EB0ED89CE120}" dt="2021-06-01T05:44:32.197" v="0" actId="47"/>
        <pc:sldMkLst>
          <pc:docMk/>
          <pc:sldMk cId="0" sldId="256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0" sldId="258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0" sldId="259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0" sldId="260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0" sldId="261"/>
        </pc:sldMkLst>
      </pc:sldChg>
      <pc:sldChg chg="add">
        <pc:chgData name="菲 关" userId="3774cd79a85299dd" providerId="LiveId" clId="{48256281-AFFE-4100-8109-EB0ED89CE120}" dt="2021-06-01T05:54:36.473" v="2"/>
        <pc:sldMkLst>
          <pc:docMk/>
          <pc:sldMk cId="0" sldId="262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0" sldId="263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0" sldId="264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65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66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68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0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3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4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5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6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8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0" sldId="286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88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89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90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91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92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352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748314198" sldId="602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3073315607" sldId="1568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207336284" sldId="1569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1017575746" sldId="1570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4092445005" sldId="1571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809722632" sldId="1572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3919906692" sldId="1573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3926217238" sldId="1582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144523733" sldId="1589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3384837249" sldId="1590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166237303" sldId="1713"/>
        </pc:sldMkLst>
      </pc:sldChg>
      <pc:sldChg chg="addSp delSp modSp add del">
        <pc:chgData name="菲 关" userId="3774cd79a85299dd" providerId="LiveId" clId="{48256281-AFFE-4100-8109-EB0ED89CE120}" dt="2021-06-01T09:02:47.941" v="10"/>
        <pc:sldMkLst>
          <pc:docMk/>
          <pc:sldMk cId="1319131354" sldId="1737"/>
        </pc:sldMkLst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5" creationId="{8B016F37-0522-4B72-B9ED-434E7A04538B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7" creationId="{CA958C0F-6469-481E-934B-BE3E29D9B032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9" creationId="{4BF64792-445F-4D2A-A2B6-FAA946B17DD9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1" creationId="{1D5CFF93-AB32-4261-BD2E-06CF96486CCF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3" creationId="{682FAD4B-47D8-408D-AC90-BDF9A875F6F8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5" creationId="{356F25C0-B5D9-46E6-BFC5-C7314D930B96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7" creationId="{EC58D1E9-3003-4DDC-AAAB-446841CA0833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9" creationId="{9FD3E4FD-ADB4-47AE-80A4-B8DBFB05F79A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1" creationId="{A4A11D08-3412-42F4-89AA-56795356F39C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3" creationId="{531AB879-DE76-4960-8AD9-5B2455467376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5" creationId="{6B7C726B-7B2C-41E7-B2B4-1787A0131413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7" creationId="{BFF15CC8-DEA2-4A13-B28A-C8A3FCE65398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9" creationId="{136F1675-44E4-47AF-8660-CBBCFA5A17C4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31" creationId="{28B653AB-5FB3-437A-B4A1-386C39E2AF62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049" creationId="{30B3003B-10AB-4D84-9B80-DD1451715D5E}"/>
          </ac:picMkLst>
        </pc:picChg>
        <pc:picChg chg="mod">
          <ac:chgData name="菲 关" userId="3774cd79a85299dd" providerId="LiveId" clId="{48256281-AFFE-4100-8109-EB0ED89CE120}" dt="2021-06-01T08:34:16.836" v="7" actId="14100"/>
          <ac:picMkLst>
            <pc:docMk/>
            <pc:sldMk cId="1319131354" sldId="1737"/>
            <ac:picMk id="2050" creationId="{D7F95CB5-F543-4D0A-808C-765B23B0B149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052" creationId="{A37379E6-30F6-4E86-9047-2056AD30350A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054" creationId="{5097540B-0E16-4CCA-AE82-2DBA6D1667FB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056" creationId="{6FDE6F01-C3DF-4174-8398-F77C16C09FAE}"/>
          </ac:picMkLst>
        </pc:picChg>
      </pc:sldChg>
      <pc:sldChg chg="new del">
        <pc:chgData name="菲 关" userId="3774cd79a85299dd" providerId="LiveId" clId="{48256281-AFFE-4100-8109-EB0ED89CE120}" dt="2021-06-01T09:03:51.470" v="11" actId="47"/>
        <pc:sldMkLst>
          <pc:docMk/>
          <pc:sldMk cId="2283752546" sldId="1738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336843867" sldId="1775"/>
        </pc:sldMkLst>
      </pc:sldChg>
      <pc:sldChg chg="add del">
        <pc:chgData name="菲 关" userId="3774cd79a85299dd" providerId="LiveId" clId="{48256281-AFFE-4100-8109-EB0ED89CE120}" dt="2021-06-01T08:03:31.023" v="6" actId="47"/>
        <pc:sldMkLst>
          <pc:docMk/>
          <pc:sldMk cId="2429971525" sldId="1884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2367199857" sldId="1901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1987557751" sldId="1902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797148764" sldId="1905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3237533328" sldId="1906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609088091" sldId="1907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742489087" sldId="1908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088370985" sldId="1909"/>
        </pc:sldMkLst>
      </pc:sldChg>
      <pc:sldMasterChg chg="delSldLayout">
        <pc:chgData name="菲 关" userId="3774cd79a85299dd" providerId="LiveId" clId="{48256281-AFFE-4100-8109-EB0ED89CE120}" dt="2021-06-01T06:05:11.652" v="3" actId="47"/>
        <pc:sldMasterMkLst>
          <pc:docMk/>
          <pc:sldMasterMk cId="0" sldId="2147483656"/>
        </pc:sldMasterMkLst>
        <pc:sldLayoutChg chg="del">
          <pc:chgData name="菲 关" userId="3774cd79a85299dd" providerId="LiveId" clId="{48256281-AFFE-4100-8109-EB0ED89CE120}" dt="2021-06-01T06:05:11.652" v="3" actId="47"/>
          <pc:sldLayoutMkLst>
            <pc:docMk/>
            <pc:sldMasterMk cId="0" sldId="2147483656"/>
            <pc:sldLayoutMk cId="2118608959" sldId="2147483660"/>
          </pc:sldLayoutMkLst>
        </pc:sldLayoutChg>
        <pc:sldLayoutChg chg="del">
          <pc:chgData name="菲 关" userId="3774cd79a85299dd" providerId="LiveId" clId="{48256281-AFFE-4100-8109-EB0ED89CE120}" dt="2021-06-01T06:05:11.652" v="3" actId="47"/>
          <pc:sldLayoutMkLst>
            <pc:docMk/>
            <pc:sldMasterMk cId="0" sldId="2147483656"/>
            <pc:sldLayoutMk cId="2914680049" sldId="2147483663"/>
          </pc:sldLayoutMkLst>
        </pc:sldLayoutChg>
        <pc:sldLayoutChg chg="del">
          <pc:chgData name="菲 关" userId="3774cd79a85299dd" providerId="LiveId" clId="{48256281-AFFE-4100-8109-EB0ED89CE120}" dt="2021-06-01T05:47:03.322" v="1" actId="47"/>
          <pc:sldLayoutMkLst>
            <pc:docMk/>
            <pc:sldMasterMk cId="0" sldId="2147483656"/>
            <pc:sldLayoutMk cId="3922187755" sldId="2147483664"/>
          </pc:sldLayoutMkLst>
        </pc:sldLayoutChg>
      </pc:sldMasterChg>
    </pc:docChg>
  </pc:docChgLst>
  <pc:docChgLst>
    <pc:chgData name="菲 关" userId="3774cd79a85299dd" providerId="LiveId" clId="{FC788A1E-2897-4BB9-AD4E-2A64BE9472F9}"/>
    <pc:docChg chg="undo custSel addSld delSld modSld sldOrd">
      <pc:chgData name="菲 关" userId="3774cd79a85299dd" providerId="LiveId" clId="{FC788A1E-2897-4BB9-AD4E-2A64BE9472F9}" dt="2021-03-22T07:33:09.121" v="640" actId="1035"/>
      <pc:docMkLst>
        <pc:docMk/>
      </pc:docMkLst>
      <pc:sldChg chg="delSp modSp add ord">
        <pc:chgData name="菲 关" userId="3774cd79a85299dd" providerId="LiveId" clId="{FC788A1E-2897-4BB9-AD4E-2A64BE9472F9}" dt="2021-03-17T07:43:29.611" v="100"/>
        <pc:sldMkLst>
          <pc:docMk/>
          <pc:sldMk cId="993896916" sldId="562"/>
        </pc:sldMkLst>
        <pc:spChg chg="del">
          <ac:chgData name="菲 关" userId="3774cd79a85299dd" providerId="LiveId" clId="{FC788A1E-2897-4BB9-AD4E-2A64BE9472F9}" dt="2021-03-15T02:38:30.515" v="59" actId="478"/>
          <ac:spMkLst>
            <pc:docMk/>
            <pc:sldMk cId="993896916" sldId="562"/>
            <ac:spMk id="8195" creationId="{00000000-0000-0000-0000-000000000000}"/>
          </ac:spMkLst>
        </pc:spChg>
        <pc:spChg chg="del mod">
          <ac:chgData name="菲 关" userId="3774cd79a85299dd" providerId="LiveId" clId="{FC788A1E-2897-4BB9-AD4E-2A64BE9472F9}" dt="2021-03-15T02:38:30.515" v="59" actId="478"/>
          <ac:spMkLst>
            <pc:docMk/>
            <pc:sldMk cId="993896916" sldId="562"/>
            <ac:spMk id="8196" creationId="{00000000-0000-0000-0000-000000000000}"/>
          </ac:spMkLst>
        </pc:spChg>
      </pc:sldChg>
      <pc:sldChg chg="delSp modSp add mod ord">
        <pc:chgData name="菲 关" userId="3774cd79a85299dd" providerId="LiveId" clId="{FC788A1E-2897-4BB9-AD4E-2A64BE9472F9}" dt="2021-03-17T07:42:52.952" v="98"/>
        <pc:sldMkLst>
          <pc:docMk/>
          <pc:sldMk cId="3202021751" sldId="563"/>
        </pc:sldMkLst>
        <pc:spChg chg="del">
          <ac:chgData name="菲 关" userId="3774cd79a85299dd" providerId="LiveId" clId="{FC788A1E-2897-4BB9-AD4E-2A64BE9472F9}" dt="2021-03-15T02:38:21.316" v="58" actId="478"/>
          <ac:spMkLst>
            <pc:docMk/>
            <pc:sldMk cId="3202021751" sldId="563"/>
            <ac:spMk id="9219" creationId="{00000000-0000-0000-0000-000000000000}"/>
          </ac:spMkLst>
        </pc:spChg>
        <pc:spChg chg="del mod">
          <ac:chgData name="菲 关" userId="3774cd79a85299dd" providerId="LiveId" clId="{FC788A1E-2897-4BB9-AD4E-2A64BE9472F9}" dt="2021-03-15T02:38:16.959" v="57" actId="478"/>
          <ac:spMkLst>
            <pc:docMk/>
            <pc:sldMk cId="3202021751" sldId="563"/>
            <ac:spMk id="9220" creationId="{00000000-0000-0000-0000-000000000000}"/>
          </ac:spMkLst>
        </pc:spChg>
        <pc:picChg chg="mod">
          <ac:chgData name="菲 关" userId="3774cd79a85299dd" providerId="LiveId" clId="{FC788A1E-2897-4BB9-AD4E-2A64BE9472F9}" dt="2021-03-15T02:38:09.252" v="56" actId="732"/>
          <ac:picMkLst>
            <pc:docMk/>
            <pc:sldMk cId="3202021751" sldId="563"/>
            <ac:picMk id="9222" creationId="{00000000-0000-0000-0000-000000000000}"/>
          </ac:picMkLst>
        </pc:picChg>
      </pc:sldChg>
      <pc:sldChg chg="addSp delSp modSp add mod">
        <pc:chgData name="菲 关" userId="3774cd79a85299dd" providerId="LiveId" clId="{FC788A1E-2897-4BB9-AD4E-2A64BE9472F9}" dt="2021-03-17T07:41:51.481" v="96" actId="1076"/>
        <pc:sldMkLst>
          <pc:docMk/>
          <pc:sldMk cId="3706147112" sldId="564"/>
        </pc:sldMkLst>
        <pc:spChg chg="add del">
          <ac:chgData name="菲 关" userId="3774cd79a85299dd" providerId="LiveId" clId="{FC788A1E-2897-4BB9-AD4E-2A64BE9472F9}" dt="2021-03-17T07:40:38.820" v="86" actId="22"/>
          <ac:spMkLst>
            <pc:docMk/>
            <pc:sldMk cId="3706147112" sldId="564"/>
            <ac:spMk id="12" creationId="{3044C271-8853-4C83-BFC5-1B4E9CDE2581}"/>
          </ac:spMkLst>
        </pc:spChg>
        <pc:spChg chg="mod">
          <ac:chgData name="菲 关" userId="3774cd79a85299dd" providerId="LiveId" clId="{FC788A1E-2897-4BB9-AD4E-2A64BE9472F9}" dt="2021-03-15T02:37:38.035" v="52" actId="1035"/>
          <ac:spMkLst>
            <pc:docMk/>
            <pc:sldMk cId="3706147112" sldId="564"/>
            <ac:spMk id="14" creationId="{A33EBDE7-133F-4D59-8955-EB4E9B9F617C}"/>
          </ac:spMkLst>
        </pc:spChg>
        <pc:spChg chg="add del">
          <ac:chgData name="菲 关" userId="3774cd79a85299dd" providerId="LiveId" clId="{FC788A1E-2897-4BB9-AD4E-2A64BE9472F9}" dt="2021-03-17T07:40:56.779" v="88" actId="22"/>
          <ac:spMkLst>
            <pc:docMk/>
            <pc:sldMk cId="3706147112" sldId="564"/>
            <ac:spMk id="15" creationId="{5D36CE94-80F3-4759-989E-361CD61ADAFD}"/>
          </ac:spMkLst>
        </pc:spChg>
        <pc:spChg chg="del mod">
          <ac:chgData name="菲 关" userId="3774cd79a85299dd" providerId="LiveId" clId="{FC788A1E-2897-4BB9-AD4E-2A64BE9472F9}" dt="2021-03-15T02:37:25.876" v="31" actId="478"/>
          <ac:spMkLst>
            <pc:docMk/>
            <pc:sldMk cId="3706147112" sldId="564"/>
            <ac:spMk id="10243" creationId="{00000000-0000-0000-0000-000000000000}"/>
          </ac:spMkLst>
        </pc:spChg>
        <pc:spChg chg="del">
          <ac:chgData name="菲 关" userId="3774cd79a85299dd" providerId="LiveId" clId="{FC788A1E-2897-4BB9-AD4E-2A64BE9472F9}" dt="2021-03-15T02:37:44.516" v="54" actId="478"/>
          <ac:spMkLst>
            <pc:docMk/>
            <pc:sldMk cId="3706147112" sldId="564"/>
            <ac:spMk id="10244" creationId="{00000000-0000-0000-0000-000000000000}"/>
          </ac:spMkLst>
        </pc:spChg>
        <pc:spChg chg="del mod">
          <ac:chgData name="菲 关" userId="3774cd79a85299dd" providerId="LiveId" clId="{FC788A1E-2897-4BB9-AD4E-2A64BE9472F9}" dt="2021-03-15T02:37:41.748" v="53" actId="478"/>
          <ac:spMkLst>
            <pc:docMk/>
            <pc:sldMk cId="3706147112" sldId="564"/>
            <ac:spMk id="10245" creationId="{00000000-0000-0000-0000-000000000000}"/>
          </ac:spMkLst>
        </pc:spChg>
        <pc:picChg chg="add mod">
          <ac:chgData name="菲 关" userId="3774cd79a85299dd" providerId="LiveId" clId="{FC788A1E-2897-4BB9-AD4E-2A64BE9472F9}" dt="2021-03-17T07:41:51.481" v="96" actId="1076"/>
          <ac:picMkLst>
            <pc:docMk/>
            <pc:sldMk cId="3706147112" sldId="564"/>
            <ac:picMk id="6" creationId="{0993084B-1150-45B2-B444-2F206AAD7E6D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3" creationId="{DE0979B9-CBCB-4A9D-910B-FED640E935E2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0247" creationId="{00000000-0000-0000-0000-000000000000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0248" creationId="{00000000-0000-0000-0000-000000000000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0249" creationId="{00000000-0000-0000-0000-000000000000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0250" creationId="{00000000-0000-0000-0000-000000000000}"/>
          </ac:picMkLst>
        </pc:picChg>
        <pc:picChg chg="mod">
          <ac:chgData name="菲 关" userId="3774cd79a85299dd" providerId="LiveId" clId="{FC788A1E-2897-4BB9-AD4E-2A64BE9472F9}" dt="2021-03-17T07:41:49.704" v="95" actId="1076"/>
          <ac:picMkLst>
            <pc:docMk/>
            <pc:sldMk cId="3706147112" sldId="564"/>
            <ac:picMk id="10251" creationId="{00000000-0000-0000-0000-000000000000}"/>
          </ac:picMkLst>
        </pc:picChg>
      </pc:sldChg>
      <pc:sldChg chg="delSp modSp add del mod">
        <pc:chgData name="菲 关" userId="3774cd79a85299dd" providerId="LiveId" clId="{FC788A1E-2897-4BB9-AD4E-2A64BE9472F9}" dt="2021-03-15T02:29:32.273" v="21" actId="47"/>
        <pc:sldMkLst>
          <pc:docMk/>
          <pc:sldMk cId="1108784632" sldId="570"/>
        </pc:sldMkLst>
        <pc:spChg chg="del">
          <ac:chgData name="菲 关" userId="3774cd79a85299dd" providerId="LiveId" clId="{FC788A1E-2897-4BB9-AD4E-2A64BE9472F9}" dt="2021-03-15T02:27:45.919" v="16" actId="478"/>
          <ac:spMkLst>
            <pc:docMk/>
            <pc:sldMk cId="1108784632" sldId="570"/>
            <ac:spMk id="20482" creationId="{00000000-0000-0000-0000-000000000000}"/>
          </ac:spMkLst>
        </pc:spChg>
        <pc:spChg chg="del mod">
          <ac:chgData name="菲 关" userId="3774cd79a85299dd" providerId="LiveId" clId="{FC788A1E-2897-4BB9-AD4E-2A64BE9472F9}" dt="2021-03-15T02:27:47.294" v="17" actId="478"/>
          <ac:spMkLst>
            <pc:docMk/>
            <pc:sldMk cId="1108784632" sldId="570"/>
            <ac:spMk id="20483" creationId="{00000000-0000-0000-0000-000000000000}"/>
          </ac:spMkLst>
        </pc:spChg>
      </pc:sldChg>
      <pc:sldChg chg="delSp modSp add del mod">
        <pc:chgData name="菲 关" userId="3774cd79a85299dd" providerId="LiveId" clId="{FC788A1E-2897-4BB9-AD4E-2A64BE9472F9}" dt="2021-03-15T02:29:32.273" v="21" actId="47"/>
        <pc:sldMkLst>
          <pc:docMk/>
          <pc:sldMk cId="2696827693" sldId="571"/>
        </pc:sldMkLst>
        <pc:spChg chg="mod">
          <ac:chgData name="菲 关" userId="3774cd79a85299dd" providerId="LiveId" clId="{FC788A1E-2897-4BB9-AD4E-2A64BE9472F9}" dt="2021-03-15T02:28:23.853" v="20" actId="121"/>
          <ac:spMkLst>
            <pc:docMk/>
            <pc:sldMk cId="2696827693" sldId="571"/>
            <ac:spMk id="2" creationId="{B4C74D72-8711-4A34-9525-7EDAF2BF69FF}"/>
          </ac:spMkLst>
        </pc:spChg>
        <pc:spChg chg="mod">
          <ac:chgData name="菲 关" userId="3774cd79a85299dd" providerId="LiveId" clId="{FC788A1E-2897-4BB9-AD4E-2A64BE9472F9}" dt="2021-03-15T02:28:02.806" v="19" actId="20577"/>
          <ac:spMkLst>
            <pc:docMk/>
            <pc:sldMk cId="2696827693" sldId="571"/>
            <ac:spMk id="21506" creationId="{00000000-0000-0000-0000-000000000000}"/>
          </ac:spMkLst>
        </pc:spChg>
        <pc:spChg chg="del">
          <ac:chgData name="菲 关" userId="3774cd79a85299dd" providerId="LiveId" clId="{FC788A1E-2897-4BB9-AD4E-2A64BE9472F9}" dt="2021-03-15T02:27:49.589" v="18" actId="478"/>
          <ac:spMkLst>
            <pc:docMk/>
            <pc:sldMk cId="2696827693" sldId="571"/>
            <ac:spMk id="21507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6:04:52.349" v="83" actId="121"/>
        <pc:sldMkLst>
          <pc:docMk/>
          <pc:sldMk cId="1036809961" sldId="610"/>
        </pc:sldMkLst>
        <pc:spChg chg="mod">
          <ac:chgData name="菲 关" userId="3774cd79a85299dd" providerId="LiveId" clId="{FC788A1E-2897-4BB9-AD4E-2A64BE9472F9}" dt="2021-03-17T06:04:52.349" v="83" actId="121"/>
          <ac:spMkLst>
            <pc:docMk/>
            <pc:sldMk cId="1036809961" sldId="610"/>
            <ac:spMk id="2" creationId="{26D1D8EA-366A-4BE5-8300-00D9C18A5CEE}"/>
          </ac:spMkLst>
        </pc:spChg>
        <pc:spChg chg="del">
          <ac:chgData name="菲 关" userId="3774cd79a85299dd" providerId="LiveId" clId="{FC788A1E-2897-4BB9-AD4E-2A64BE9472F9}" dt="2021-03-17T06:04:32.896" v="82" actId="478"/>
          <ac:spMkLst>
            <pc:docMk/>
            <pc:sldMk cId="1036809961" sldId="610"/>
            <ac:spMk id="74755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5:50:22.196" v="79" actId="121"/>
        <pc:sldMkLst>
          <pc:docMk/>
          <pc:sldMk cId="3304918894" sldId="623"/>
        </pc:sldMkLst>
        <pc:spChg chg="mod">
          <ac:chgData name="菲 关" userId="3774cd79a85299dd" providerId="LiveId" clId="{FC788A1E-2897-4BB9-AD4E-2A64BE9472F9}" dt="2021-03-17T05:50:22.196" v="79" actId="121"/>
          <ac:spMkLst>
            <pc:docMk/>
            <pc:sldMk cId="3304918894" sldId="623"/>
            <ac:spMk id="3" creationId="{E2A90D68-E0D4-4F64-93C5-BF04ACDD8471}"/>
          </ac:spMkLst>
        </pc:spChg>
        <pc:spChg chg="del">
          <ac:chgData name="菲 关" userId="3774cd79a85299dd" providerId="LiveId" clId="{FC788A1E-2897-4BB9-AD4E-2A64BE9472F9}" dt="2021-03-17T05:48:11.750" v="70" actId="478"/>
          <ac:spMkLst>
            <pc:docMk/>
            <pc:sldMk cId="3304918894" sldId="623"/>
            <ac:spMk id="87043" creationId="{00000000-0000-0000-0000-000000000000}"/>
          </ac:spMkLst>
        </pc:spChg>
      </pc:sldChg>
      <pc:sldChg chg="delSp modSp add mod">
        <pc:chgData name="菲 关" userId="3774cd79a85299dd" providerId="LiveId" clId="{FC788A1E-2897-4BB9-AD4E-2A64BE9472F9}" dt="2021-03-17T05:50:39.852" v="80" actId="121"/>
        <pc:sldMkLst>
          <pc:docMk/>
          <pc:sldMk cId="974434141" sldId="624"/>
        </pc:sldMkLst>
        <pc:spChg chg="mod">
          <ac:chgData name="菲 关" userId="3774cd79a85299dd" providerId="LiveId" clId="{FC788A1E-2897-4BB9-AD4E-2A64BE9472F9}" dt="2021-03-17T05:50:39.852" v="80" actId="121"/>
          <ac:spMkLst>
            <pc:docMk/>
            <pc:sldMk cId="974434141" sldId="624"/>
            <ac:spMk id="3" creationId="{95CBC3FC-0570-412C-9338-0474D0B92893}"/>
          </ac:spMkLst>
        </pc:spChg>
        <pc:spChg chg="mod">
          <ac:chgData name="菲 关" userId="3774cd79a85299dd" providerId="LiveId" clId="{FC788A1E-2897-4BB9-AD4E-2A64BE9472F9}" dt="2021-03-17T05:47:55.400" v="69" actId="108"/>
          <ac:spMkLst>
            <pc:docMk/>
            <pc:sldMk cId="974434141" sldId="624"/>
            <ac:spMk id="23" creationId="{00000000-0000-0000-0000-000000000000}"/>
          </ac:spMkLst>
        </pc:spChg>
        <pc:spChg chg="mod">
          <ac:chgData name="菲 关" userId="3774cd79a85299dd" providerId="LiveId" clId="{FC788A1E-2897-4BB9-AD4E-2A64BE9472F9}" dt="2021-03-17T05:47:55.400" v="69" actId="108"/>
          <ac:spMkLst>
            <pc:docMk/>
            <pc:sldMk cId="974434141" sldId="624"/>
            <ac:spMk id="24" creationId="{00000000-0000-0000-0000-000000000000}"/>
          </ac:spMkLst>
        </pc:spChg>
        <pc:spChg chg="del">
          <ac:chgData name="菲 关" userId="3774cd79a85299dd" providerId="LiveId" clId="{FC788A1E-2897-4BB9-AD4E-2A64BE9472F9}" dt="2021-03-17T05:48:13.349" v="71" actId="478"/>
          <ac:spMkLst>
            <pc:docMk/>
            <pc:sldMk cId="974434141" sldId="624"/>
            <ac:spMk id="87043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5:49:52.862" v="78" actId="121"/>
        <pc:sldMkLst>
          <pc:docMk/>
          <pc:sldMk cId="527745147" sldId="625"/>
        </pc:sldMkLst>
        <pc:spChg chg="mod">
          <ac:chgData name="菲 关" userId="3774cd79a85299dd" providerId="LiveId" clId="{FC788A1E-2897-4BB9-AD4E-2A64BE9472F9}" dt="2021-03-17T05:49:52.862" v="78" actId="121"/>
          <ac:spMkLst>
            <pc:docMk/>
            <pc:sldMk cId="527745147" sldId="625"/>
            <ac:spMk id="3" creationId="{3AE105F6-45BF-4F37-BE8D-841F1C0C07D8}"/>
          </ac:spMkLst>
        </pc:spChg>
        <pc:spChg chg="del">
          <ac:chgData name="菲 关" userId="3774cd79a85299dd" providerId="LiveId" clId="{FC788A1E-2897-4BB9-AD4E-2A64BE9472F9}" dt="2021-03-17T05:48:15.466" v="72" actId="478"/>
          <ac:spMkLst>
            <pc:docMk/>
            <pc:sldMk cId="527745147" sldId="625"/>
            <ac:spMk id="87043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5:49:28.817" v="77" actId="121"/>
        <pc:sldMkLst>
          <pc:docMk/>
          <pc:sldMk cId="1191280698" sldId="626"/>
        </pc:sldMkLst>
        <pc:spChg chg="del">
          <ac:chgData name="菲 关" userId="3774cd79a85299dd" providerId="LiveId" clId="{FC788A1E-2897-4BB9-AD4E-2A64BE9472F9}" dt="2021-03-17T05:48:51.882" v="76"/>
          <ac:spMkLst>
            <pc:docMk/>
            <pc:sldMk cId="1191280698" sldId="626"/>
            <ac:spMk id="3" creationId="{6CB19607-2DED-4A1D-A397-BFE31EAFF4A7}"/>
          </ac:spMkLst>
        </pc:spChg>
        <pc:spChg chg="mod">
          <ac:chgData name="菲 关" userId="3774cd79a85299dd" providerId="LiveId" clId="{FC788A1E-2897-4BB9-AD4E-2A64BE9472F9}" dt="2021-03-17T05:49:28.817" v="77" actId="121"/>
          <ac:spMkLst>
            <pc:docMk/>
            <pc:sldMk cId="1191280698" sldId="626"/>
            <ac:spMk id="4" creationId="{21E6DDE5-4942-4E0C-9846-80D6DF19A0B7}"/>
          </ac:spMkLst>
        </pc:spChg>
        <pc:spChg chg="del">
          <ac:chgData name="菲 关" userId="3774cd79a85299dd" providerId="LiveId" clId="{FC788A1E-2897-4BB9-AD4E-2A64BE9472F9}" dt="2021-03-17T05:48:17.327" v="73" actId="478"/>
          <ac:spMkLst>
            <pc:docMk/>
            <pc:sldMk cId="1191280698" sldId="626"/>
            <ac:spMk id="87043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5:48:36.096" v="75" actId="121"/>
        <pc:sldMkLst>
          <pc:docMk/>
          <pc:sldMk cId="2566527838" sldId="627"/>
        </pc:sldMkLst>
        <pc:spChg chg="mod">
          <ac:chgData name="菲 关" userId="3774cd79a85299dd" providerId="LiveId" clId="{FC788A1E-2897-4BB9-AD4E-2A64BE9472F9}" dt="2021-03-17T05:48:36.096" v="75" actId="121"/>
          <ac:spMkLst>
            <pc:docMk/>
            <pc:sldMk cId="2566527838" sldId="627"/>
            <ac:spMk id="3" creationId="{3429079F-5C9B-483B-AAC0-A57A0BDC14A5}"/>
          </ac:spMkLst>
        </pc:spChg>
        <pc:spChg chg="del">
          <ac:chgData name="菲 关" userId="3774cd79a85299dd" providerId="LiveId" clId="{FC788A1E-2897-4BB9-AD4E-2A64BE9472F9}" dt="2021-03-17T05:48:19.855" v="74" actId="478"/>
          <ac:spMkLst>
            <pc:docMk/>
            <pc:sldMk cId="2566527838" sldId="627"/>
            <ac:spMk id="87043" creationId="{00000000-0000-0000-0000-000000000000}"/>
          </ac:spMkLst>
        </pc:spChg>
      </pc:sldChg>
      <pc:sldChg chg="delSp modSp add mod">
        <pc:chgData name="菲 关" userId="3774cd79a85299dd" providerId="LiveId" clId="{FC788A1E-2897-4BB9-AD4E-2A64BE9472F9}" dt="2021-03-15T02:17:46.631" v="14" actId="478"/>
        <pc:sldMkLst>
          <pc:docMk/>
          <pc:sldMk cId="3386367264" sldId="1557"/>
        </pc:sldMkLst>
        <pc:spChg chg="del mod">
          <ac:chgData name="菲 关" userId="3774cd79a85299dd" providerId="LiveId" clId="{FC788A1E-2897-4BB9-AD4E-2A64BE9472F9}" dt="2021-03-15T02:17:46.631" v="14" actId="478"/>
          <ac:spMkLst>
            <pc:docMk/>
            <pc:sldMk cId="3386367264" sldId="1557"/>
            <ac:spMk id="6" creationId="{5CD36BFC-1E3D-4EEA-9BB0-DB44D187E020}"/>
          </ac:spMkLst>
        </pc:spChg>
      </pc:sldChg>
      <pc:sldChg chg="delSp modSp add mod">
        <pc:chgData name="菲 关" userId="3774cd79a85299dd" providerId="LiveId" clId="{FC788A1E-2897-4BB9-AD4E-2A64BE9472F9}" dt="2021-03-15T02:39:33.099" v="64" actId="478"/>
        <pc:sldMkLst>
          <pc:docMk/>
          <pc:sldMk cId="2829267164" sldId="1563"/>
        </pc:sldMkLst>
        <pc:spChg chg="del mod">
          <ac:chgData name="菲 关" userId="3774cd79a85299dd" providerId="LiveId" clId="{FC788A1E-2897-4BB9-AD4E-2A64BE9472F9}" dt="2021-03-15T02:39:33.099" v="64" actId="478"/>
          <ac:spMkLst>
            <pc:docMk/>
            <pc:sldMk cId="2829267164" sldId="1563"/>
            <ac:spMk id="6" creationId="{5CD36BFC-1E3D-4EEA-9BB0-DB44D187E020}"/>
          </ac:spMkLst>
        </pc:spChg>
      </pc:sldChg>
      <pc:sldChg chg="modSp add mod">
        <pc:chgData name="菲 关" userId="3774cd79a85299dd" providerId="LiveId" clId="{FC788A1E-2897-4BB9-AD4E-2A64BE9472F9}" dt="2021-03-15T02:38:40.966" v="61" actId="1076"/>
        <pc:sldMkLst>
          <pc:docMk/>
          <pc:sldMk cId="3895742137" sldId="1566"/>
        </pc:sldMkLst>
        <pc:picChg chg="mod">
          <ac:chgData name="菲 关" userId="3774cd79a85299dd" providerId="LiveId" clId="{FC788A1E-2897-4BB9-AD4E-2A64BE9472F9}" dt="2021-03-15T02:38:40.966" v="61" actId="1076"/>
          <ac:picMkLst>
            <pc:docMk/>
            <pc:sldMk cId="3895742137" sldId="1566"/>
            <ac:picMk id="7" creationId="{8706C9A3-6475-442A-BD30-B9B747150CBD}"/>
          </ac:picMkLst>
        </pc:picChg>
      </pc:sldChg>
      <pc:sldChg chg="addSp delSp mod">
        <pc:chgData name="菲 关" userId="3774cd79a85299dd" providerId="LiveId" clId="{FC788A1E-2897-4BB9-AD4E-2A64BE9472F9}" dt="2021-03-15T02:36:46.632" v="27" actId="22"/>
        <pc:sldMkLst>
          <pc:docMk/>
          <pc:sldMk cId="3334168270" sldId="1743"/>
        </pc:sldMkLst>
        <pc:spChg chg="add del">
          <ac:chgData name="菲 关" userId="3774cd79a85299dd" providerId="LiveId" clId="{FC788A1E-2897-4BB9-AD4E-2A64BE9472F9}" dt="2021-03-15T02:36:46.632" v="27" actId="22"/>
          <ac:spMkLst>
            <pc:docMk/>
            <pc:sldMk cId="3334168270" sldId="1743"/>
            <ac:spMk id="17" creationId="{15C4D2C2-FCBF-4B66-AFBB-3BDCC7FCD5FE}"/>
          </ac:spMkLst>
        </pc:spChg>
      </pc:sldChg>
      <pc:sldChg chg="ord">
        <pc:chgData name="菲 关" userId="3774cd79a85299dd" providerId="LiveId" clId="{FC788A1E-2897-4BB9-AD4E-2A64BE9472F9}" dt="2021-03-15T02:36:34.689" v="25"/>
        <pc:sldMkLst>
          <pc:docMk/>
          <pc:sldMk cId="825789703" sldId="1744"/>
        </pc:sldMkLst>
      </pc:sldChg>
      <pc:sldChg chg="ord">
        <pc:chgData name="菲 关" userId="3774cd79a85299dd" providerId="LiveId" clId="{FC788A1E-2897-4BB9-AD4E-2A64BE9472F9}" dt="2021-03-15T02:36:34.689" v="25"/>
        <pc:sldMkLst>
          <pc:docMk/>
          <pc:sldMk cId="1179389603" sldId="1745"/>
        </pc:sldMkLst>
      </pc:sldChg>
      <pc:sldChg chg="modNotesTx">
        <pc:chgData name="菲 关" userId="3774cd79a85299dd" providerId="LiveId" clId="{FC788A1E-2897-4BB9-AD4E-2A64BE9472F9}" dt="2021-03-22T02:24:00.883" v="607" actId="20577"/>
        <pc:sldMkLst>
          <pc:docMk/>
          <pc:sldMk cId="10960954" sldId="1763"/>
        </pc:sldMkLst>
      </pc:sldChg>
      <pc:sldChg chg="modSp">
        <pc:chgData name="菲 关" userId="3774cd79a85299dd" providerId="LiveId" clId="{FC788A1E-2897-4BB9-AD4E-2A64BE9472F9}" dt="2021-03-17T02:33:23.205" v="65" actId="1036"/>
        <pc:sldMkLst>
          <pc:docMk/>
          <pc:sldMk cId="1951979943" sldId="1765"/>
        </pc:sldMkLst>
        <pc:spChg chg="mod">
          <ac:chgData name="菲 关" userId="3774cd79a85299dd" providerId="LiveId" clId="{FC788A1E-2897-4BB9-AD4E-2A64BE9472F9}" dt="2021-03-17T02:33:23.205" v="65" actId="1036"/>
          <ac:spMkLst>
            <pc:docMk/>
            <pc:sldMk cId="1951979943" sldId="1765"/>
            <ac:spMk id="88067" creationId="{00000000-0000-0000-0000-000000000000}"/>
          </ac:spMkLst>
        </pc:spChg>
      </pc:sldChg>
      <pc:sldChg chg="modSp mod">
        <pc:chgData name="菲 关" userId="3774cd79a85299dd" providerId="LiveId" clId="{FC788A1E-2897-4BB9-AD4E-2A64BE9472F9}" dt="2021-03-22T04:46:28.885" v="633" actId="20577"/>
        <pc:sldMkLst>
          <pc:docMk/>
          <pc:sldMk cId="1865539829" sldId="1771"/>
        </pc:sldMkLst>
        <pc:spChg chg="mod">
          <ac:chgData name="菲 关" userId="3774cd79a85299dd" providerId="LiveId" clId="{FC788A1E-2897-4BB9-AD4E-2A64BE9472F9}" dt="2021-03-22T04:46:28.885" v="633" actId="20577"/>
          <ac:spMkLst>
            <pc:docMk/>
            <pc:sldMk cId="1865539829" sldId="1771"/>
            <ac:spMk id="96259" creationId="{00000000-0000-0000-0000-000000000000}"/>
          </ac:spMkLst>
        </pc:spChg>
        <pc:spChg chg="mod">
          <ac:chgData name="菲 关" userId="3774cd79a85299dd" providerId="LiveId" clId="{FC788A1E-2897-4BB9-AD4E-2A64BE9472F9}" dt="2021-03-22T03:16:55.422" v="631" actId="1035"/>
          <ac:spMkLst>
            <pc:docMk/>
            <pc:sldMk cId="1865539829" sldId="1771"/>
            <ac:spMk id="96260" creationId="{00000000-0000-0000-0000-000000000000}"/>
          </ac:spMkLst>
        </pc:spChg>
      </pc:sldChg>
      <pc:sldChg chg="modSp">
        <pc:chgData name="菲 关" userId="3774cd79a85299dd" providerId="LiveId" clId="{FC788A1E-2897-4BB9-AD4E-2A64BE9472F9}" dt="2021-03-22T07:33:09.121" v="640" actId="1035"/>
        <pc:sldMkLst>
          <pc:docMk/>
          <pc:sldMk cId="3918785265" sldId="1776"/>
        </pc:sldMkLst>
        <pc:spChg chg="mod">
          <ac:chgData name="菲 关" userId="3774cd79a85299dd" providerId="LiveId" clId="{FC788A1E-2897-4BB9-AD4E-2A64BE9472F9}" dt="2021-03-22T07:33:09.121" v="640" actId="1035"/>
          <ac:spMkLst>
            <pc:docMk/>
            <pc:sldMk cId="3918785265" sldId="1776"/>
            <ac:spMk id="109571" creationId="{00000000-0000-0000-0000-000000000000}"/>
          </ac:spMkLst>
        </pc:spChg>
        <pc:picChg chg="mod">
          <ac:chgData name="菲 关" userId="3774cd79a85299dd" providerId="LiveId" clId="{FC788A1E-2897-4BB9-AD4E-2A64BE9472F9}" dt="2021-03-22T07:33:09.121" v="640" actId="1035"/>
          <ac:picMkLst>
            <pc:docMk/>
            <pc:sldMk cId="3918785265" sldId="1776"/>
            <ac:picMk id="109572" creationId="{00000000-0000-0000-0000-000000000000}"/>
          </ac:picMkLst>
        </pc:picChg>
      </pc:sldChg>
      <pc:sldChg chg="modSp">
        <pc:chgData name="菲 关" userId="3774cd79a85299dd" providerId="LiveId" clId="{FC788A1E-2897-4BB9-AD4E-2A64BE9472F9}" dt="2021-03-17T05:46:46.054" v="67" actId="1035"/>
        <pc:sldMkLst>
          <pc:docMk/>
          <pc:sldMk cId="1240585692" sldId="1783"/>
        </pc:sldMkLst>
        <pc:spChg chg="mod">
          <ac:chgData name="菲 关" userId="3774cd79a85299dd" providerId="LiveId" clId="{FC788A1E-2897-4BB9-AD4E-2A64BE9472F9}" dt="2021-03-17T05:46:46.054" v="67" actId="1035"/>
          <ac:spMkLst>
            <pc:docMk/>
            <pc:sldMk cId="1240585692" sldId="1783"/>
            <ac:spMk id="116751" creationId="{00000000-0000-0000-0000-000000000000}"/>
          </ac:spMkLst>
        </pc:spChg>
      </pc:sldChg>
      <pc:sldChg chg="delSp">
        <pc:chgData name="菲 关" userId="3774cd79a85299dd" providerId="LiveId" clId="{FC788A1E-2897-4BB9-AD4E-2A64BE9472F9}" dt="2021-03-15T02:17:05.854" v="11" actId="478"/>
        <pc:sldMkLst>
          <pc:docMk/>
          <pc:sldMk cId="4261623443" sldId="1790"/>
        </pc:sldMkLst>
        <pc:spChg chg="del">
          <ac:chgData name="菲 关" userId="3774cd79a85299dd" providerId="LiveId" clId="{FC788A1E-2897-4BB9-AD4E-2A64BE9472F9}" dt="2021-03-15T02:17:05.854" v="11" actId="478"/>
          <ac:spMkLst>
            <pc:docMk/>
            <pc:sldMk cId="4261623443" sldId="1790"/>
            <ac:spMk id="7" creationId="{00000000-0000-0000-0000-000000000000}"/>
          </ac:spMkLst>
        </pc:spChg>
      </pc:sldChg>
      <pc:sldChg chg="delSp">
        <pc:chgData name="菲 关" userId="3774cd79a85299dd" providerId="LiveId" clId="{FC788A1E-2897-4BB9-AD4E-2A64BE9472F9}" dt="2021-03-15T02:39:14.101" v="63" actId="478"/>
        <pc:sldMkLst>
          <pc:docMk/>
          <pc:sldMk cId="3302637664" sldId="1795"/>
        </pc:sldMkLst>
        <pc:spChg chg="del">
          <ac:chgData name="菲 关" userId="3774cd79a85299dd" providerId="LiveId" clId="{FC788A1E-2897-4BB9-AD4E-2A64BE9472F9}" dt="2021-03-15T02:39:11.284" v="62" actId="478"/>
          <ac:spMkLst>
            <pc:docMk/>
            <pc:sldMk cId="3302637664" sldId="1795"/>
            <ac:spMk id="6" creationId="{5CD36BFC-1E3D-4EEA-9BB0-DB44D187E020}"/>
          </ac:spMkLst>
        </pc:spChg>
        <pc:spChg chg="del">
          <ac:chgData name="菲 关" userId="3774cd79a85299dd" providerId="LiveId" clId="{FC788A1E-2897-4BB9-AD4E-2A64BE9472F9}" dt="2021-03-15T02:39:14.101" v="63" actId="478"/>
          <ac:spMkLst>
            <pc:docMk/>
            <pc:sldMk cId="3302637664" sldId="1795"/>
            <ac:spMk id="73" creationId="{00000000-0000-0000-0000-000000000000}"/>
          </ac:spMkLst>
        </pc:spChg>
      </pc:sldChg>
      <pc:sldChg chg="delSp">
        <pc:chgData name="菲 关" userId="3774cd79a85299dd" providerId="LiveId" clId="{FC788A1E-2897-4BB9-AD4E-2A64BE9472F9}" dt="2021-03-15T02:16:47.485" v="10" actId="478"/>
        <pc:sldMkLst>
          <pc:docMk/>
          <pc:sldMk cId="2732069075" sldId="1796"/>
        </pc:sldMkLst>
        <pc:spChg chg="del">
          <ac:chgData name="菲 关" userId="3774cd79a85299dd" providerId="LiveId" clId="{FC788A1E-2897-4BB9-AD4E-2A64BE9472F9}" dt="2021-03-15T02:16:47.485" v="10" actId="478"/>
          <ac:spMkLst>
            <pc:docMk/>
            <pc:sldMk cId="2732069075" sldId="1796"/>
            <ac:spMk id="6" creationId="{00000000-0000-0000-0000-000000000000}"/>
          </ac:spMkLst>
        </pc:spChg>
        <pc:spChg chg="del">
          <ac:chgData name="菲 关" userId="3774cd79a85299dd" providerId="LiveId" clId="{FC788A1E-2897-4BB9-AD4E-2A64BE9472F9}" dt="2021-03-15T02:16:46.166" v="9" actId="478"/>
          <ac:spMkLst>
            <pc:docMk/>
            <pc:sldMk cId="2732069075" sldId="1796"/>
            <ac:spMk id="80" creationId="{00000000-0000-0000-0000-000000000000}"/>
          </ac:spMkLst>
        </pc:spChg>
      </pc:sldChg>
      <pc:sldChg chg="delSp modSp add mod">
        <pc:chgData name="菲 关" userId="3774cd79a85299dd" providerId="LiveId" clId="{FC788A1E-2897-4BB9-AD4E-2A64BE9472F9}" dt="2021-03-15T02:17:20.593" v="13" actId="478"/>
        <pc:sldMkLst>
          <pc:docMk/>
          <pc:sldMk cId="1146158916" sldId="1797"/>
        </pc:sldMkLst>
        <pc:spChg chg="del">
          <ac:chgData name="菲 关" userId="3774cd79a85299dd" providerId="LiveId" clId="{FC788A1E-2897-4BB9-AD4E-2A64BE9472F9}" dt="2021-03-15T02:17:19.230" v="12" actId="478"/>
          <ac:spMkLst>
            <pc:docMk/>
            <pc:sldMk cId="1146158916" sldId="1797"/>
            <ac:spMk id="6" creationId="{00000000-0000-0000-0000-000000000000}"/>
          </ac:spMkLst>
        </pc:spChg>
        <pc:spChg chg="del">
          <ac:chgData name="菲 关" userId="3774cd79a85299dd" providerId="LiveId" clId="{FC788A1E-2897-4BB9-AD4E-2A64BE9472F9}" dt="2021-03-15T02:17:20.593" v="13" actId="478"/>
          <ac:spMkLst>
            <pc:docMk/>
            <pc:sldMk cId="1146158916" sldId="1797"/>
            <ac:spMk id="80" creationId="{00000000-0000-0000-0000-000000000000}"/>
          </ac:spMkLst>
        </pc:spChg>
        <pc:spChg chg="mod">
          <ac:chgData name="菲 关" userId="3774cd79a85299dd" providerId="LiveId" clId="{FC788A1E-2897-4BB9-AD4E-2A64BE9472F9}" dt="2021-03-15T01:22:54.661" v="4" actId="1076"/>
          <ac:spMkLst>
            <pc:docMk/>
            <pc:sldMk cId="1146158916" sldId="1797"/>
            <ac:spMk id="89" creationId="{82FD7AF2-C0A9-45C6-8C86-F4F219C0779D}"/>
          </ac:spMkLst>
        </pc:spChg>
        <pc:cxnChg chg="mod">
          <ac:chgData name="菲 关" userId="3774cd79a85299dd" providerId="LiveId" clId="{FC788A1E-2897-4BB9-AD4E-2A64BE9472F9}" dt="2021-03-15T01:22:54.661" v="4" actId="1076"/>
          <ac:cxnSpMkLst>
            <pc:docMk/>
            <pc:sldMk cId="1146158916" sldId="1797"/>
            <ac:cxnSpMk id="102" creationId="{8A2D24A0-8BB8-437B-A5CB-8D54E162D91F}"/>
          </ac:cxnSpMkLst>
        </pc:cxnChg>
      </pc:sldChg>
      <pc:sldChg chg="delSp add">
        <pc:chgData name="菲 关" userId="3774cd79a85299dd" providerId="LiveId" clId="{FC788A1E-2897-4BB9-AD4E-2A64BE9472F9}" dt="2021-03-15T01:45:15.603" v="8" actId="478"/>
        <pc:sldMkLst>
          <pc:docMk/>
          <pc:sldMk cId="695243732" sldId="1798"/>
        </pc:sldMkLst>
        <pc:spChg chg="del">
          <ac:chgData name="菲 关" userId="3774cd79a85299dd" providerId="LiveId" clId="{FC788A1E-2897-4BB9-AD4E-2A64BE9472F9}" dt="2021-03-15T01:45:11.635" v="7" actId="478"/>
          <ac:spMkLst>
            <pc:docMk/>
            <pc:sldMk cId="695243732" sldId="1798"/>
            <ac:spMk id="6" creationId="{00000000-0000-0000-0000-000000000000}"/>
          </ac:spMkLst>
        </pc:spChg>
        <pc:spChg chg="del">
          <ac:chgData name="菲 关" userId="3774cd79a85299dd" providerId="LiveId" clId="{FC788A1E-2897-4BB9-AD4E-2A64BE9472F9}" dt="2021-03-15T01:45:15.603" v="8" actId="478"/>
          <ac:spMkLst>
            <pc:docMk/>
            <pc:sldMk cId="695243732" sldId="1798"/>
            <ac:spMk id="80" creationId="{00000000-0000-0000-0000-000000000000}"/>
          </ac:spMkLst>
        </pc:spChg>
      </pc:sldChg>
      <pc:sldMasterChg chg="delSldLayout">
        <pc:chgData name="菲 关" userId="3774cd79a85299dd" providerId="LiveId" clId="{FC788A1E-2897-4BB9-AD4E-2A64BE9472F9}" dt="2021-03-15T02:29:32.273" v="21" actId="47"/>
        <pc:sldMasterMkLst>
          <pc:docMk/>
          <pc:sldMasterMk cId="0" sldId="2147483656"/>
        </pc:sldMasterMkLst>
        <pc:sldLayoutChg chg="del">
          <pc:chgData name="菲 关" userId="3774cd79a85299dd" providerId="LiveId" clId="{FC788A1E-2897-4BB9-AD4E-2A64BE9472F9}" dt="2021-03-15T02:29:32.273" v="21" actId="47"/>
          <pc:sldLayoutMkLst>
            <pc:docMk/>
            <pc:sldMasterMk cId="0" sldId="2147483656"/>
            <pc:sldLayoutMk cId="1853232989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FCE06B1-7878-4E8D-8A9A-D70BB41C74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2B6B5D0-4960-4CC9-B8FD-F416508CF0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983230DB-C096-49C0-8535-2A59E93C1C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AD6B71E-03CE-4D85-99B3-6428B8DA0F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E19D4EA-5B1F-442F-8584-E1F3EE5477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2E7DB12-AFF8-40B6-B1EC-AA487225A8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0C9D83-6A70-447B-81BB-13EB7D18C8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A266F0B-742E-4281-A5EF-B2457B91480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97BAD9F-34EC-4BBC-BFDA-DA14E8F1B8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7DE254C-308E-44FE-8C3B-83BA08D60A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49D1881-BCFC-4F33-B551-C36C878D2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fld id="{0D0E3964-A863-4DC9-A1EE-8EDD7B6911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16E1B-D57C-4DD9-8C78-E9F14A888E6F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3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074">
            <a:extLst>
              <a:ext uri="{FF2B5EF4-FFF2-40B4-BE49-F238E27FC236}">
                <a16:creationId xmlns:a16="http://schemas.microsoft.com/office/drawing/2014/main" id="{CD785B6A-CDAE-4543-89B3-1A75AAFC1C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2737247"/>
            <a:ext cx="5181600" cy="123110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altLang="zh-CN" sz="4000" noProof="0" smtClean="0">
                <a:ln>
                  <a:solidFill>
                    <a:srgbClr val="014880"/>
                  </a:solidFill>
                </a:ln>
                <a:solidFill>
                  <a:srgbClr val="014880"/>
                </a:solidFill>
                <a:latin typeface="Times New Roman" panose="02020603050405020304" pitchFamily="18" charset="0"/>
                <a:ea typeface="宋体" charset="-122"/>
                <a:cs typeface="Arial" charset="0"/>
              </a:defRPr>
            </a:lvl1pPr>
          </a:lstStyle>
          <a:p>
            <a:pPr marL="12724" lvl="0" defTabSz="1023938"/>
            <a:r>
              <a:rPr lang="en-US" altLang="zh-CN" noProof="0"/>
              <a:t>Click to edit Master title style</a:t>
            </a:r>
          </a:p>
        </p:txBody>
      </p:sp>
      <p:sp>
        <p:nvSpPr>
          <p:cNvPr id="151555" name="Text Box 3075">
            <a:extLst>
              <a:ext uri="{FF2B5EF4-FFF2-40B4-BE49-F238E27FC236}">
                <a16:creationId xmlns:a16="http://schemas.microsoft.com/office/drawing/2014/main" id="{B2958CC8-657E-409D-B452-73D5A7913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200"/>
          </a:p>
        </p:txBody>
      </p:sp>
      <p:pic>
        <p:nvPicPr>
          <p:cNvPr id="151556" name="Picture 3076">
            <a:extLst>
              <a:ext uri="{FF2B5EF4-FFF2-40B4-BE49-F238E27FC236}">
                <a16:creationId xmlns:a16="http://schemas.microsoft.com/office/drawing/2014/main" id="{A1EA91E6-1A2E-467C-BA0E-A7822655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5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407887D-0D24-41DB-896E-41597CA6C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838300" y="50059"/>
            <a:ext cx="1020236" cy="100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E268D26F-CD20-40AA-A822-627483700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00" y="50059"/>
            <a:ext cx="1008900" cy="10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51D25-C80F-4DDD-A0FE-7C2A28F7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88" y="152400"/>
            <a:ext cx="6464431" cy="49244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zh-CN" altLang="en-US" sz="3200" spc="-5">
                <a:ln>
                  <a:solidFill>
                    <a:srgbClr val="014880"/>
                  </a:solidFill>
                </a:ln>
                <a:solidFill>
                  <a:srgbClr val="01488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defTabSz="1023938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2AE1E-EFEB-439E-A6AF-CF78089B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B21A6-814C-4260-B4E3-C62A14E89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baseline="0">
                <a:latin typeface="Times New Roman" panose="02020603050405020304" pitchFamily="18" charset="0"/>
              </a:defRPr>
            </a:lvl1pPr>
          </a:lstStyle>
          <a:p>
            <a:fld id="{C3D4FC40-3CAE-457E-B8E9-40EF3DD4E16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9C28D937-C7E3-4785-BC82-08E67B942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6503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defTabSz="1023938"/>
            <a:r>
              <a:rPr lang="en-US" altLang="zh-CN"/>
              <a:t>Click to edit Master title style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604E144-F3CF-4AE7-A600-E5765E5A4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732AACD4-9AF5-4863-BBCF-AE00D3221A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z="2000" baseline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algn="r"/>
            <a:fld id="{587BD412-E0F4-436B-BFCB-390133B4B0DD}" type="slidenum">
              <a:rPr smtClean="0"/>
              <a:pPr algn="r"/>
              <a:t>‹#›</a:t>
            </a:fld>
            <a:endParaRPr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94682B7-E427-41C7-96E9-C84E352491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38300" y="50059"/>
            <a:ext cx="1020236" cy="100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EDB37E9A-34C4-44B4-A4DA-4FE3D5DA6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00" y="50059"/>
            <a:ext cx="1008900" cy="10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zh-CN" sz="3200" b="1" kern="1200" spc="-5">
          <a:ln>
            <a:solidFill>
              <a:srgbClr val="014880"/>
            </a:solidFill>
          </a:ln>
          <a:solidFill>
            <a:srgbClr val="014880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2222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66838" indent="-176213" algn="l" rtl="0" eaLnBrk="0" fontAlgn="base" hangingPunct="0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160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CC2025F-63DC-4561-9217-32A18802F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Assembler Directives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D24D979-3A6C-4586-A2C0-E44DC6DC9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25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Pseudo-operations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 not refer to operations executed by program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used by assembler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look like instruction, but “opcode” starts with dot</a:t>
            </a:r>
          </a:p>
        </p:txBody>
      </p:sp>
      <p:graphicFrame>
        <p:nvGraphicFramePr>
          <p:cNvPr id="44110" name="Group 78">
            <a:extLst>
              <a:ext uri="{FF2B5EF4-FFF2-40B4-BE49-F238E27FC236}">
                <a16:creationId xmlns:a16="http://schemas.microsoft.com/office/drawing/2014/main" id="{57EC4676-FA1C-4C75-8012-D5081A7A4E9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895600"/>
          <a:ext cx="8001000" cy="3384233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85436803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092100960"/>
                    </a:ext>
                  </a:extLst>
                </a:gridCol>
                <a:gridCol w="4721225">
                  <a:extLst>
                    <a:ext uri="{9D8B030D-6E8A-4147-A177-3AD203B41FA5}">
                      <a16:colId xmlns:a16="http://schemas.microsoft.com/office/drawing/2014/main" val="2432755597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16791"/>
                  </a:ext>
                </a:extLst>
              </a:tr>
              <a:tr h="412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.ORIG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starting address of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7749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end of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173083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.BLKW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allocate n words of 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023782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allocate one word, initialize with value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8412"/>
                  </a:ext>
                </a:extLst>
              </a:tr>
              <a:tr h="601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.STRINGZ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n-character 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allocate n+1 locations, 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initialize w/characters and null terminator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004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FC5806-5E14-4067-90A6-0E4B9D896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94588" y="152400"/>
            <a:ext cx="6464431" cy="98488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TRAP Routines(</a:t>
            </a:r>
            <a:r>
              <a:rPr lang="en-US" altLang="zh-CN" i="1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service routines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6613" y="1035050"/>
            <a:ext cx="5641975" cy="5562600"/>
          </a:xfrm>
        </p:spPr>
        <p:txBody>
          <a:bodyPr/>
          <a:lstStyle/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GETC (TRAP x20)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Read a single character from KBD. 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ASCII copied in R0, R0[15:8] cleared.</a:t>
            </a:r>
          </a:p>
          <a:p>
            <a:pPr marL="635000" lvl="2" indent="-177800">
              <a:spcBef>
                <a:spcPts val="0"/>
              </a:spcBef>
            </a:pPr>
            <a:endParaRPr lang="en-US" altLang="zh-CN" sz="1000" dirty="0"/>
          </a:p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OUT (TRAP x21)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Write R0[7:0] </a:t>
            </a:r>
            <a:r>
              <a:rPr lang="en-US" altLang="zh-CN" sz="2000"/>
              <a:t>to screen.</a:t>
            </a:r>
            <a:endParaRPr lang="en-US" altLang="zh-CN" sz="2000" dirty="0"/>
          </a:p>
          <a:p>
            <a:pPr marL="635000" lvl="2" indent="-177800">
              <a:spcBef>
                <a:spcPts val="0"/>
              </a:spcBef>
            </a:pPr>
            <a:endParaRPr lang="en-US" altLang="zh-CN" sz="1000" dirty="0"/>
          </a:p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PUTS (TRAP x22)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Write a string </a:t>
            </a:r>
            <a:r>
              <a:rPr lang="en-US" altLang="zh-CN" sz="2000"/>
              <a:t>to screen. </a:t>
            </a:r>
            <a:r>
              <a:rPr lang="en-US" altLang="zh-CN" sz="2000" dirty="0"/>
              <a:t>String address in R0.</a:t>
            </a:r>
          </a:p>
          <a:p>
            <a:pPr marL="635000" lvl="2" indent="-177800">
              <a:spcBef>
                <a:spcPts val="0"/>
              </a:spcBef>
            </a:pPr>
            <a:endParaRPr lang="en-US" altLang="zh-CN" sz="1000" dirty="0"/>
          </a:p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 (TRAP x23)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Print a prompt on the screen and read a single character from KBD.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Character is echoed to Display. ASCII copied to R0[7:0] and R0[15:8] cleared.</a:t>
            </a:r>
          </a:p>
          <a:p>
            <a:pPr marL="635000" lvl="2" indent="-177800">
              <a:spcBef>
                <a:spcPts val="0"/>
              </a:spcBef>
            </a:pPr>
            <a:endParaRPr lang="en-US" altLang="zh-CN" sz="1000" dirty="0"/>
          </a:p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HALT (TRAP x25)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Prints message </a:t>
            </a:r>
            <a:r>
              <a:rPr lang="en-US" altLang="zh-CN" sz="2000"/>
              <a:t>on screen </a:t>
            </a:r>
            <a:r>
              <a:rPr lang="en-US" altLang="zh-CN" sz="2000" dirty="0"/>
              <a:t>&amp; halts execution.</a:t>
            </a:r>
          </a:p>
        </p:txBody>
      </p:sp>
      <p:grpSp>
        <p:nvGrpSpPr>
          <p:cNvPr id="6150" name="Group 4"/>
          <p:cNvGrpSpPr>
            <a:grpSpLocks/>
          </p:cNvGrpSpPr>
          <p:nvPr/>
        </p:nvGrpSpPr>
        <p:grpSpPr bwMode="auto">
          <a:xfrm>
            <a:off x="233363" y="1268413"/>
            <a:ext cx="2738437" cy="5141912"/>
            <a:chOff x="176" y="720"/>
            <a:chExt cx="1692" cy="3239"/>
          </a:xfrm>
        </p:grpSpPr>
        <p:sp>
          <p:nvSpPr>
            <p:cNvPr id="6162" name="Rectangle 5"/>
            <p:cNvSpPr>
              <a:spLocks noChangeArrowheads="1"/>
            </p:cNvSpPr>
            <p:nvPr/>
          </p:nvSpPr>
          <p:spPr bwMode="auto">
            <a:xfrm>
              <a:off x="800" y="720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3" name="Rectangle 6"/>
            <p:cNvSpPr>
              <a:spLocks noChangeArrowheads="1"/>
            </p:cNvSpPr>
            <p:nvPr/>
          </p:nvSpPr>
          <p:spPr bwMode="auto">
            <a:xfrm>
              <a:off x="800" y="1001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sp>
          <p:nvSpPr>
            <p:cNvPr id="6164" name="Rectangle 7"/>
            <p:cNvSpPr>
              <a:spLocks noChangeArrowheads="1"/>
            </p:cNvSpPr>
            <p:nvPr/>
          </p:nvSpPr>
          <p:spPr bwMode="auto">
            <a:xfrm>
              <a:off x="800" y="1282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x0400</a:t>
              </a:r>
            </a:p>
          </p:txBody>
        </p:sp>
        <p:sp>
          <p:nvSpPr>
            <p:cNvPr id="6165" name="Rectangle 8"/>
            <p:cNvSpPr>
              <a:spLocks noChangeArrowheads="1"/>
            </p:cNvSpPr>
            <p:nvPr/>
          </p:nvSpPr>
          <p:spPr bwMode="auto">
            <a:xfrm>
              <a:off x="800" y="1563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x0430</a:t>
              </a:r>
            </a:p>
          </p:txBody>
        </p:sp>
        <p:sp>
          <p:nvSpPr>
            <p:cNvPr id="6166" name="Rectangle 9"/>
            <p:cNvSpPr>
              <a:spLocks noChangeArrowheads="1"/>
            </p:cNvSpPr>
            <p:nvPr/>
          </p:nvSpPr>
          <p:spPr bwMode="auto">
            <a:xfrm>
              <a:off x="800" y="1844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x0450</a:t>
              </a:r>
            </a:p>
          </p:txBody>
        </p:sp>
        <p:sp>
          <p:nvSpPr>
            <p:cNvPr id="6167" name="Rectangle 10"/>
            <p:cNvSpPr>
              <a:spLocks noChangeArrowheads="1"/>
            </p:cNvSpPr>
            <p:nvPr/>
          </p:nvSpPr>
          <p:spPr bwMode="auto">
            <a:xfrm>
              <a:off x="800" y="2125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x04A0</a:t>
              </a:r>
            </a:p>
          </p:txBody>
        </p:sp>
        <p:sp>
          <p:nvSpPr>
            <p:cNvPr id="6168" name="Rectangle 11"/>
            <p:cNvSpPr>
              <a:spLocks noChangeArrowheads="1"/>
            </p:cNvSpPr>
            <p:nvPr/>
          </p:nvSpPr>
          <p:spPr bwMode="auto">
            <a:xfrm>
              <a:off x="800" y="2406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x04E0</a:t>
              </a:r>
            </a:p>
          </p:txBody>
        </p:sp>
        <p:sp>
          <p:nvSpPr>
            <p:cNvPr id="6169" name="Rectangle 12"/>
            <p:cNvSpPr>
              <a:spLocks noChangeArrowheads="1"/>
            </p:cNvSpPr>
            <p:nvPr/>
          </p:nvSpPr>
          <p:spPr bwMode="auto">
            <a:xfrm>
              <a:off x="800" y="2688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xFD70</a:t>
              </a:r>
            </a:p>
          </p:txBody>
        </p:sp>
        <p:sp>
          <p:nvSpPr>
            <p:cNvPr id="6170" name="Rectangle 13"/>
            <p:cNvSpPr>
              <a:spLocks noChangeArrowheads="1"/>
            </p:cNvSpPr>
            <p:nvPr/>
          </p:nvSpPr>
          <p:spPr bwMode="auto">
            <a:xfrm>
              <a:off x="176" y="720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x0000</a:t>
              </a:r>
            </a:p>
          </p:txBody>
        </p:sp>
        <p:sp>
          <p:nvSpPr>
            <p:cNvPr id="6171" name="Rectangle 14"/>
            <p:cNvSpPr>
              <a:spLocks noChangeArrowheads="1"/>
            </p:cNvSpPr>
            <p:nvPr/>
          </p:nvSpPr>
          <p:spPr bwMode="auto">
            <a:xfrm>
              <a:off x="176" y="1001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sp>
          <p:nvSpPr>
            <p:cNvPr id="6172" name="Rectangle 15"/>
            <p:cNvSpPr>
              <a:spLocks noChangeArrowheads="1"/>
            </p:cNvSpPr>
            <p:nvPr/>
          </p:nvSpPr>
          <p:spPr bwMode="auto">
            <a:xfrm>
              <a:off x="176" y="1282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x0020</a:t>
              </a:r>
            </a:p>
          </p:txBody>
        </p:sp>
        <p:sp>
          <p:nvSpPr>
            <p:cNvPr id="6173" name="Rectangle 16"/>
            <p:cNvSpPr>
              <a:spLocks noChangeArrowheads="1"/>
            </p:cNvSpPr>
            <p:nvPr/>
          </p:nvSpPr>
          <p:spPr bwMode="auto">
            <a:xfrm>
              <a:off x="176" y="1563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x0021</a:t>
              </a:r>
            </a:p>
          </p:txBody>
        </p:sp>
        <p:sp>
          <p:nvSpPr>
            <p:cNvPr id="6174" name="Rectangle 17"/>
            <p:cNvSpPr>
              <a:spLocks noChangeArrowheads="1"/>
            </p:cNvSpPr>
            <p:nvPr/>
          </p:nvSpPr>
          <p:spPr bwMode="auto">
            <a:xfrm>
              <a:off x="176" y="1844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x0022</a:t>
              </a:r>
            </a:p>
          </p:txBody>
        </p:sp>
        <p:sp>
          <p:nvSpPr>
            <p:cNvPr id="6175" name="Rectangle 18"/>
            <p:cNvSpPr>
              <a:spLocks noChangeArrowheads="1"/>
            </p:cNvSpPr>
            <p:nvPr/>
          </p:nvSpPr>
          <p:spPr bwMode="auto">
            <a:xfrm>
              <a:off x="176" y="2125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x0023</a:t>
              </a:r>
            </a:p>
          </p:txBody>
        </p:sp>
        <p:sp>
          <p:nvSpPr>
            <p:cNvPr id="6176" name="Rectangle 19"/>
            <p:cNvSpPr>
              <a:spLocks noChangeArrowheads="1"/>
            </p:cNvSpPr>
            <p:nvPr/>
          </p:nvSpPr>
          <p:spPr bwMode="auto">
            <a:xfrm>
              <a:off x="176" y="2406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x0024</a:t>
              </a:r>
            </a:p>
          </p:txBody>
        </p:sp>
        <p:sp>
          <p:nvSpPr>
            <p:cNvPr id="6177" name="Rectangle 20"/>
            <p:cNvSpPr>
              <a:spLocks noChangeArrowheads="1"/>
            </p:cNvSpPr>
            <p:nvPr/>
          </p:nvSpPr>
          <p:spPr bwMode="auto">
            <a:xfrm>
              <a:off x="176" y="2688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x0025</a:t>
              </a:r>
            </a:p>
          </p:txBody>
        </p:sp>
        <p:sp>
          <p:nvSpPr>
            <p:cNvPr id="6178" name="Rectangle 21"/>
            <p:cNvSpPr>
              <a:spLocks noChangeArrowheads="1"/>
            </p:cNvSpPr>
            <p:nvPr/>
          </p:nvSpPr>
          <p:spPr bwMode="auto">
            <a:xfrm>
              <a:off x="800" y="2976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sp>
          <p:nvSpPr>
            <p:cNvPr id="6179" name="Rectangle 22"/>
            <p:cNvSpPr>
              <a:spLocks noChangeArrowheads="1"/>
            </p:cNvSpPr>
            <p:nvPr/>
          </p:nvSpPr>
          <p:spPr bwMode="auto">
            <a:xfrm>
              <a:off x="176" y="2976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sp>
          <p:nvSpPr>
            <p:cNvPr id="6180" name="Rectangle 23"/>
            <p:cNvSpPr>
              <a:spLocks noChangeArrowheads="1"/>
            </p:cNvSpPr>
            <p:nvPr/>
          </p:nvSpPr>
          <p:spPr bwMode="auto">
            <a:xfrm>
              <a:off x="800" y="3264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1" name="Rectangle 24"/>
            <p:cNvSpPr>
              <a:spLocks noChangeArrowheads="1"/>
            </p:cNvSpPr>
            <p:nvPr/>
          </p:nvSpPr>
          <p:spPr bwMode="auto">
            <a:xfrm>
              <a:off x="176" y="3264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x00FF</a:t>
              </a:r>
            </a:p>
          </p:txBody>
        </p:sp>
        <p:sp>
          <p:nvSpPr>
            <p:cNvPr id="6182" name="Text Box 25"/>
            <p:cNvSpPr txBox="1">
              <a:spLocks noChangeArrowheads="1"/>
            </p:cNvSpPr>
            <p:nvPr/>
          </p:nvSpPr>
          <p:spPr bwMode="auto">
            <a:xfrm>
              <a:off x="272" y="3552"/>
              <a:ext cx="15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The LC-3 System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Control Block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4410C7-AF43-4677-BAE5-84A447A98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0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BA28-0693-4F22-A386-DF9266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（</a:t>
            </a:r>
            <a:r>
              <a:rPr lang="en-US" altLang="zh-CN" b="0" dirty="0"/>
              <a:t>American Standard Code for Information Interchange</a:t>
            </a:r>
            <a:r>
              <a:rPr lang="zh-CN" altLang="en-US" dirty="0"/>
              <a:t>）</a:t>
            </a:r>
          </a:p>
        </p:txBody>
      </p:sp>
      <p:pic>
        <p:nvPicPr>
          <p:cNvPr id="2050" name="Picture 2" descr="https://timgsa.baidu.com/timg?image&amp;quality=80&amp;size=b9999_10000&amp;sec=1603005818887&amp;di=19f3966a603a6d54e73fd69d756bae40&amp;imgtype=0&amp;src=http%3A%2F%2Fpic.baiqi008.com%2Fuploads%2Fwearurusax.jpeg">
            <a:extLst>
              <a:ext uri="{FF2B5EF4-FFF2-40B4-BE49-F238E27FC236}">
                <a16:creationId xmlns:a16="http://schemas.microsoft.com/office/drawing/2014/main" id="{D7F95CB5-F543-4D0A-808C-765B23B0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95" y="1052735"/>
            <a:ext cx="4899979" cy="576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31354"/>
      </p:ext>
    </p:extLst>
  </p:cSld>
  <p:clrMapOvr>
    <a:masterClrMapping/>
  </p:clrMapOvr>
</p:sld>
</file>

<file path=ppt/theme/theme1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Settings\Greg Byrd\Application Data\Microsoft\Templates\PattPatel.pot</Template>
  <TotalTime>7933</TotalTime>
  <Words>217</Words>
  <Application>Microsoft Office PowerPoint</Application>
  <PresentationFormat>全屏显示(4:3)</PresentationFormat>
  <Paragraphs>64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Courier New</vt:lpstr>
      <vt:lpstr>Garamond</vt:lpstr>
      <vt:lpstr>Tahoma</vt:lpstr>
      <vt:lpstr>Times New Roman</vt:lpstr>
      <vt:lpstr>Wingdings</vt:lpstr>
      <vt:lpstr>PattPatel</vt:lpstr>
      <vt:lpstr>Assembler Directives</vt:lpstr>
      <vt:lpstr>LC-3 TRAP Routines(service routines)</vt:lpstr>
      <vt:lpstr>ASCII（American Standard Code for Information Interchange）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Data Types, and Operations</dc:title>
  <dc:creator>Greg Byrd</dc:creator>
  <cp:lastModifiedBy>菲 关</cp:lastModifiedBy>
  <cp:revision>179</cp:revision>
  <cp:lastPrinted>1999-01-05T13:39:18Z</cp:lastPrinted>
  <dcterms:created xsi:type="dcterms:W3CDTF">2000-05-22T18:32:46Z</dcterms:created>
  <dcterms:modified xsi:type="dcterms:W3CDTF">2021-06-01T09:05:20Z</dcterms:modified>
  <cp:contentStatus/>
</cp:coreProperties>
</file>