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94" r:id="rId4"/>
    <p:sldId id="301" r:id="rId5"/>
    <p:sldId id="302" r:id="rId6"/>
    <p:sldId id="266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6" autoAdjust="0"/>
    <p:restoredTop sz="94659"/>
  </p:normalViewPr>
  <p:slideViewPr>
    <p:cSldViewPr snapToGrid="0" snapToObjects="1">
      <p:cViewPr varScale="1">
        <p:scale>
          <a:sx n="88" d="100"/>
          <a:sy n="88" d="100"/>
        </p:scale>
        <p:origin x="5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/>
              <a:t>HDFS概述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3192615"/>
            <a:chOff x="2133282" y="2216190"/>
            <a:chExt cx="7925436" cy="3192615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30469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</a:t>
              </a:r>
              <a:r>
                <a:rPr lang="zh-CN" altLang="en-US" dirty="0"/>
                <a:t> </a:t>
              </a:r>
              <a:r>
                <a:rPr lang="en-US" altLang="zh-CN" dirty="0"/>
                <a:t>HDFS</a:t>
              </a:r>
              <a:r>
                <a:rPr lang="zh-CN" altLang="en-US" dirty="0"/>
                <a:t>概述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sz="2400" dirty="0"/>
                <a:t>1.1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 dirty="0"/>
                <a:t>产生背景及定义</a:t>
              </a:r>
              <a:endParaRPr lang="en-US" altLang="zh-CN" sz="2400" dirty="0"/>
            </a:p>
            <a:p>
              <a:r>
                <a:rPr lang="en-US" altLang="zh-CN" sz="2400" dirty="0"/>
                <a:t>1.2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 dirty="0"/>
                <a:t>优缺点</a:t>
              </a:r>
              <a:endParaRPr lang="en-US" altLang="zh-CN" sz="2400" dirty="0"/>
            </a:p>
            <a:p>
              <a:r>
                <a:rPr lang="en-US" altLang="zh-CN" sz="2400" dirty="0"/>
                <a:t>1.3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 dirty="0"/>
                <a:t>组成架构</a:t>
              </a:r>
              <a:endParaRPr lang="en-US" altLang="zh-CN" sz="2400" dirty="0"/>
            </a:p>
            <a:p>
              <a:r>
                <a:rPr lang="en-US" altLang="zh-CN" sz="2400" dirty="0"/>
                <a:t>1.4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 dirty="0"/>
                <a:t>文件块大小</a:t>
              </a:r>
              <a:endParaRPr lang="en-US" altLang="zh-CN" sz="24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551993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altLang="zh-CN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1.1 HDFS</a:t>
            </a:r>
            <a:r>
              <a:rPr lang="zh-CN" altLang="en-US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产生的背景</a:t>
            </a:r>
            <a:endParaRPr lang="en-US" altLang="zh-CN" sz="2200" b="1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随着数据量越来越大，在一个操作系统存储不下所有的数据，那么就分配到更多的操作系统管理的磁盘中，但是不方便管理和维护，迫切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需要一种系统来管理多台机器上的文件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，这就是分布式文件管理系统。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HDFS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只是分布式文件管理系统中的一种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4047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551993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421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altLang="zh-CN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1.1 HDFS</a:t>
            </a:r>
            <a:r>
              <a:rPr lang="zh-CN" altLang="en-US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产生的背景</a:t>
            </a:r>
            <a:endParaRPr lang="en-US" altLang="zh-CN" sz="2200" b="1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随着数据量越来越大，在一个操作系统存储不下所有的数据，那么就分配带更多的操作系统管理的磁盘中，但是不方便管理和维护，迫切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需要一种系统来管理多台机器上的文件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，这就是分布式文件管理系统。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HDFS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只是分布式文件管理系统中的一种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r>
              <a:rPr lang="en-US" altLang="zh-CN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1.2 HDFS</a:t>
            </a:r>
            <a:r>
              <a:rPr lang="zh-CN" altLang="en-US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定义</a:t>
            </a:r>
            <a:endParaRPr lang="en-US" altLang="zh-CN" sz="2200" b="1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HDFS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Hadoop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Distributed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File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System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）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，首先它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是一个文件系统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，用于存储文件，通过目录树来定位文件；其次，它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是分布式的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，由很多台服务器联合起来实现其功能，集群中的服务器有各自的角色。</a:t>
            </a:r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14768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551993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256983" y="1009051"/>
            <a:ext cx="7484535" cy="557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altLang="zh-CN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1.1 HDFS</a:t>
            </a:r>
            <a:r>
              <a:rPr lang="zh-CN" altLang="en-US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产生的背景</a:t>
            </a:r>
            <a:endParaRPr lang="en-US" altLang="zh-CN" sz="2200" b="1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随着数据量越来越大，在一个操作系统存储不下所有的数据，那么就分配带更多的操作系统管理的磁盘中，但是不方便管理和维护，迫切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需要一种系统来管理多台机器上的文件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，这就是分布式文件管理系统。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HDFS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只是分布式文件管理系统中的一种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r>
              <a:rPr lang="en-US" altLang="zh-CN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1.2 HDFS</a:t>
            </a:r>
            <a:r>
              <a:rPr lang="zh-CN" altLang="en-US" sz="2400" b="1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定义</a:t>
            </a:r>
            <a:endParaRPr lang="en-US" altLang="zh-CN" sz="2200" b="1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HDFS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Hadoop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Distributed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File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System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）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，首先它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是一个文件系统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，用于存储文件，通过目录树来定位文件；其次，它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是分布式的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，由很多台服务器联合起来实现其功能，集群中的服务器有各自的角色。</a:t>
            </a:r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HDFS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的适用场景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：</a:t>
            </a:r>
            <a:r>
              <a:rPr lang="zh-CN" altLang="en-US" sz="22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适合一次写入、多次读出的场景，且不支持文件的修改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。适合用于数据分析，不合适作为网盘。不能频繁</a:t>
            </a:r>
            <a:r>
              <a:rPr lang="zh-CN" altLang="en-US" sz="22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的写。</a:t>
            </a:r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2314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392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125</cp:revision>
  <dcterms:modified xsi:type="dcterms:W3CDTF">2021-06-20T12:15:14Z</dcterms:modified>
</cp:coreProperties>
</file>