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03" r:id="rId4"/>
    <p:sldId id="294" r:id="rId5"/>
    <p:sldId id="304" r:id="rId6"/>
    <p:sldId id="305" r:id="rId7"/>
    <p:sldId id="306" r:id="rId8"/>
    <p:sldId id="307" r:id="rId9"/>
    <p:sldId id="308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59"/>
  </p:normalViewPr>
  <p:slideViewPr>
    <p:cSldViewPr snapToGrid="0" snapToObjects="1">
      <p:cViewPr varScale="1">
        <p:scale>
          <a:sx n="91" d="100"/>
          <a:sy n="91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HDFS概述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</a:t>
              </a:r>
              <a:r>
                <a:rPr lang="zh-CN" altLang="en-US"/>
                <a:t> </a:t>
              </a:r>
              <a:r>
                <a:rPr lang="en-US" altLang="zh-CN" dirty="0"/>
                <a:t>HDFS</a:t>
              </a:r>
              <a:r>
                <a:rPr lang="zh-CN" altLang="en-US"/>
                <a:t>概述</a:t>
              </a:r>
              <a:endParaRPr lang="en-US" altLang="zh-CN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1.3</a:t>
              </a:r>
              <a:r>
                <a:rPr lang="zh-CN" altLang="en-US" sz="240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/>
                <a:t>组成架构</a:t>
              </a:r>
              <a:endParaRPr lang="en-US" altLang="zh-CN" sz="24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9A50C-BB7E-F345-B83E-EDCB8419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1" y="30897"/>
            <a:ext cx="9871419" cy="68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9A50C-BB7E-F345-B83E-EDCB8419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6"/>
            <a:ext cx="7604521" cy="5259310"/>
          </a:xfrm>
          <a:prstGeom prst="rect">
            <a:avLst/>
          </a:prstGeom>
        </p:spPr>
      </p:pic>
      <p:sp>
        <p:nvSpPr>
          <p:cNvPr id="148" name="文本框 5"/>
          <p:cNvSpPr txBox="1"/>
          <p:nvPr/>
        </p:nvSpPr>
        <p:spPr>
          <a:xfrm>
            <a:off x="7604520" y="571646"/>
            <a:ext cx="45874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1.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nn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）：就是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master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，是一个主管、管理者。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4047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9A50C-BB7E-F345-B83E-EDCB8419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6"/>
            <a:ext cx="7604521" cy="5259310"/>
          </a:xfrm>
          <a:prstGeom prst="rect">
            <a:avLst/>
          </a:prstGeom>
        </p:spPr>
      </p:pic>
      <p:sp>
        <p:nvSpPr>
          <p:cNvPr id="148" name="文本框 5"/>
          <p:cNvSpPr txBox="1"/>
          <p:nvPr/>
        </p:nvSpPr>
        <p:spPr>
          <a:xfrm>
            <a:off x="7604520" y="571646"/>
            <a:ext cx="4587479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1.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nn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）：就是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master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，是一个主管、管理者。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管理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的名称空间；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配置副本策略；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管理数据块（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）映射信息；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(4)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处理客户端读写请求。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4519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9A50C-BB7E-F345-B83E-EDCB8419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6"/>
            <a:ext cx="7604521" cy="5259310"/>
          </a:xfrm>
          <a:prstGeom prst="rect">
            <a:avLst/>
          </a:prstGeom>
        </p:spPr>
      </p:pic>
      <p:sp>
        <p:nvSpPr>
          <p:cNvPr id="148" name="文本框 5"/>
          <p:cNvSpPr txBox="1"/>
          <p:nvPr/>
        </p:nvSpPr>
        <p:spPr>
          <a:xfrm>
            <a:off x="7604520" y="571646"/>
            <a:ext cx="4587479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1.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nn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）：就是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master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，是一个主管、管理者。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管理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的名称空间；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配置副本策略；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管理数据块（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）映射信息；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(4)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处理客户端读写请求。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2.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DataNode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dn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）：就是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slave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。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下达命令，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DataNode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执行命令。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9037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9A50C-BB7E-F345-B83E-EDCB8419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6"/>
            <a:ext cx="7604521" cy="5259310"/>
          </a:xfrm>
          <a:prstGeom prst="rect">
            <a:avLst/>
          </a:prstGeom>
        </p:spPr>
      </p:pic>
      <p:sp>
        <p:nvSpPr>
          <p:cNvPr id="148" name="文本框 5"/>
          <p:cNvSpPr txBox="1"/>
          <p:nvPr/>
        </p:nvSpPr>
        <p:spPr>
          <a:xfrm>
            <a:off x="7604520" y="571646"/>
            <a:ext cx="458747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1.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nn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）：就是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master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，是一个主管、管理者。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管理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的名称空间；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配置副本策略；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管理数据块（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）映射信息；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(4)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处理客户端读写请求。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2.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DataNode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dn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）：就是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slave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。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下达命令，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DataNode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执行命令。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存储实际的数据块；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执行数据块的读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写操作。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3338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9A50C-BB7E-F345-B83E-EDCB8419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6"/>
            <a:ext cx="7604521" cy="5259310"/>
          </a:xfrm>
          <a:prstGeom prst="rect">
            <a:avLst/>
          </a:prstGeom>
        </p:spPr>
      </p:pic>
      <p:sp>
        <p:nvSpPr>
          <p:cNvPr id="148" name="文本框 5"/>
          <p:cNvSpPr txBox="1"/>
          <p:nvPr/>
        </p:nvSpPr>
        <p:spPr>
          <a:xfrm>
            <a:off x="7604520" y="571646"/>
            <a:ext cx="4587479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3.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：客户端。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文件切片。文件上传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的时候，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将文件切分成一个一个的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，然后进行上传；（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MapReduce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与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交互，获取文件的位置信息；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与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DataNode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交互，读取或写入数据；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(4)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提供一些命令来管理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，比如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格式化；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(5)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可以通过一些命令来访问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，比如对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增删查改操作。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6040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9A50C-BB7E-F345-B83E-EDCB8419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646"/>
            <a:ext cx="7604521" cy="5259310"/>
          </a:xfrm>
          <a:prstGeom prst="rect">
            <a:avLst/>
          </a:prstGeom>
        </p:spPr>
      </p:pic>
      <p:sp>
        <p:nvSpPr>
          <p:cNvPr id="148" name="文本框 5"/>
          <p:cNvSpPr txBox="1"/>
          <p:nvPr/>
        </p:nvSpPr>
        <p:spPr>
          <a:xfrm>
            <a:off x="7604520" y="571646"/>
            <a:ext cx="4587479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3.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：客户端。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文件切片。文件上传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的时候，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将文件切分成一个一个的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，然后进行上传；（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MapReduce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与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交互，获取文件的位置信息；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与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DataNode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交互，读取或写入数据；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(4)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提供一些命令来管理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，比如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格式化；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(5)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可以通过一些命令来访问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，比如对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增删查改操作。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4.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SecondaryNameNode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：并非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的热备。当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挂掉时，它不会马上替换</a:t>
            </a:r>
            <a:r>
              <a:rPr lang="en-US" altLang="zh-CN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rgbClr val="0070C0"/>
                </a:solidFill>
                <a:latin typeface="方正清刻本悦宋简体"/>
                <a:ea typeface="方正清刻本悦宋简体"/>
                <a:cs typeface="方正清刻本悦宋简体"/>
              </a:rPr>
              <a:t>并提供服务。</a:t>
            </a:r>
            <a:endParaRPr lang="en-US" altLang="zh-CN" dirty="0">
              <a:solidFill>
                <a:srgbClr val="0070C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辅助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，分担其工作量，比如定期合并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Fsimage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Edits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，并推送给</a:t>
            </a:r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；</a:t>
            </a:r>
            <a:endParaRPr lang="en-US" altLang="zh-CN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紧急情况下，可以</a:t>
            </a:r>
            <a:r>
              <a:rPr lang="zh-CN" altLang="en-US" dirty="0">
                <a:solidFill>
                  <a:srgbClr val="C00000"/>
                </a:solidFill>
                <a:latin typeface="方正清刻本悦宋简体"/>
                <a:ea typeface="方正清刻本悦宋简体"/>
                <a:cs typeface="方正清刻本悦宋简体"/>
              </a:rPr>
              <a:t>辅助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恢复</a:t>
            </a:r>
            <a:r>
              <a:rPr lang="en-US" altLang="zh-CN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NameNode</a:t>
            </a:r>
            <a:r>
              <a:rPr lang="zh-CN" altLang="en-US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但不会全部恢复</a:t>
            </a:r>
            <a:endParaRPr lang="en-US" altLang="zh-CN" dirty="0">
              <a:solidFill>
                <a:srgbClr val="FF0000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0655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513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135</cp:revision>
  <dcterms:modified xsi:type="dcterms:W3CDTF">2021-06-20T12:38:02Z</dcterms:modified>
</cp:coreProperties>
</file>