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2" r:id="rId4"/>
    <p:sldId id="303" r:id="rId5"/>
    <p:sldId id="309" r:id="rId6"/>
    <p:sldId id="311" r:id="rId7"/>
    <p:sldId id="312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59"/>
  </p:normalViewPr>
  <p:slideViewPr>
    <p:cSldViewPr snapToGrid="0" snapToObjects="1">
      <p:cViewPr varScale="1">
        <p:scale>
          <a:sx n="88" d="100"/>
          <a:sy n="88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2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HDFS概述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</a:t>
              </a:r>
              <a:r>
                <a:rPr lang="zh-CN" altLang="en-US" dirty="0"/>
                <a:t> </a:t>
              </a:r>
              <a:r>
                <a:rPr lang="en-US" altLang="zh-CN" dirty="0"/>
                <a:t>HDFS</a:t>
              </a:r>
              <a:r>
                <a:rPr lang="zh-CN" altLang="en-US" dirty="0"/>
                <a:t>概述</a:t>
              </a:r>
              <a:endParaRPr lang="en-US" altLang="zh-CN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1.4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HDFS</a:t>
              </a:r>
              <a:r>
                <a:rPr lang="zh-CN" altLang="en-US" sz="2400" dirty="0"/>
                <a:t>文件块的大小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HDFS</a:t>
            </a:r>
            <a:r>
              <a:rPr lang="zh-CN" altLang="en-US" sz="2200" dirty="0">
                <a:sym typeface="方正清刻本悦宋简体"/>
              </a:rPr>
              <a:t>中的文件在物理上式分块存储的（</a:t>
            </a:r>
            <a:r>
              <a:rPr lang="en-US" altLang="zh-CN" sz="2200" dirty="0">
                <a:sym typeface="方正清刻本悦宋简体"/>
              </a:rPr>
              <a:t>Block</a:t>
            </a:r>
            <a:r>
              <a:rPr lang="zh-CN" altLang="en-US" sz="2200" dirty="0">
                <a:sym typeface="方正清刻本悦宋简体"/>
              </a:rPr>
              <a:t>），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块的大小可以通过参数</a:t>
            </a:r>
            <a:r>
              <a:rPr lang="en-US" altLang="zh-CN" sz="2200" dirty="0" err="1">
                <a:sym typeface="方正清刻本悦宋简体"/>
              </a:rPr>
              <a:t>dfs.blocksize</a:t>
            </a:r>
            <a:r>
              <a:rPr lang="zh-CN" altLang="en-US" sz="2200" dirty="0">
                <a:sym typeface="方正清刻本悦宋简体"/>
              </a:rPr>
              <a:t>设置，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在</a:t>
            </a:r>
            <a:r>
              <a:rPr lang="en-US" altLang="zh-CN" sz="2200" dirty="0">
                <a:sym typeface="方正清刻本悦宋简体"/>
              </a:rPr>
              <a:t>Hadoop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2.X</a:t>
            </a:r>
            <a:r>
              <a:rPr lang="zh-CN" altLang="en-US" sz="2200" dirty="0">
                <a:sym typeface="方正清刻本悦宋简体"/>
              </a:rPr>
              <a:t>版本中，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默认大小是</a:t>
            </a:r>
            <a:r>
              <a:rPr lang="en-US" altLang="zh-CN" sz="2200" dirty="0">
                <a:solidFill>
                  <a:srgbClr val="C00000"/>
                </a:solidFill>
                <a:sym typeface="方正清刻本悦宋简体"/>
              </a:rPr>
              <a:t>128MB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，老版本是</a:t>
            </a:r>
            <a:r>
              <a:rPr lang="en-US" altLang="zh-CN" sz="2200" dirty="0">
                <a:solidFill>
                  <a:srgbClr val="C00000"/>
                </a:solidFill>
                <a:sym typeface="方正清刻本悦宋简体"/>
              </a:rPr>
              <a:t>64MB</a:t>
            </a:r>
            <a:r>
              <a:rPr lang="zh-CN" altLang="en-US" sz="2200" dirty="0">
                <a:sym typeface="方正清刻本悦宋简体"/>
              </a:rPr>
              <a:t>，本地运行是</a:t>
            </a:r>
            <a:r>
              <a:rPr lang="en-US" altLang="zh-CN" sz="2200" dirty="0">
                <a:sym typeface="方正清刻本悦宋简体"/>
              </a:rPr>
              <a:t>32MB</a:t>
            </a:r>
            <a:r>
              <a:rPr lang="zh-CN" altLang="en-US" sz="2200" dirty="0">
                <a:sym typeface="方正清刻本悦宋简体"/>
              </a:rPr>
              <a:t>。</a:t>
            </a: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文件块的大小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3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BD9CA9-C4E5-0C4C-AA85-1CA4C738B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48" y="0"/>
            <a:ext cx="934150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F3AE5D-B224-41CD-AD99-917FBFEB837B}"/>
              </a:ext>
            </a:extLst>
          </p:cNvPr>
          <p:cNvSpPr txBox="1"/>
          <p:nvPr/>
        </p:nvSpPr>
        <p:spPr>
          <a:xfrm>
            <a:off x="679269" y="243840"/>
            <a:ext cx="17504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重点！！！！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6AD3A5-360D-4B61-8478-25B1E47D5A53}"/>
              </a:ext>
            </a:extLst>
          </p:cNvPr>
          <p:cNvSpPr txBox="1"/>
          <p:nvPr/>
        </p:nvSpPr>
        <p:spPr>
          <a:xfrm>
            <a:off x="5199017" y="5547360"/>
            <a:ext cx="229004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块大小为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但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在这对于计算机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不相当于整数，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故设置</a:t>
            </a:r>
            <a:r>
              <a:rPr lang="en-US" altLang="zh-CN" dirty="0"/>
              <a:t>128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1FE8A-372C-4AE7-870C-95377F27F17A}"/>
              </a:ext>
            </a:extLst>
          </p:cNvPr>
          <p:cNvSpPr txBox="1"/>
          <p:nvPr/>
        </p:nvSpPr>
        <p:spPr>
          <a:xfrm>
            <a:off x="2534194" y="4354286"/>
            <a:ext cx="16055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10ms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找 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>
                <a:sym typeface="方正清刻本悦宋简体"/>
              </a:rPr>
              <a:t>为什么块的大小不能设置太小，也不能设置太大？</a:t>
            </a: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思考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9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>
                <a:sym typeface="方正清刻本悦宋简体"/>
              </a:rPr>
              <a:t>为什么块的大小不能设置太小，也不能设置太大？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HDFS</a:t>
            </a:r>
            <a:r>
              <a:rPr lang="zh-CN" altLang="en-US" sz="2200">
                <a:sym typeface="方正清刻本悦宋简体"/>
              </a:rPr>
              <a:t>的块设置</a:t>
            </a:r>
            <a:r>
              <a:rPr lang="zh-CN" altLang="en-US" sz="2200">
                <a:solidFill>
                  <a:srgbClr val="C00000"/>
                </a:solidFill>
                <a:sym typeface="方正清刻本悦宋简体"/>
              </a:rPr>
              <a:t>太小</a:t>
            </a:r>
            <a:r>
              <a:rPr lang="zh-CN" altLang="en-US" sz="2200">
                <a:sym typeface="方正清刻本悦宋简体"/>
              </a:rPr>
              <a:t>，</a:t>
            </a:r>
            <a:r>
              <a:rPr lang="zh-CN" altLang="en-US" sz="2200">
                <a:solidFill>
                  <a:srgbClr val="C00000"/>
                </a:solidFill>
                <a:sym typeface="方正清刻本悦宋简体"/>
              </a:rPr>
              <a:t>会增加寻址时间</a:t>
            </a:r>
            <a:r>
              <a:rPr lang="zh-CN" altLang="en-US" sz="2200">
                <a:sym typeface="方正清刻本悦宋简体"/>
              </a:rPr>
              <a:t>，程序一直在找块的开始位置；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>
                <a:sym typeface="方正清刻本悦宋简体"/>
              </a:rPr>
              <a:t>）如果块设置的</a:t>
            </a:r>
            <a:r>
              <a:rPr lang="zh-CN" altLang="en-US" sz="2200">
                <a:solidFill>
                  <a:srgbClr val="C00000"/>
                </a:solidFill>
                <a:sym typeface="方正清刻本悦宋简体"/>
              </a:rPr>
              <a:t>太大</a:t>
            </a:r>
            <a:r>
              <a:rPr lang="zh-CN" altLang="en-US" sz="2200">
                <a:sym typeface="方正清刻本悦宋简体"/>
              </a:rPr>
              <a:t>，从</a:t>
            </a:r>
            <a:r>
              <a:rPr lang="zh-CN" altLang="en-US" sz="2200">
                <a:solidFill>
                  <a:srgbClr val="C00000"/>
                </a:solidFill>
                <a:sym typeface="方正清刻本悦宋简体"/>
              </a:rPr>
              <a:t>磁盘传输数据的时间</a:t>
            </a:r>
            <a:r>
              <a:rPr lang="zh-CN" altLang="en-US" sz="2200">
                <a:sym typeface="方正清刻本悦宋简体"/>
              </a:rPr>
              <a:t>会明显</a:t>
            </a:r>
            <a:r>
              <a:rPr lang="zh-CN" altLang="en-US" sz="2200">
                <a:solidFill>
                  <a:srgbClr val="C00000"/>
                </a:solidFill>
                <a:sym typeface="方正清刻本悦宋简体"/>
              </a:rPr>
              <a:t>大于定位这个块开始位置所需的时间</a:t>
            </a:r>
            <a:r>
              <a:rPr lang="zh-CN" altLang="en-US" sz="2200">
                <a:sym typeface="方正清刻本悦宋简体"/>
              </a:rPr>
              <a:t>。导致程序在处理这块数据是，会非常慢。</a:t>
            </a: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思考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</a:t>
            </a:r>
            <a:r>
              <a:rPr lang="zh-CN" altLang="en-US"/>
              <a:t>概述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为什么块的大小不能设置太小，也不能设置太大？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HDFS</a:t>
            </a:r>
            <a:r>
              <a:rPr lang="zh-CN" altLang="en-US" sz="2200" dirty="0">
                <a:sym typeface="方正清刻本悦宋简体"/>
              </a:rPr>
              <a:t>的块设置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太小</a:t>
            </a:r>
            <a:r>
              <a:rPr lang="zh-CN" altLang="en-US" sz="2200" dirty="0">
                <a:sym typeface="方正清刻本悦宋简体"/>
              </a:rPr>
              <a:t>，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会增加寻址时间</a:t>
            </a:r>
            <a:r>
              <a:rPr lang="zh-CN" altLang="en-US" sz="2200" dirty="0">
                <a:sym typeface="方正清刻本悦宋简体"/>
              </a:rPr>
              <a:t>，程序一直在找块的开始位置；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）如果块设置的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太大</a:t>
            </a:r>
            <a:r>
              <a:rPr lang="zh-CN" altLang="en-US" sz="2200" dirty="0">
                <a:sym typeface="方正清刻本悦宋简体"/>
              </a:rPr>
              <a:t>，从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磁盘传输数据的时间</a:t>
            </a:r>
            <a:r>
              <a:rPr lang="zh-CN" altLang="en-US" sz="2200" dirty="0">
                <a:sym typeface="方正清刻本悦宋简体"/>
              </a:rPr>
              <a:t>会明显</a:t>
            </a:r>
            <a:r>
              <a:rPr lang="zh-CN" altLang="en-US" sz="2200" dirty="0">
                <a:solidFill>
                  <a:srgbClr val="C00000"/>
                </a:solidFill>
                <a:sym typeface="方正清刻本悦宋简体"/>
              </a:rPr>
              <a:t>大于定位这个块开始位置所需的时间</a:t>
            </a:r>
            <a:r>
              <a:rPr lang="zh-CN" altLang="en-US" sz="2200" dirty="0">
                <a:sym typeface="方正清刻本悦宋简体"/>
              </a:rPr>
              <a:t>。导致程序在处理这块数据是，会非常慢，会一直在写。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 b="1" dirty="0">
                <a:solidFill>
                  <a:srgbClr val="C00000"/>
                </a:solidFill>
                <a:sym typeface="方正清刻本悦宋简体"/>
              </a:rPr>
              <a:t>总结：</a:t>
            </a:r>
            <a:r>
              <a:rPr lang="en-US" altLang="zh-CN" sz="2400" b="1" dirty="0">
                <a:solidFill>
                  <a:srgbClr val="C00000"/>
                </a:solidFill>
                <a:sym typeface="方正清刻本悦宋简体"/>
              </a:rPr>
              <a:t>HDFS</a:t>
            </a:r>
            <a:r>
              <a:rPr lang="zh-CN" altLang="en-US" sz="2400" b="1" dirty="0">
                <a:solidFill>
                  <a:srgbClr val="C00000"/>
                </a:solidFill>
                <a:sym typeface="方正清刻本悦宋简体"/>
              </a:rPr>
              <a:t>块的大小设置主要取决于磁盘传输速率。</a:t>
            </a:r>
            <a:endParaRPr lang="en-US" altLang="zh-CN" sz="2400" b="1" dirty="0">
              <a:solidFill>
                <a:srgbClr val="C00000"/>
              </a:solidFill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思考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303</Words>
  <Application>Microsoft Office PowerPoint</Application>
  <PresentationFormat>宽屏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143</cp:revision>
  <dcterms:modified xsi:type="dcterms:W3CDTF">2021-06-20T12:56:45Z</dcterms:modified>
</cp:coreProperties>
</file>