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09" r:id="rId4"/>
    <p:sldId id="310" r:id="rId5"/>
    <p:sldId id="311" r:id="rId6"/>
    <p:sldId id="312" r:id="rId7"/>
    <p:sldId id="313" r:id="rId8"/>
    <p:sldId id="266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45" autoAdjust="0"/>
    <p:restoredTop sz="96341"/>
  </p:normalViewPr>
  <p:slideViewPr>
    <p:cSldViewPr snapToGrid="0" snapToObjects="1">
      <p:cViewPr varScale="1">
        <p:scale>
          <a:sx n="79" d="100"/>
          <a:sy n="79" d="100"/>
        </p:scale>
        <p:origin x="4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1920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9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/>
              <a:t>HDFS的Shell操作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4465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</a:t>
              </a:r>
              <a:r>
                <a:rPr lang="zh-CN" altLang="en-US" dirty="0"/>
                <a:t> </a:t>
              </a:r>
              <a:r>
                <a:rPr lang="en-US" altLang="zh-CN" dirty="0"/>
                <a:t>HDFS</a:t>
              </a:r>
              <a:r>
                <a:rPr lang="zh-CN" altLang="en-US" dirty="0"/>
                <a:t>的</a:t>
              </a:r>
              <a:r>
                <a:rPr lang="en-US" altLang="zh-CN" dirty="0"/>
                <a:t>Shell</a:t>
              </a:r>
              <a:r>
                <a:rPr lang="zh-CN" altLang="en-US" dirty="0"/>
                <a:t>操作</a:t>
              </a:r>
              <a:endParaRPr lang="en-US" altLang="zh-CN" dirty="0"/>
            </a:p>
            <a:p>
              <a:endParaRPr lang="en-US" altLang="zh-CN" sz="24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HDFS的Shell操作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1.</a:t>
            </a:r>
            <a:r>
              <a:rPr lang="zh-CN" altLang="en-US" dirty="0"/>
              <a:t> 基本语法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>
                <a:solidFill>
                  <a:schemeClr val="bg2"/>
                </a:solidFill>
              </a:rPr>
              <a:t>bin/</a:t>
            </a:r>
            <a:r>
              <a:rPr lang="en-US" altLang="zh-CN" dirty="0" err="1">
                <a:solidFill>
                  <a:schemeClr val="bg2"/>
                </a:solidFill>
              </a:rPr>
              <a:t>hadoop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fs</a:t>
            </a:r>
            <a:r>
              <a:rPr lang="zh-CN" altLang="en-US" dirty="0">
                <a:solidFill>
                  <a:schemeClr val="bg2"/>
                </a:solidFill>
              </a:rPr>
              <a:t> 具体命令 </a:t>
            </a:r>
            <a:r>
              <a:rPr lang="zh-CN" altLang="en-US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或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bin/</a:t>
            </a:r>
            <a:r>
              <a:rPr lang="en-US" altLang="zh-CN" dirty="0" err="1">
                <a:solidFill>
                  <a:schemeClr val="bg2"/>
                </a:solidFill>
              </a:rPr>
              <a:t>hdfs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dfs</a:t>
            </a:r>
            <a:r>
              <a:rPr lang="zh-CN" altLang="en-US" dirty="0">
                <a:solidFill>
                  <a:schemeClr val="bg2"/>
                </a:solidFill>
              </a:rPr>
              <a:t> 具体命令</a:t>
            </a:r>
            <a:endParaRPr lang="en-US" altLang="zh-CN" dirty="0">
              <a:solidFill>
                <a:schemeClr val="bg2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 err="1">
                <a:solidFill>
                  <a:srgbClr val="FF0000"/>
                </a:solidFill>
              </a:rPr>
              <a:t>dfs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fs</a:t>
            </a:r>
            <a:r>
              <a:rPr lang="zh-CN" altLang="en-US" dirty="0">
                <a:solidFill>
                  <a:srgbClr val="FF0000"/>
                </a:solidFill>
              </a:rPr>
              <a:t>的实现类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>
                <a:solidFill>
                  <a:srgbClr val="FF0000"/>
                </a:solidFill>
              </a:rPr>
              <a:t>Hadoop &gt; </a:t>
            </a:r>
            <a:r>
              <a:rPr lang="en-US" altLang="zh-CN" dirty="0" err="1">
                <a:solidFill>
                  <a:srgbClr val="FF0000"/>
                </a:solidFill>
              </a:rPr>
              <a:t>hdfs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>
                <a:solidFill>
                  <a:srgbClr val="FF0000"/>
                </a:solidFill>
              </a:rPr>
              <a:t>Fs &gt; </a:t>
            </a:r>
            <a:r>
              <a:rPr lang="en-US" altLang="zh-CN" dirty="0" err="1">
                <a:solidFill>
                  <a:srgbClr val="FF0000"/>
                </a:solidFill>
              </a:rPr>
              <a:t>dfs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dirty="0">
              <a:solidFill>
                <a:schemeClr val="bg2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2.</a:t>
            </a:r>
            <a:r>
              <a:rPr lang="zh-CN" altLang="en-US" dirty="0"/>
              <a:t> 命令大全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输入</a:t>
            </a:r>
            <a:r>
              <a:rPr lang="en-US" altLang="zh-CN" dirty="0" err="1">
                <a:solidFill>
                  <a:schemeClr val="bg2"/>
                </a:solidFill>
              </a:rPr>
              <a:t>hdfs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dirty="0" err="1">
                <a:solidFill>
                  <a:schemeClr val="bg2"/>
                </a:solidFill>
              </a:rPr>
              <a:t>dfs</a:t>
            </a:r>
            <a:r>
              <a:rPr lang="zh-CN" altLang="en-US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即可查看 </a:t>
            </a:r>
            <a:endParaRPr lang="en-US" altLang="zh-CN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90980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HDFS的Shell操作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/>
              <a:t>3.</a:t>
            </a:r>
            <a:r>
              <a:rPr lang="zh-CN" altLang="en-US" sz="2000" dirty="0"/>
              <a:t> 常用命令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0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）启动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集群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sbin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/start-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dfs.sh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sbin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/start-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yarn.sh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-help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：输出命令的帮助信息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-help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rm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2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-ls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：显示目录信息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–ls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3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mkdir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：在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上创建目录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mkdir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–p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4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moveFromLocal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：从本地剪切粘贴到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touch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echo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am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moveFromLocal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</a:t>
            </a:r>
          </a:p>
        </p:txBody>
      </p:sp>
    </p:spTree>
    <p:extLst>
      <p:ext uri="{BB962C8B-B14F-4D97-AF65-F5344CB8AC3E}">
        <p14:creationId xmlns:p14="http://schemas.microsoft.com/office/powerpoint/2010/main" val="270082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HDFS的Shell操作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435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5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appendToFile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：追加一个文件到已经存在的文件末尾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touch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age.txt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echo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am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7”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name.txt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17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17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appendToFile</a:t>
            </a:r>
            <a:r>
              <a:rPr lang="zh-CN" altLang="en-US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17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17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name.txt</a:t>
            </a:r>
            <a:r>
              <a:rPr lang="zh-CN" altLang="en-US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17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17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/test/</a:t>
            </a:r>
            <a:r>
              <a:rPr lang="en-US" altLang="zh-CN" sz="17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endParaRPr lang="en-US" altLang="zh-CN" sz="17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6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-cat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：显示文件内容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–cat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7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chgrp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、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chmod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、</a:t>
            </a: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chown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：与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Linux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系统中的用法一致，修改文件的所属权限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chmod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666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zhangsan.xtx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chown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root:root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8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copyFromLocal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：从本地系统中拷贝文件到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路径中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touch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lisi.txt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echo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“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am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lisi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lisi.txt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copyFromLocal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lisi.txt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96449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HDFS的Shell操作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9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copyToLocal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：从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上拷贝到本地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copyToLocal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10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-cp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：从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的一个路径拷贝到另一个路径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-cp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11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-mv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：在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路径间移动文件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-mv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12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</a:rPr>
              <a:t>get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</a:rPr>
              <a:t>：等同于</a:t>
            </a:r>
            <a:r>
              <a:rPr lang="en-US" altLang="zh-CN" sz="2000" dirty="0" err="1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</a:rPr>
              <a:t>copyToLocal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，就是从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下载文件到本地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rm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-f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-get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zhangsan.txt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./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13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</a:rPr>
              <a:t>getmerge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：合并下载多个文件，比如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的目录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/logs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下有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log.1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、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log.2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、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log.3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、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……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getmerge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/test/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*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./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all.txt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14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</a:rPr>
              <a:t>-put</a:t>
            </a:r>
            <a:r>
              <a:rPr lang="zh-CN" altLang="en-US" sz="2000" dirty="0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</a:rPr>
              <a:t>：等同于</a:t>
            </a:r>
            <a:r>
              <a:rPr lang="en-US" altLang="zh-CN" sz="2000" dirty="0" err="1">
                <a:solidFill>
                  <a:srgbClr val="FF0000"/>
                </a:solidFill>
                <a:latin typeface="方正清刻本悦宋简体"/>
                <a:ea typeface="方正清刻本悦宋简体"/>
                <a:cs typeface="方正清刻本悦宋简体"/>
              </a:rPr>
              <a:t>copyFromLocal</a:t>
            </a:r>
            <a:endParaRPr lang="en-US" altLang="zh-CN" sz="2000" dirty="0">
              <a:solidFill>
                <a:srgbClr val="FF0000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-put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all.txt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</a:t>
            </a:r>
          </a:p>
        </p:txBody>
      </p:sp>
    </p:spTree>
    <p:extLst>
      <p:ext uri="{BB962C8B-B14F-4D97-AF65-F5344CB8AC3E}">
        <p14:creationId xmlns:p14="http://schemas.microsoft.com/office/powerpoint/2010/main" val="6482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 err="1"/>
              <a:t>HDFS的Shell操作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15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-tail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：显示一个文件的结尾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-tail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/test/all.txt 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（可有参数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-f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16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-rm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：删除文件或路径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-rm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all.txt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17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rmdir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：删除空的路径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mkdir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rmdir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18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-du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：统计文件夹的大小信息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-du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-h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 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-s : summary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-du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-h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（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19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）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setrep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：设置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HDFS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中文件的副本数量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#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hadoop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fs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-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setrep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10</a:t>
            </a: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/test/lisi.txt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（不是三台机器设十个副本，然后</a:t>
            </a:r>
            <a:r>
              <a:rPr lang="en-US" altLang="zh-CN" sz="2000" dirty="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334</a:t>
            </a:r>
            <a:r>
              <a:rPr lang="zh-CN" altLang="en-US" sz="2000">
                <a:solidFill>
                  <a:schemeClr val="tx1"/>
                </a:solidFill>
                <a:latin typeface="方正清刻本悦宋简体"/>
                <a:ea typeface="方正清刻本悦宋简体"/>
                <a:cs typeface="方正清刻本悦宋简体"/>
              </a:rPr>
              <a:t>分配，要等扩容才有备份）</a:t>
            </a:r>
            <a:endParaRPr lang="en-US" altLang="zh-CN" sz="2000" dirty="0">
              <a:solidFill>
                <a:schemeClr val="tx1"/>
              </a:solidFill>
              <a:latin typeface="方正清刻本悦宋简体"/>
              <a:ea typeface="方正清刻本悦宋简体"/>
              <a:cs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29470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738</Words>
  <Application>Microsoft Office PowerPoint</Application>
  <PresentationFormat>宽屏</PresentationFormat>
  <Paragraphs>73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 思远</cp:lastModifiedBy>
  <cp:revision>169</cp:revision>
  <dcterms:modified xsi:type="dcterms:W3CDTF">2021-06-21T11:31:42Z</dcterms:modified>
</cp:coreProperties>
</file>