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309" r:id="rId4"/>
    <p:sldId id="313" r:id="rId5"/>
    <p:sldId id="303" r:id="rId6"/>
    <p:sldId id="311" r:id="rId7"/>
    <p:sldId id="312" r:id="rId8"/>
    <p:sldId id="310" r:id="rId9"/>
    <p:sldId id="266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7"/>
    <p:restoredTop sz="94659"/>
  </p:normalViewPr>
  <p:slideViewPr>
    <p:cSldViewPr snapToGrid="0" snapToObjects="1">
      <p:cViewPr varScale="1">
        <p:scale>
          <a:sx n="81" d="100"/>
          <a:sy n="81" d="100"/>
        </p:scale>
        <p:origin x="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HDFS客户端操作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18158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3</a:t>
              </a:r>
              <a:r>
                <a:rPr lang="zh-CN" altLang="en-US"/>
                <a:t> </a:t>
              </a:r>
              <a:r>
                <a:rPr lang="en-US" altLang="zh-CN" dirty="0"/>
                <a:t>HDFS</a:t>
              </a:r>
              <a:r>
                <a:rPr lang="zh-CN" altLang="en-US"/>
                <a:t>客户端操作</a:t>
              </a:r>
              <a:endParaRPr lang="en-US" altLang="zh-CN" dirty="0"/>
            </a:p>
            <a:p>
              <a:endParaRPr lang="en-US" altLang="zh-CN" sz="2400" dirty="0"/>
            </a:p>
            <a:p>
              <a:r>
                <a:rPr lang="en-US" altLang="zh-CN" sz="2400" dirty="0"/>
                <a:t>3.1</a:t>
              </a:r>
              <a:r>
                <a:rPr lang="zh-CN" altLang="en-US" sz="2400"/>
                <a:t> </a:t>
              </a:r>
              <a:r>
                <a:rPr lang="en-US" altLang="zh-CN" sz="2400" dirty="0"/>
                <a:t>HDFS</a:t>
              </a:r>
              <a:r>
                <a:rPr lang="zh-CN" altLang="en-US" sz="2400"/>
                <a:t>客户端环境准备</a:t>
              </a:r>
              <a:endParaRPr lang="en-US" altLang="zh-CN" sz="2400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HDFS</a:t>
            </a:r>
            <a:r>
              <a:rPr lang="zh-CN" altLang="en-US"/>
              <a:t>客户端操作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410385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1.</a:t>
            </a:r>
            <a:r>
              <a:rPr lang="zh-CN" altLang="en-US" sz="2200" dirty="0">
                <a:sym typeface="方正清刻本悦宋简体"/>
              </a:rPr>
              <a:t> </a:t>
            </a:r>
            <a:r>
              <a:rPr lang="en-US" altLang="zh-CN" sz="2200" dirty="0">
                <a:sym typeface="方正清刻本悦宋简体"/>
              </a:rPr>
              <a:t>Shell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hadoop</a:t>
            </a:r>
            <a:r>
              <a:rPr lang="zh-CN" altLang="en-US" sz="2200" dirty="0">
                <a:sym typeface="方正清刻本悦宋简体"/>
              </a:rPr>
              <a:t> </a:t>
            </a:r>
            <a:r>
              <a:rPr lang="en-US" altLang="zh-CN" sz="2200" dirty="0">
                <a:sym typeface="方正清刻本悦宋简体"/>
              </a:rPr>
              <a:t>fs</a:t>
            </a:r>
            <a:r>
              <a:rPr lang="zh-CN" altLang="en-US" sz="2200" dirty="0">
                <a:sym typeface="方正清刻本悦宋简体"/>
              </a:rPr>
              <a:t>以及</a:t>
            </a:r>
            <a:r>
              <a:rPr lang="en-US" altLang="zh-CN" sz="2200" dirty="0">
                <a:sym typeface="方正清刻本悦宋简体"/>
              </a:rPr>
              <a:t>hdfs</a:t>
            </a:r>
            <a:r>
              <a:rPr lang="zh-CN" altLang="en-US" sz="2200" dirty="0">
                <a:sym typeface="方正清刻本悦宋简体"/>
              </a:rPr>
              <a:t> </a:t>
            </a:r>
            <a:r>
              <a:rPr lang="en-US" altLang="zh-CN" sz="2200" dirty="0">
                <a:sym typeface="方正清刻本悦宋简体"/>
              </a:rPr>
              <a:t>dfs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2.</a:t>
            </a:r>
            <a:r>
              <a:rPr lang="zh-CN" altLang="en-US" sz="2200" dirty="0">
                <a:sym typeface="方正清刻本悦宋简体"/>
              </a:rPr>
              <a:t> </a:t>
            </a:r>
            <a:r>
              <a:rPr lang="en-US" altLang="zh-CN" sz="2200" dirty="0">
                <a:sym typeface="方正清刻本悦宋简体"/>
              </a:rPr>
              <a:t>Java</a:t>
            </a:r>
            <a:r>
              <a:rPr lang="zh-CN" altLang="en-US" sz="2200" dirty="0">
                <a:sym typeface="方正清刻本悦宋简体"/>
              </a:rPr>
              <a:t> </a:t>
            </a:r>
            <a:r>
              <a:rPr lang="en-US" altLang="zh-CN" sz="2200" dirty="0">
                <a:sym typeface="方正清刻本悦宋简体"/>
              </a:rPr>
              <a:t>api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（</a:t>
            </a:r>
            <a:r>
              <a:rPr lang="en-US" altLang="zh-CN" sz="2200" dirty="0">
                <a:sym typeface="方正清刻本悦宋简体"/>
              </a:rPr>
              <a:t>1</a:t>
            </a:r>
            <a:r>
              <a:rPr lang="zh-CN" altLang="en-US" sz="2200" dirty="0">
                <a:sym typeface="方正清刻本悦宋简体"/>
              </a:rPr>
              <a:t>）安装</a:t>
            </a:r>
            <a:r>
              <a:rPr lang="en-US" altLang="zh-CN" sz="2200" dirty="0">
                <a:sym typeface="方正清刻本悦宋简体"/>
              </a:rPr>
              <a:t>JDK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安装，配置。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（</a:t>
            </a:r>
            <a:r>
              <a:rPr lang="en-US" altLang="zh-CN" sz="2200" dirty="0">
                <a:sym typeface="方正清刻本悦宋简体"/>
              </a:rPr>
              <a:t>2</a:t>
            </a:r>
            <a:r>
              <a:rPr lang="zh-CN" altLang="en-US" sz="2200" dirty="0">
                <a:sym typeface="方正清刻本悦宋简体"/>
              </a:rPr>
              <a:t>）安装</a:t>
            </a:r>
            <a:r>
              <a:rPr lang="en-US" altLang="zh-CN" sz="2200" dirty="0">
                <a:sym typeface="方正清刻本悦宋简体"/>
              </a:rPr>
              <a:t>Maven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安装，配置。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olidFill>
                  <a:srgbClr val="C00000"/>
                </a:solidFill>
                <a:sym typeface="方正清刻本悦宋简体"/>
              </a:rPr>
              <a:t>注意</a:t>
            </a:r>
            <a:r>
              <a:rPr lang="zh-CN" altLang="en-US" sz="2200" dirty="0">
                <a:sym typeface="方正清刻本悦宋简体"/>
              </a:rPr>
              <a:t>：更换</a:t>
            </a:r>
            <a:r>
              <a:rPr lang="en-US" altLang="zh-CN" sz="2200" dirty="0">
                <a:sym typeface="方正清刻本悦宋简体"/>
              </a:rPr>
              <a:t>${MAVEN_HOME}/conf/</a:t>
            </a:r>
            <a:r>
              <a:rPr lang="en-US" altLang="zh-CN" sz="2200" dirty="0" err="1">
                <a:sym typeface="方正清刻本悦宋简体"/>
              </a:rPr>
              <a:t>settings.xml</a:t>
            </a:r>
            <a:r>
              <a:rPr lang="zh-CN" altLang="en-US" sz="2200" dirty="0">
                <a:sym typeface="方正清刻本悦宋简体"/>
              </a:rPr>
              <a:t>文件中的</a:t>
            </a:r>
            <a:r>
              <a:rPr lang="en-US" altLang="zh-CN" sz="2200" dirty="0">
                <a:sym typeface="方正清刻本悦宋简体"/>
              </a:rPr>
              <a:t>mirror</a:t>
            </a:r>
            <a:r>
              <a:rPr lang="zh-CN" altLang="en-US" sz="2200" dirty="0">
                <a:sym typeface="方正清刻本悦宋简体"/>
              </a:rPr>
              <a:t>。</a:t>
            </a:r>
            <a:endParaRPr lang="en-US" altLang="zh-CN" sz="2200" dirty="0"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dirty="0"/>
              <a:t>客户端分类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42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HDFS</a:t>
            </a:r>
            <a:r>
              <a:rPr lang="zh-CN" altLang="en-US"/>
              <a:t>客户端操作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410385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24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&lt;mirror&gt;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      &lt;id&gt;nexus-aliyun&lt;/id&gt;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      &lt;mirrorOf&gt;central&lt;/mirrorOf&gt;</a:t>
            </a:r>
          </a:p>
          <a:p>
            <a:pPr latinLnBrk="1"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      &lt;name&gt;Nexus aliyun&lt;/name&gt;    </a:t>
            </a:r>
            <a:r>
              <a:rPr lang="zh-CN" altLang="en-US" sz="2200" dirty="0">
                <a:sym typeface="方正清刻本悦宋简体"/>
              </a:rPr>
              <a:t>         </a:t>
            </a:r>
            <a:endParaRPr lang="en-US" altLang="zh-CN" sz="2200" dirty="0">
              <a:sym typeface="方正清刻本悦宋简体"/>
            </a:endParaRPr>
          </a:p>
          <a:p>
            <a:pPr latinLnBrk="1"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      </a:t>
            </a:r>
            <a:r>
              <a:rPr lang="en-US" altLang="zh-CN" sz="2200" dirty="0">
                <a:sym typeface="方正清刻本悦宋简体"/>
              </a:rPr>
              <a:t>&lt;url&gt;http://maven.aliyun.com/nexus/content/groups/public/&lt;/url&gt;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    &lt;/mirror&gt;</a:t>
            </a: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dirty="0"/>
              <a:t>更换mirror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4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381E94-C8A8-C24F-AA3B-7552ADAD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476"/>
            <a:ext cx="12192000" cy="51290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8A0207-FF3D-4BBA-A46F-1B2F609ABEA0}"/>
              </a:ext>
            </a:extLst>
          </p:cNvPr>
          <p:cNvSpPr txBox="1"/>
          <p:nvPr/>
        </p:nvSpPr>
        <p:spPr>
          <a:xfrm>
            <a:off x="6532775" y="4200484"/>
            <a:ext cx="17081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把依赖。。打包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8A635F-D3F1-41FE-8A72-9D84ECD8594D}"/>
              </a:ext>
            </a:extLst>
          </p:cNvPr>
          <p:cNvSpPr txBox="1"/>
          <p:nvPr/>
        </p:nvSpPr>
        <p:spPr>
          <a:xfrm>
            <a:off x="8108958" y="4675695"/>
            <a:ext cx="55399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依赖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插件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411B5B-5228-46E4-9781-E0917CF3F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8846" y="4923370"/>
            <a:ext cx="6033331" cy="312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9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1BC53F-2FA5-BF41-8A1F-86DCEDE13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704"/>
            <a:ext cx="12192000" cy="4674591"/>
          </a:xfrm>
          <a:prstGeom prst="rect">
            <a:avLst/>
          </a:prstGeom>
        </p:spPr>
      </p:pic>
      <p:grpSp>
        <p:nvGrpSpPr>
          <p:cNvPr id="5" name="组合 1">
            <a:extLst>
              <a:ext uri="{FF2B5EF4-FFF2-40B4-BE49-F238E27FC236}">
                <a16:creationId xmlns:a16="http://schemas.microsoft.com/office/drawing/2014/main" id="{4D4E9E61-30B6-674D-AA4A-82591BF9D7D4}"/>
              </a:ext>
            </a:extLst>
          </p:cNvPr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" name="矩形 7">
              <a:extLst>
                <a:ext uri="{FF2B5EF4-FFF2-40B4-BE49-F238E27FC236}">
                  <a16:creationId xmlns:a16="http://schemas.microsoft.com/office/drawing/2014/main" id="{8607BF3F-1685-C744-BED1-DFE7E3B9FA0F}"/>
                </a:ext>
              </a:extLst>
            </p:cNvPr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7" name="等腰三角形 8">
              <a:extLst>
                <a:ext uri="{FF2B5EF4-FFF2-40B4-BE49-F238E27FC236}">
                  <a16:creationId xmlns:a16="http://schemas.microsoft.com/office/drawing/2014/main" id="{95F9B6F1-E48C-4B4D-8F74-C20C1C934A79}"/>
                </a:ext>
              </a:extLst>
            </p:cNvPr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8" name="矩形 9">
            <a:extLst>
              <a:ext uri="{FF2B5EF4-FFF2-40B4-BE49-F238E27FC236}">
                <a16:creationId xmlns:a16="http://schemas.microsoft.com/office/drawing/2014/main" id="{4953D7B4-018B-DD4A-A59F-AD98710CC6EB}"/>
              </a:ext>
            </a:extLst>
          </p:cNvPr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创建</a:t>
            </a:r>
            <a:r>
              <a:rPr lang="en-US" altLang="zh-CN" dirty="0"/>
              <a:t>Maven</a:t>
            </a:r>
            <a:r>
              <a:rPr lang="zh-CN" altLang="en-US"/>
              <a:t>工程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635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8CB659-4469-FB48-BF30-2696D4E77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50" y="872293"/>
            <a:ext cx="7531100" cy="5449333"/>
          </a:xfrm>
          <a:prstGeom prst="rect">
            <a:avLst/>
          </a:prstGeom>
        </p:spPr>
      </p:pic>
      <p:grpSp>
        <p:nvGrpSpPr>
          <p:cNvPr id="5" name="组合 1">
            <a:extLst>
              <a:ext uri="{FF2B5EF4-FFF2-40B4-BE49-F238E27FC236}">
                <a16:creationId xmlns:a16="http://schemas.microsoft.com/office/drawing/2014/main" id="{D8CF12AD-960E-0A46-8635-DC272337F9FD}"/>
              </a:ext>
            </a:extLst>
          </p:cNvPr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" name="矩形 7">
              <a:extLst>
                <a:ext uri="{FF2B5EF4-FFF2-40B4-BE49-F238E27FC236}">
                  <a16:creationId xmlns:a16="http://schemas.microsoft.com/office/drawing/2014/main" id="{52E82B31-9252-A140-A30C-3141E08C2D9F}"/>
                </a:ext>
              </a:extLst>
            </p:cNvPr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7" name="等腰三角形 8">
              <a:extLst>
                <a:ext uri="{FF2B5EF4-FFF2-40B4-BE49-F238E27FC236}">
                  <a16:creationId xmlns:a16="http://schemas.microsoft.com/office/drawing/2014/main" id="{33040C6A-D4FC-7B4E-9B56-47AFCA97B934}"/>
                </a:ext>
              </a:extLst>
            </p:cNvPr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8" name="矩形 9">
            <a:extLst>
              <a:ext uri="{FF2B5EF4-FFF2-40B4-BE49-F238E27FC236}">
                <a16:creationId xmlns:a16="http://schemas.microsoft.com/office/drawing/2014/main" id="{4F4701BC-7315-A44E-94EC-5B340F10D8F0}"/>
              </a:ext>
            </a:extLst>
          </p:cNvPr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Maven</a:t>
            </a:r>
            <a:r>
              <a:rPr lang="zh-CN" altLang="en-US"/>
              <a:t>项目结构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76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导入依赖</a:t>
            </a:r>
            <a:endParaRPr lang="en-US" altLang="zh-CN" dirty="0"/>
          </a:p>
        </p:txBody>
      </p:sp>
      <p:sp>
        <p:nvSpPr>
          <p:cNvPr id="148" name="文本框 5"/>
          <p:cNvSpPr txBox="1"/>
          <p:nvPr/>
        </p:nvSpPr>
        <p:spPr>
          <a:xfrm>
            <a:off x="3813278" y="307656"/>
            <a:ext cx="7484535" cy="6494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/>
              <a:t>  </a:t>
            </a:r>
            <a:r>
              <a:rPr lang="en" altLang="zh-CN" sz="1600" dirty="0"/>
              <a:t>&lt;dependency&gt;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  &lt;groupId&gt;junit&lt;/groupId&gt;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  &lt;artifactId&gt;junit&lt;/artifactId&gt;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  &lt;version&gt;RELEASE&lt;/version&gt;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&lt;/dependency&gt;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&lt;dependency&gt;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  &lt;groupId&gt;org.apache.logging.log4j&lt;/groupId&gt;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  &lt;artifactId&gt;log4j-core&lt;/artifactId&gt;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  &lt;version&gt;2.8.2&lt;/version&gt;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&lt;/dependency&gt;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&lt;dependency&gt;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  &lt;groupId&gt;org.apache.hadoop&lt;/groupId&gt;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  &lt;artifactId&gt;hadoop-common&lt;/artifactId&gt;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  &lt;version&gt;${hadoop.version}&lt;/version&gt;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&lt;/dependency&gt;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&lt;dependency&gt;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  &lt;groupId&gt;org.apache.hadoop&lt;/groupId&gt;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  &lt;artifactId&gt;hadoop-client&lt;/artifactId&gt;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  &lt;version&gt;${hadoop.version}&lt;/version&gt;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&lt;/dependency&gt;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&lt;dependency&gt;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  &lt;groupId&gt;org.apache.hadoop&lt;/groupId&gt;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  &lt;artifactId&gt;hadoop-hdfs&lt;/artifactId&gt;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  &lt;version&gt;${hadoop.version}&lt;/version&gt;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/>
              <a:t>    &lt;/dependency&gt;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330</Words>
  <Application>Microsoft Office PowerPoint</Application>
  <PresentationFormat>宽屏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 思远</cp:lastModifiedBy>
  <cp:revision>140</cp:revision>
  <dcterms:modified xsi:type="dcterms:W3CDTF">2021-06-21T13:29:18Z</dcterms:modified>
</cp:coreProperties>
</file>