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95" r:id="rId4"/>
    <p:sldId id="309" r:id="rId5"/>
    <p:sldId id="314" r:id="rId6"/>
    <p:sldId id="266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91"/>
    <p:restoredTop sz="94659"/>
  </p:normalViewPr>
  <p:slideViewPr>
    <p:cSldViewPr snapToGrid="0" snapToObjects="1">
      <p:cViewPr varScale="1">
        <p:scale>
          <a:sx n="102" d="100"/>
          <a:sy n="102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HDFS客户端操作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</a:t>
              </a:r>
              <a:r>
                <a:rPr lang="zh-CN" altLang="en-US"/>
                <a:t> </a:t>
              </a:r>
              <a:r>
                <a:rPr lang="en-US" altLang="zh-CN" dirty="0"/>
                <a:t>HDFS</a:t>
              </a:r>
              <a:r>
                <a:rPr lang="zh-CN" altLang="en-US"/>
                <a:t>客户端操作</a:t>
              </a:r>
              <a:endParaRPr lang="en-US" altLang="zh-CN" dirty="0"/>
            </a:p>
            <a:p>
              <a:endParaRPr lang="en-US" altLang="zh-CN" sz="2400" dirty="0"/>
            </a:p>
            <a:p>
              <a:r>
                <a:rPr lang="en-US" altLang="zh-CN" sz="2400" dirty="0"/>
                <a:t>3.2</a:t>
              </a:r>
              <a:r>
                <a:rPr lang="zh-CN" altLang="en-US" sz="2400"/>
                <a:t> </a:t>
              </a:r>
              <a:r>
                <a:rPr lang="en-US" altLang="zh-CN" sz="2400" dirty="0"/>
                <a:t>HDFS</a:t>
              </a:r>
              <a:r>
                <a:rPr lang="zh-CN" altLang="en-US" sz="2400"/>
                <a:t>客户端环境测试</a:t>
              </a:r>
              <a:endParaRPr lang="en-US" altLang="zh-CN" sz="2400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jar</a:t>
            </a:r>
            <a:r>
              <a:rPr lang="zh-CN" altLang="en-US"/>
              <a:t>包安装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1.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 需要创建的实体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 marL="457200" indent="-457200">
              <a:buSzPct val="100000"/>
              <a:buAutoNum type="arabicParenBoth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FileSystem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(2)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Configuration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2.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 创建路径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fs.mkdirs()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3.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 关闭资源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fs.close()</a:t>
            </a:r>
          </a:p>
        </p:txBody>
      </p:sp>
    </p:spTree>
    <p:extLst>
      <p:ext uri="{BB962C8B-B14F-4D97-AF65-F5344CB8AC3E}">
        <p14:creationId xmlns:p14="http://schemas.microsoft.com/office/powerpoint/2010/main" val="33631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HDFS</a:t>
            </a:r>
            <a:r>
              <a:rPr lang="zh-CN" altLang="en-US"/>
              <a:t>客户端操作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(1)</a:t>
            </a:r>
            <a:r>
              <a:rPr lang="zh-CN" altLang="en-US" sz="2200" dirty="0">
                <a:sym typeface="方正清刻本悦宋简体"/>
              </a:rPr>
              <a:t> 找不到相应的包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在</a:t>
            </a:r>
            <a:r>
              <a:rPr lang="en-US" altLang="zh-CN" sz="2200" dirty="0">
                <a:sym typeface="方正清刻本悦宋简体"/>
              </a:rPr>
              <a:t>pom.xml</a:t>
            </a:r>
            <a:r>
              <a:rPr lang="zh-CN" altLang="en-US" sz="2200" dirty="0">
                <a:sym typeface="方正清刻本悦宋简体"/>
              </a:rPr>
              <a:t>文件中添加</a:t>
            </a:r>
            <a:r>
              <a:rPr lang="en-US" altLang="zh-CN" sz="2200" dirty="0">
                <a:sym typeface="方正清刻本悦宋简体"/>
              </a:rPr>
              <a:t>plugin</a:t>
            </a:r>
            <a:r>
              <a:rPr lang="zh-CN" altLang="en-US" sz="2200" dirty="0">
                <a:sym typeface="方正清刻本悦宋简体"/>
              </a:rPr>
              <a:t>，</a:t>
            </a:r>
            <a:r>
              <a:rPr lang="en-US" altLang="zh-CN" sz="2200" dirty="0">
                <a:sym typeface="方正清刻本悦宋简体"/>
              </a:rPr>
              <a:t>artifacatId</a:t>
            </a:r>
            <a:r>
              <a:rPr lang="zh-CN" altLang="en-US" sz="2200" dirty="0">
                <a:sym typeface="方正清刻本悦宋简体"/>
              </a:rPr>
              <a:t>：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maven-jar-plugin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maven-dependency-plugin</a:t>
            </a: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dirty="0"/>
              <a:t>问题</a:t>
            </a:r>
            <a:r>
              <a:rPr lang="en-US" altLang="zh-CN" dirty="0"/>
              <a:t>-1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4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HDFS</a:t>
            </a:r>
            <a:r>
              <a:rPr lang="zh-CN" altLang="en-US"/>
              <a:t>客户端操作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357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(2)</a:t>
            </a:r>
            <a:r>
              <a:rPr lang="zh-CN" altLang="en-US" sz="2200" dirty="0">
                <a:sym typeface="方正清刻本悦宋简体"/>
              </a:rPr>
              <a:t> 日志报警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在</a:t>
            </a:r>
            <a:r>
              <a:rPr lang="en-US" altLang="zh-CN" sz="2200" dirty="0">
                <a:sym typeface="方正清刻本悦宋简体"/>
              </a:rPr>
              <a:t>src/main/resources</a:t>
            </a:r>
            <a:r>
              <a:rPr lang="zh-CN" altLang="en-US" sz="2200" dirty="0">
                <a:sym typeface="方正清刻本悦宋简体"/>
              </a:rPr>
              <a:t>路径下添加日志配置文件</a:t>
            </a:r>
            <a:r>
              <a:rPr lang="en" altLang="zh-CN" sz="2200" dirty="0">
                <a:sym typeface="方正清刻本悦宋简体"/>
              </a:rPr>
              <a:t>log4j.properties</a:t>
            </a:r>
            <a:r>
              <a:rPr lang="zh-CN" altLang="en-US" sz="2200" dirty="0">
                <a:sym typeface="方正清刻本悦宋简体"/>
              </a:rPr>
              <a:t>，并写入：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tx1"/>
                </a:solidFill>
                <a:sym typeface="方正清刻本悦宋简体"/>
              </a:rPr>
              <a:t>log4j.rootLogger=INFO, stdout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tx1"/>
                </a:solidFill>
                <a:sym typeface="方正清刻本悦宋简体"/>
              </a:rPr>
              <a:t>log4j.appender.stdout=org.apache.log4j.ConsoleAppender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tx1"/>
                </a:solidFill>
                <a:sym typeface="方正清刻本悦宋简体"/>
              </a:rPr>
              <a:t>log4j.appender.stdout.layout=org.apache.log4j.PatternLayout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tx1"/>
                </a:solidFill>
                <a:sym typeface="方正清刻本悦宋简体"/>
              </a:rPr>
              <a:t>log4j.appender.stdout.layout.ConversionPattern=%d	%p	[%c] - %m%n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tx1"/>
                </a:solidFill>
                <a:sym typeface="方正清刻本悦宋简体"/>
              </a:rPr>
              <a:t>log4j.appender.logfile=org.apache.log4j.FileAppender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tx1"/>
                </a:solidFill>
                <a:sym typeface="方正清刻本悦宋简体"/>
              </a:rPr>
              <a:t>log4j.appender.logfile.File=target/spring.log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tx1"/>
                </a:solidFill>
                <a:sym typeface="方正清刻本悦宋简体"/>
              </a:rPr>
              <a:t>log4j.appender.logfile.layout=org.apache.log4j.PatternLayout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tx1"/>
                </a:solidFill>
                <a:sym typeface="方正清刻本悦宋简体"/>
              </a:rPr>
              <a:t>log4j.appender.logfile.layout.ConversionPattern=%d       %p      [%c] - %m%n</a:t>
            </a: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dirty="0"/>
              <a:t>问题</a:t>
            </a:r>
            <a:r>
              <a:rPr lang="en-US" altLang="zh-CN" dirty="0"/>
              <a:t>-2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0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231</Words>
  <Application>Microsoft Macintosh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147</cp:revision>
  <dcterms:modified xsi:type="dcterms:W3CDTF">2020-03-01T07:13:06Z</dcterms:modified>
</cp:coreProperties>
</file>