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303" r:id="rId4"/>
    <p:sldId id="309" r:id="rId5"/>
    <p:sldId id="310" r:id="rId6"/>
    <p:sldId id="266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17"/>
    <p:restoredTop sz="94682"/>
  </p:normalViewPr>
  <p:slideViewPr>
    <p:cSldViewPr snapToGrid="0" snapToObjects="1">
      <p:cViewPr varScale="1">
        <p:scale>
          <a:sx n="101" d="100"/>
          <a:sy n="101" d="100"/>
        </p:scale>
        <p:origin x="2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HDFS客户端操作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15696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3</a:t>
              </a:r>
              <a:r>
                <a:rPr lang="zh-CN" altLang="en-US"/>
                <a:t> </a:t>
              </a:r>
              <a:r>
                <a:rPr lang="en-US" altLang="zh-CN" dirty="0"/>
                <a:t>HDFS</a:t>
              </a:r>
              <a:r>
                <a:rPr lang="zh-CN" altLang="en-US"/>
                <a:t>客户端操作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3.2</a:t>
              </a:r>
              <a:r>
                <a:rPr lang="zh-CN" altLang="en-US"/>
                <a:t> </a:t>
              </a:r>
              <a:r>
                <a:rPr lang="en-US" altLang="zh-CN" dirty="0"/>
                <a:t>HDFS</a:t>
              </a:r>
              <a:r>
                <a:rPr lang="zh-CN" altLang="en-US"/>
                <a:t>的</a:t>
              </a:r>
              <a:r>
                <a:rPr lang="en-US" altLang="zh-CN" dirty="0"/>
                <a:t>API</a:t>
              </a:r>
              <a:r>
                <a:rPr lang="zh-CN" altLang="en-US"/>
                <a:t>操作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2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676A7C7-A886-A842-8F20-EA969D8A0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56" y="0"/>
            <a:ext cx="8993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9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E2FADCE-FCB3-8D49-A962-42E36AB46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36700"/>
            <a:ext cx="97536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8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E8EB722-69BD-714D-9179-D2150C580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12900"/>
            <a:ext cx="97536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8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3261</TotalTime>
  <Words>20</Words>
  <Application>Microsoft Macintosh PowerPoint</Application>
  <PresentationFormat>宽屏</PresentationFormat>
  <Paragraphs>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卢 洋</cp:lastModifiedBy>
  <cp:revision>136</cp:revision>
  <dcterms:modified xsi:type="dcterms:W3CDTF">2020-03-01T10:31:28Z</dcterms:modified>
</cp:coreProperties>
</file>