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92" r:id="rId4"/>
    <p:sldId id="303" r:id="rId5"/>
    <p:sldId id="266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7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1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HDFS客户端操作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客户端操作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3.2</a:t>
              </a:r>
              <a:r>
                <a:rPr lang="zh-CN" altLang="en-US"/>
                <a:t> </a:t>
              </a:r>
              <a:r>
                <a:rPr lang="en-US" altLang="zh-CN" dirty="0"/>
                <a:t>HDFS</a:t>
              </a:r>
              <a:r>
                <a:rPr lang="zh-CN" altLang="en-US"/>
                <a:t>的</a:t>
              </a:r>
              <a:r>
                <a:rPr lang="en-US" altLang="zh-CN" dirty="0"/>
                <a:t>API</a:t>
              </a:r>
              <a:r>
                <a:rPr lang="zh-CN" altLang="en-US"/>
                <a:t>操作</a:t>
              </a:r>
              <a:endParaRPr lang="en-US" altLang="zh-CN" dirty="0"/>
            </a:p>
            <a:p>
              <a:r>
                <a:rPr lang="en-US" altLang="zh-CN" dirty="0"/>
                <a:t>3.2.1</a:t>
              </a:r>
              <a:r>
                <a:rPr lang="zh-CN" altLang="en-US"/>
                <a:t> 文件上传，测试参数的优先级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HDFS客户端操作</a:t>
            </a:r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1.</a:t>
            </a:r>
            <a:r>
              <a:rPr lang="zh-CN" altLang="en-US" sz="2200" dirty="0">
                <a:sym typeface="方正清刻本悦宋简体"/>
              </a:rPr>
              <a:t> 资源文件夹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在</a:t>
            </a:r>
            <a:r>
              <a:rPr lang="en-US" altLang="zh-CN" sz="2200" dirty="0">
                <a:sym typeface="方正清刻本悦宋简体"/>
              </a:rPr>
              <a:t>Maven</a:t>
            </a:r>
            <a:r>
              <a:rPr lang="zh-CN" altLang="en-US" sz="2200" dirty="0">
                <a:sym typeface="方正清刻本悦宋简体"/>
              </a:rPr>
              <a:t>工程下的</a:t>
            </a:r>
            <a:r>
              <a:rPr lang="en-US" altLang="zh-CN" sz="2200" dirty="0">
                <a:sym typeface="方正清刻本悦宋简体"/>
              </a:rPr>
              <a:t>src/main/reources</a:t>
            </a:r>
            <a:r>
              <a:rPr lang="zh-CN" altLang="en-US" sz="2200" dirty="0">
                <a:sym typeface="方正清刻本悦宋简体"/>
              </a:rPr>
              <a:t>路径下创建</a:t>
            </a:r>
            <a:r>
              <a:rPr lang="en-US" altLang="zh-CN" sz="2200" dirty="0">
                <a:sym typeface="方正清刻本悦宋简体"/>
              </a:rPr>
              <a:t>hdfs-site.xml</a:t>
            </a:r>
            <a:r>
              <a:rPr lang="zh-CN" altLang="en-US" sz="2200" dirty="0">
                <a:sym typeface="方正清刻本悦宋简体"/>
              </a:rPr>
              <a:t>，在其中将</a:t>
            </a:r>
            <a:r>
              <a:rPr lang="en-US" altLang="zh-CN" sz="2200" dirty="0">
                <a:sym typeface="方正清刻本悦宋简体"/>
              </a:rPr>
              <a:t>dfs.replication</a:t>
            </a:r>
            <a:r>
              <a:rPr lang="zh-CN" altLang="en-US" sz="2200" dirty="0">
                <a:sym typeface="方正清刻本悦宋简体"/>
              </a:rPr>
              <a:t>设置为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，并上传文件。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2.</a:t>
            </a:r>
            <a:r>
              <a:rPr lang="zh-CN" altLang="en-US" sz="2200" dirty="0">
                <a:sym typeface="方正清刻本悦宋简体"/>
              </a:rPr>
              <a:t> 代码中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修改代码，在</a:t>
            </a:r>
            <a:r>
              <a:rPr lang="en-US" altLang="zh-CN" sz="2200" dirty="0">
                <a:sym typeface="方正清刻本悦宋简体"/>
              </a:rPr>
              <a:t>Configuration</a:t>
            </a:r>
            <a:r>
              <a:rPr lang="zh-CN" altLang="en-US" sz="2200" dirty="0">
                <a:sym typeface="方正清刻本悦宋简体"/>
              </a:rPr>
              <a:t>对象中将</a:t>
            </a:r>
            <a:r>
              <a:rPr lang="en-US" altLang="zh-CN" sz="2200" dirty="0">
                <a:sym typeface="方正清刻本悦宋简体"/>
              </a:rPr>
              <a:t>dfs.replication</a:t>
            </a:r>
            <a:r>
              <a:rPr lang="zh-CN" altLang="en-US" sz="2200" dirty="0">
                <a:sym typeface="方正清刻本悦宋简体"/>
              </a:rPr>
              <a:t>设置为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，并上传文件。</a:t>
            </a: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如何测试？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34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F7B511-8638-9F43-B494-FC0D744A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60" y="0"/>
            <a:ext cx="7101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91</Words>
  <Application>Microsoft Macintosh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141</cp:revision>
  <dcterms:modified xsi:type="dcterms:W3CDTF">2020-03-01T11:06:43Z</dcterms:modified>
</cp:coreProperties>
</file>