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03" r:id="rId4"/>
    <p:sldId id="292" r:id="rId5"/>
    <p:sldId id="304" r:id="rId6"/>
    <p:sldId id="305" r:id="rId7"/>
    <p:sldId id="306" r:id="rId8"/>
    <p:sldId id="307" r:id="rId9"/>
    <p:sldId id="266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HDFS客户端操作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569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HDFS</a:t>
              </a:r>
              <a:r>
                <a:rPr lang="zh-CN" altLang="en-US" dirty="0"/>
                <a:t>客户端操作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3.2</a:t>
              </a:r>
              <a:r>
                <a:rPr lang="zh-CN" altLang="en-US" dirty="0"/>
                <a:t> </a:t>
              </a:r>
              <a:r>
                <a:rPr lang="en-US" altLang="zh-CN" dirty="0"/>
                <a:t>HDFS</a:t>
              </a:r>
              <a:r>
                <a:rPr lang="zh-CN" altLang="en-US" dirty="0"/>
                <a:t>的</a:t>
              </a:r>
              <a:r>
                <a:rPr lang="en-US" altLang="zh-CN" dirty="0"/>
                <a:t>API</a:t>
              </a:r>
              <a:r>
                <a:rPr lang="zh-CN" altLang="en-US" dirty="0"/>
                <a:t>操作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EF41E64-F8BC-424C-A602-0005EC8C5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56" y="0"/>
            <a:ext cx="8993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文件下载</a:t>
            </a:r>
            <a:endParaRPr lang="en-US" altLang="zh-CN"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5D9FB6-2A4B-5B49-AB40-93760970A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074"/>
            <a:ext cx="12192000" cy="26119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542136-B1ED-CF41-91F7-0469E6073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753"/>
            <a:ext cx="12192000" cy="34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文件删除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59F305-AC42-BA46-A8F8-6BE36A52A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" y="1129304"/>
            <a:ext cx="12192000" cy="54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文件名更改</a:t>
            </a:r>
            <a:endParaRPr lang="en-US" altLang="zh-CN"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05AE0B-1599-9A45-B426-AF0C1CEFA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50" y="1383239"/>
            <a:ext cx="5778500" cy="50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文件详情查看</a:t>
            </a:r>
            <a:endParaRPr lang="en-US" altLang="zh-CN"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577EAA-81C4-7B4A-8571-BE5CADFDC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7086"/>
            <a:ext cx="12192000" cy="59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文件和文件夹判断</a:t>
            </a:r>
            <a:endParaRPr lang="en-US" altLang="zh-CN"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AD50D6-1FA4-4647-8F4C-7FE02F43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5" y="1074717"/>
            <a:ext cx="12051290" cy="497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34</Words>
  <Application>Microsoft Macintosh PowerPoint</Application>
  <PresentationFormat>宽屏</PresentationFormat>
  <Paragraphs>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148</cp:revision>
  <dcterms:modified xsi:type="dcterms:W3CDTF">2020-03-01T12:53:14Z</dcterms:modified>
</cp:coreProperties>
</file>