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6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4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大数据基础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4.1</a:t>
              </a:r>
              <a:r>
                <a:rPr lang="zh-CN" altLang="en-US" dirty="0"/>
                <a:t> 本地运行模式</a:t>
              </a:r>
              <a:endParaRPr lang="en-US" altLang="zh-CN" dirty="0"/>
            </a:p>
            <a:p>
              <a:r>
                <a:rPr lang="en-US" altLang="zh-CN" dirty="0"/>
                <a:t>4.1.2</a:t>
              </a:r>
              <a:r>
                <a:rPr lang="zh-CN" altLang="en-US" dirty="0"/>
                <a:t> 官方</a:t>
              </a:r>
              <a:r>
                <a:rPr lang="en-US" altLang="zh-CN" dirty="0" err="1"/>
                <a:t>WordCount</a:t>
              </a:r>
              <a:r>
                <a:rPr lang="zh-CN" altLang="en-US" dirty="0"/>
                <a:t>案例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运行模式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3613887" y="0"/>
            <a:ext cx="7925436" cy="6837340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3834337" y="232426"/>
            <a:ext cx="748453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1.</a:t>
            </a:r>
            <a:r>
              <a:rPr lang="zh-CN" altLang="en-US" sz="1600" dirty="0"/>
              <a:t> 在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路径下创建一个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文件夹：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 err="1"/>
              <a:t>mkdir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2.</a:t>
            </a:r>
            <a:r>
              <a:rPr lang="zh-CN" altLang="en-US" sz="1600" dirty="0"/>
              <a:t> 在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文件夹下创建一个</a:t>
            </a:r>
            <a:r>
              <a:rPr lang="en-US" altLang="zh-CN" sz="1600" dirty="0" err="1"/>
              <a:t>wc.input</a:t>
            </a:r>
            <a:r>
              <a:rPr lang="zh-CN" altLang="en-US" sz="1600" dirty="0"/>
              <a:t>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cd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touch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wc.input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3.</a:t>
            </a:r>
            <a:r>
              <a:rPr lang="zh-CN" altLang="en-US" sz="1600" dirty="0"/>
              <a:t> 编辑</a:t>
            </a:r>
            <a:r>
              <a:rPr lang="en-US" altLang="zh-CN" sz="1600" dirty="0" err="1"/>
              <a:t>wc.input</a:t>
            </a:r>
            <a:r>
              <a:rPr lang="zh-CN" altLang="en-US" sz="1600" dirty="0"/>
              <a:t>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vi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wc.input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在文件内写入如下内容：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yarn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 err="1"/>
              <a:t>mapreduce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root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root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保存退出：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:x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4.</a:t>
            </a:r>
            <a:r>
              <a:rPr lang="zh-CN" altLang="en-US" sz="1600" dirty="0"/>
              <a:t> 回到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目录</a:t>
            </a:r>
            <a:r>
              <a:rPr lang="en-US" altLang="zh-CN" sz="1600" dirty="0"/>
              <a:t>/opt/Hadoop-2.7.2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5.</a:t>
            </a:r>
            <a:r>
              <a:rPr lang="zh-CN" altLang="en-US" sz="1600" dirty="0"/>
              <a:t> 执行程序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jar</a:t>
            </a:r>
            <a:r>
              <a:rPr lang="zh-CN" altLang="en-US" sz="1600" dirty="0"/>
              <a:t> </a:t>
            </a:r>
            <a:r>
              <a:rPr lang="en-US" altLang="zh-CN" sz="1600" dirty="0"/>
              <a:t>share/Hadoop/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/Hadoop-mapreduce-examples-2.7.2.jar</a:t>
            </a:r>
            <a:r>
              <a:rPr lang="zh-CN" altLang="en-US" sz="1600" dirty="0"/>
              <a:t> </a:t>
            </a:r>
            <a:r>
              <a:rPr lang="en-US" altLang="zh-CN" sz="1600" dirty="0"/>
              <a:t>wordcount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wcoutput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olidFill>
                  <a:srgbClr val="FF0000"/>
                </a:solidFill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</a:rPr>
              <a:t>wordcount</a:t>
            </a:r>
            <a:r>
              <a:rPr lang="zh-CN" altLang="en-US" sz="1600" dirty="0">
                <a:solidFill>
                  <a:srgbClr val="FF0000"/>
                </a:solidFill>
              </a:rPr>
              <a:t>为主类，</a:t>
            </a:r>
            <a:r>
              <a:rPr lang="en-US" altLang="zh-CN" sz="1600" dirty="0" err="1">
                <a:solidFill>
                  <a:srgbClr val="FF0000"/>
                </a:solidFill>
              </a:rPr>
              <a:t>wcinput</a:t>
            </a:r>
            <a:r>
              <a:rPr lang="zh-CN" altLang="en-US" sz="1600" dirty="0">
                <a:solidFill>
                  <a:srgbClr val="FF0000"/>
                </a:solidFill>
              </a:rPr>
              <a:t>为输入，</a:t>
            </a:r>
            <a:r>
              <a:rPr lang="en-US" altLang="zh-CN" sz="1600" dirty="0" err="1">
                <a:solidFill>
                  <a:srgbClr val="FF0000"/>
                </a:solidFill>
              </a:rPr>
              <a:t>wcoutput</a:t>
            </a:r>
            <a:r>
              <a:rPr lang="zh-CN" altLang="en-US" sz="1600">
                <a:solidFill>
                  <a:srgbClr val="FF0000"/>
                </a:solidFill>
              </a:rPr>
              <a:t>为输出）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6.</a:t>
            </a:r>
            <a:r>
              <a:rPr lang="zh-CN" altLang="en-US" sz="1600" dirty="0"/>
              <a:t> 查看结果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cat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wcoutput</a:t>
            </a:r>
            <a:r>
              <a:rPr lang="en-US" altLang="zh-CN" sz="1600" dirty="0"/>
              <a:t>/part-r-00000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2	root</a:t>
            </a:r>
            <a:r>
              <a:rPr lang="zh-CN" altLang="en-US" sz="1600" dirty="0"/>
              <a:t> </a:t>
            </a:r>
            <a:r>
              <a:rPr lang="en-US" altLang="zh-CN" sz="1600" dirty="0"/>
              <a:t>2	</a:t>
            </a:r>
            <a:r>
              <a:rPr lang="en-US" altLang="zh-CN" sz="1600" dirty="0" err="1"/>
              <a:t>mapreduce</a:t>
            </a:r>
            <a:r>
              <a:rPr lang="zh-CN" altLang="en-US" sz="1600" dirty="0"/>
              <a:t> </a:t>
            </a:r>
            <a:r>
              <a:rPr lang="en-US" altLang="zh-CN" sz="1600" dirty="0"/>
              <a:t>1	yarn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153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45</cp:revision>
  <dcterms:modified xsi:type="dcterms:W3CDTF">2021-05-22T09:01:59Z</dcterms:modified>
</cp:coreProperties>
</file>