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7" r:id="rId4"/>
    <p:sldId id="274" r:id="rId5"/>
    <p:sldId id="275" r:id="rId6"/>
    <p:sldId id="267" r:id="rId7"/>
    <p:sldId id="276" r:id="rId8"/>
    <p:sldId id="266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/>
    <p:restoredTop sz="94643"/>
  </p:normalViewPr>
  <p:slideViewPr>
    <p:cSldViewPr snapToGrid="0" snapToObjects="1">
      <p:cViewPr varScale="1">
        <p:scale>
          <a:sx n="74" d="100"/>
          <a:sy n="74" d="100"/>
        </p:scale>
        <p:origin x="8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062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4.2</a:t>
              </a:r>
              <a:r>
                <a:rPr lang="zh-CN" altLang="en-US" dirty="0"/>
                <a:t> 伪分布式运行模式</a:t>
              </a:r>
              <a:endParaRPr lang="en-US" altLang="zh-CN" dirty="0"/>
            </a:p>
            <a:p>
              <a:r>
                <a:rPr lang="en-US" altLang="zh-CN" dirty="0"/>
                <a:t>4.2.1</a:t>
              </a:r>
              <a:r>
                <a:rPr lang="zh-CN" altLang="en-US" dirty="0"/>
                <a:t> 启动</a:t>
              </a:r>
              <a:r>
                <a:rPr lang="en-US" altLang="zh-CN" dirty="0"/>
                <a:t>HDFS</a:t>
              </a:r>
              <a:r>
                <a:rPr lang="zh-CN" altLang="en-US" dirty="0"/>
                <a:t>并运行</a:t>
              </a:r>
              <a:r>
                <a:rPr lang="en-US" altLang="zh-CN" dirty="0"/>
                <a:t>MapReduce</a:t>
              </a:r>
              <a:r>
                <a:rPr lang="zh-CN" altLang="en-US" dirty="0"/>
                <a:t>程序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CD7C31-FB5E-492A-9334-502C8EE73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28" y="344978"/>
            <a:ext cx="10280073" cy="61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11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38CA06-0B0C-4A41-9542-A8ACA630D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84" y="872293"/>
            <a:ext cx="7977232" cy="59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82AF43-962B-024C-BC3E-85D49995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79" y="1023971"/>
            <a:ext cx="9816443" cy="56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613D77-DABD-034A-9C60-46332CEE5136}"/>
              </a:ext>
            </a:extLst>
          </p:cNvPr>
          <p:cNvGrpSpPr/>
          <p:nvPr/>
        </p:nvGrpSpPr>
        <p:grpSpPr>
          <a:xfrm>
            <a:off x="2132323" y="913702"/>
            <a:ext cx="7925436" cy="1677671"/>
            <a:chOff x="2132323" y="913702"/>
            <a:chExt cx="7925436" cy="1677671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0" y="1029314"/>
              <a:ext cx="7484536" cy="1384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1.</a:t>
              </a:r>
              <a:r>
                <a:rPr lang="zh-CN" altLang="en-US" dirty="0"/>
                <a:t> </a:t>
              </a:r>
              <a:r>
                <a:rPr lang="zh-CN" altLang="en-US" dirty="0">
                  <a:solidFill>
                    <a:srgbClr val="FF0000"/>
                  </a:solidFill>
                </a:rPr>
                <a:t>格式化</a:t>
              </a:r>
              <a:r>
                <a:rPr lang="en-US" altLang="zh-CN" dirty="0">
                  <a:solidFill>
                    <a:srgbClr val="FF0000"/>
                  </a:solidFill>
                </a:rPr>
                <a:t>NameNode</a:t>
              </a:r>
              <a:r>
                <a:rPr lang="zh-CN" altLang="en-US" dirty="0"/>
                <a:t>（第一次启动时格式化，以后就不要总格式化了）</a:t>
              </a:r>
              <a:endParaRPr lang="en-US" altLang="zh-CN" dirty="0"/>
            </a:p>
            <a:p>
              <a:r>
                <a:rPr lang="en-US" altLang="zh-CN" dirty="0"/>
                <a:t>bin/hdfs namenode -format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FC5C8A-6763-544F-A36B-77FA233E3BC5}"/>
              </a:ext>
            </a:extLst>
          </p:cNvPr>
          <p:cNvGrpSpPr/>
          <p:nvPr/>
        </p:nvGrpSpPr>
        <p:grpSpPr>
          <a:xfrm>
            <a:off x="2132323" y="2766021"/>
            <a:ext cx="7925436" cy="1677671"/>
            <a:chOff x="2132323" y="913702"/>
            <a:chExt cx="7925436" cy="1677671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9A4BE4A-C76E-AD4B-9B94-E9AEF293449D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5D46444B-CADE-3946-BE8A-A951BFD5A16F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84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2.</a:t>
              </a:r>
              <a:r>
                <a:rPr lang="zh-CN" altLang="en-US" dirty="0"/>
                <a:t> 启动</a:t>
              </a:r>
              <a:r>
                <a:rPr lang="en-US" altLang="zh-CN" dirty="0"/>
                <a:t>NameNode</a:t>
              </a:r>
            </a:p>
            <a:p>
              <a:endParaRPr lang="en-US" altLang="zh-CN" dirty="0"/>
            </a:p>
            <a:p>
              <a:r>
                <a:rPr lang="en-US" altLang="zh-CN" dirty="0"/>
                <a:t>sbin/hadoop-daemon.sh start</a:t>
              </a:r>
              <a:r>
                <a:rPr lang="zh-CN" altLang="en-US" dirty="0"/>
                <a:t> </a:t>
              </a:r>
              <a:r>
                <a:rPr lang="en-US" altLang="zh-CN" dirty="0"/>
                <a:t>namenode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A9AE8E-1626-C44A-87C9-9061D74771C1}"/>
              </a:ext>
            </a:extLst>
          </p:cNvPr>
          <p:cNvGrpSpPr/>
          <p:nvPr/>
        </p:nvGrpSpPr>
        <p:grpSpPr>
          <a:xfrm>
            <a:off x="2132323" y="4618340"/>
            <a:ext cx="7925436" cy="1677671"/>
            <a:chOff x="2132323" y="913702"/>
            <a:chExt cx="7925436" cy="1677671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A1122EC-C92D-2645-A987-140A4B31F243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58E15430-BBE2-1D46-9567-29E27E6C3FE8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84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3.</a:t>
              </a:r>
              <a:r>
                <a:rPr lang="zh-CN" altLang="en-US" dirty="0"/>
                <a:t> 启动</a:t>
              </a:r>
              <a:r>
                <a:rPr lang="en-US" altLang="zh-CN" dirty="0"/>
                <a:t>DataNode</a:t>
              </a:r>
            </a:p>
            <a:p>
              <a:endParaRPr lang="en-US" altLang="zh-CN" dirty="0"/>
            </a:p>
            <a:p>
              <a:r>
                <a:rPr lang="en-US" altLang="zh-CN" dirty="0"/>
                <a:t>sbin/hadoop-daemon.sh start</a:t>
              </a:r>
              <a:r>
                <a:rPr lang="zh-CN" altLang="en-US" dirty="0"/>
                <a:t> </a:t>
              </a:r>
              <a:r>
                <a:rPr lang="en-US" altLang="zh-CN" dirty="0"/>
                <a:t>datanode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4B7A76-312A-634C-82B3-CF7C3C1AF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43" y="977321"/>
            <a:ext cx="9926515" cy="57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79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思远</cp:lastModifiedBy>
  <cp:revision>59</cp:revision>
  <dcterms:modified xsi:type="dcterms:W3CDTF">2021-05-27T08:18:13Z</dcterms:modified>
</cp:coreProperties>
</file>