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4" r:id="rId4"/>
    <p:sldId id="275" r:id="rId5"/>
    <p:sldId id="276" r:id="rId6"/>
    <p:sldId id="267" r:id="rId7"/>
    <p:sldId id="279" r:id="rId8"/>
    <p:sldId id="278" r:id="rId9"/>
    <p:sldId id="280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9"/>
    <p:restoredTop sz="94659"/>
  </p:normalViewPr>
  <p:slideViewPr>
    <p:cSldViewPr snapToGrid="0" snapToObjects="1">
      <p:cViewPr varScale="1">
        <p:scale>
          <a:sx n="88" d="100"/>
          <a:sy n="88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4.2</a:t>
              </a:r>
              <a:r>
                <a:rPr lang="zh-CN" altLang="en-US"/>
                <a:t> 伪分布式运行模式</a:t>
              </a:r>
              <a:endParaRPr lang="en-US" altLang="zh-CN" dirty="0"/>
            </a:p>
            <a:p>
              <a:r>
                <a:rPr lang="en-US" altLang="zh-CN" dirty="0"/>
                <a:t>4.2.2</a:t>
              </a:r>
              <a:r>
                <a:rPr lang="zh-CN" altLang="en-US"/>
                <a:t> 启动</a:t>
              </a:r>
              <a:r>
                <a:rPr lang="en-US" altLang="zh-CN" dirty="0"/>
                <a:t>Yarn</a:t>
              </a:r>
              <a:r>
                <a:rPr lang="zh-CN" altLang="en-US"/>
                <a:t>并运行</a:t>
              </a:r>
              <a:r>
                <a:rPr lang="en-US" altLang="zh-CN" dirty="0"/>
                <a:t>MapReduce</a:t>
              </a:r>
              <a:r>
                <a:rPr lang="zh-CN" altLang="en-US"/>
                <a:t>程序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DE608E-7026-E644-8526-9A4095566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27" y="872293"/>
            <a:ext cx="7839147" cy="58521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85BF47-F6D7-4315-AC25-EE14BA036603}"/>
              </a:ext>
            </a:extLst>
          </p:cNvPr>
          <p:cNvSpPr txBox="1"/>
          <p:nvPr/>
        </p:nvSpPr>
        <p:spPr>
          <a:xfrm>
            <a:off x="9413966" y="4232366"/>
            <a:ext cx="202038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负责任务的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抽象资源的集合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8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FE36C-E07C-2C4A-AC5D-B07F4D90C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" y="1291799"/>
            <a:ext cx="10204370" cy="43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加入</a:t>
            </a:r>
            <a:r>
              <a:rPr lang="en-US" altLang="zh-CN" sz="28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JAVA_HOME</a:t>
            </a: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。</a:t>
            </a:r>
            <a:endParaRPr lang="en" sz="28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 配置</a:t>
            </a:r>
            <a:r>
              <a:rPr lang="en-US" altLang="zh-CN" dirty="0"/>
              <a:t>yarn-env.sh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&lt;!--Reducer</a:t>
            </a:r>
            <a:r>
              <a:rPr lang="zh-CN" altLang="en-US" sz="1600" dirty="0">
                <a:sym typeface="方正清刻本悦宋简体"/>
              </a:rPr>
              <a:t>获取数据的方式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	</a:t>
            </a:r>
            <a:r>
              <a:rPr lang="en" altLang="zh-CN" sz="1600" dirty="0">
                <a:sym typeface="方正清刻本悦宋简体"/>
              </a:rPr>
              <a:t>&lt;name&gt;yarn</a:t>
            </a:r>
            <a:r>
              <a:rPr lang="en-US" altLang="zh-CN" sz="1600" dirty="0">
                <a:sym typeface="方正清刻本悦宋简体"/>
              </a:rPr>
              <a:t>.nodemanager.aux-services</a:t>
            </a:r>
            <a:r>
              <a:rPr lang="en" altLang="zh-CN" sz="1600" dirty="0">
                <a:sym typeface="方正清刻本悦宋简体"/>
              </a:rPr>
              <a:t>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 err="1">
                <a:sym typeface="方正清刻本悦宋简体"/>
              </a:rPr>
              <a:t>mapreduce_shuffle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指定</a:t>
            </a:r>
            <a:r>
              <a:rPr lang="en-US" altLang="zh-CN" sz="1600" dirty="0">
                <a:sym typeface="方正清刻本悦宋简体"/>
              </a:rPr>
              <a:t>Yarn</a:t>
            </a:r>
            <a:r>
              <a:rPr lang="zh-CN" altLang="en-US" sz="1600" dirty="0">
                <a:sym typeface="方正清刻本悦宋简体"/>
              </a:rPr>
              <a:t>的</a:t>
            </a:r>
            <a:r>
              <a:rPr lang="en-US" altLang="zh-CN" sz="1600" dirty="0">
                <a:sym typeface="方正清刻本悦宋简体"/>
              </a:rPr>
              <a:t>ResourceManager</a:t>
            </a:r>
            <a:r>
              <a:rPr lang="zh-CN" altLang="en-US" sz="1600" dirty="0">
                <a:sym typeface="方正清刻本悦宋简体"/>
              </a:rPr>
              <a:t>的地址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zh-CN" altLang="en-US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	&lt;name&gt;yarn.resourcemanager.hostname&lt;/name&gt;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	&lt;value&gt;nodeb1&lt;/value&gt;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&lt;/property&gt;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sz="16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 配置</a:t>
            </a:r>
            <a:r>
              <a:rPr lang="en-US" altLang="zh-CN" dirty="0"/>
              <a:t>yarn-site.xml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加入</a:t>
            </a:r>
            <a:r>
              <a:rPr lang="en-US" altLang="zh-CN" sz="28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JAVA_HOME</a:t>
            </a: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。</a:t>
            </a:r>
            <a:endParaRPr lang="en" sz="28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 配置</a:t>
            </a:r>
            <a:r>
              <a:rPr lang="en-US" altLang="zh-CN" dirty="0"/>
              <a:t>mapred-env.sh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1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将</a:t>
            </a:r>
            <a:r>
              <a:rPr lang="en-US" altLang="zh-CN" sz="1600" dirty="0">
                <a:sym typeface="方正清刻本悦宋简体"/>
              </a:rPr>
              <a:t>mapred-site.xml.template</a:t>
            </a:r>
            <a:r>
              <a:rPr lang="zh-CN" altLang="en-US" sz="1600" dirty="0">
                <a:sym typeface="方正清刻本悦宋简体"/>
              </a:rPr>
              <a:t>重命名为</a:t>
            </a:r>
            <a:r>
              <a:rPr lang="en-US" altLang="zh-CN" sz="1600" dirty="0">
                <a:sym typeface="方正清刻本悦宋简体"/>
              </a:rPr>
              <a:t>mapred-site.xml</a:t>
            </a:r>
            <a:r>
              <a:rPr lang="zh-CN" altLang="en-US" sz="1600" dirty="0">
                <a:sym typeface="方正清刻本悦宋简体"/>
              </a:rPr>
              <a:t>。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指定</a:t>
            </a:r>
            <a:r>
              <a:rPr lang="en-US" altLang="zh-CN" sz="1600" dirty="0">
                <a:sym typeface="方正清刻本悦宋简体"/>
              </a:rPr>
              <a:t>MR</a:t>
            </a:r>
            <a:r>
              <a:rPr lang="zh-CN" altLang="en-US" sz="1600" dirty="0">
                <a:sym typeface="方正清刻本悦宋简体"/>
              </a:rPr>
              <a:t>运行在</a:t>
            </a:r>
            <a:r>
              <a:rPr lang="en-US" altLang="zh-CN" sz="1600" dirty="0">
                <a:sym typeface="方正清刻本悦宋简体"/>
              </a:rPr>
              <a:t>Yarn</a:t>
            </a:r>
            <a:r>
              <a:rPr lang="zh-CN" altLang="en-US" sz="1600" dirty="0">
                <a:sym typeface="方正清刻本悦宋简体"/>
              </a:rPr>
              <a:t>上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mapreduce.framework.name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yarn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 配置</a:t>
            </a:r>
            <a:r>
              <a:rPr lang="en-US" altLang="zh-CN" dirty="0"/>
              <a:t>mapred-site.xml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7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/>
              <a:t>启动集群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D77-DABD-034A-9C60-46332CEE5136}"/>
              </a:ext>
            </a:extLst>
          </p:cNvPr>
          <p:cNvGrpSpPr/>
          <p:nvPr/>
        </p:nvGrpSpPr>
        <p:grpSpPr>
          <a:xfrm>
            <a:off x="2132323" y="913702"/>
            <a:ext cx="7925436" cy="1677671"/>
            <a:chOff x="2132323" y="913702"/>
            <a:chExt cx="7925436" cy="1677671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0" y="1029314"/>
              <a:ext cx="7484536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1.</a:t>
              </a:r>
              <a:r>
                <a:rPr lang="zh-CN" altLang="en-US" dirty="0"/>
                <a:t> 启动前必须保证</a:t>
              </a:r>
              <a:r>
                <a:rPr lang="en-US" altLang="zh-CN" dirty="0"/>
                <a:t>NameNode</a:t>
              </a:r>
              <a:r>
                <a:rPr lang="zh-CN" altLang="en-US" dirty="0"/>
                <a:t>和</a:t>
              </a:r>
              <a:r>
                <a:rPr lang="en-US" altLang="zh-CN" dirty="0"/>
                <a:t>DataNode</a:t>
              </a:r>
              <a:r>
                <a:rPr lang="zh-CN" altLang="en-US" dirty="0"/>
                <a:t>已经启动。</a:t>
              </a:r>
              <a:endParaRPr lang="en-US" altLang="zh-CN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FC5C8A-6763-544F-A36B-77FA233E3BC5}"/>
              </a:ext>
            </a:extLst>
          </p:cNvPr>
          <p:cNvGrpSpPr/>
          <p:nvPr/>
        </p:nvGrpSpPr>
        <p:grpSpPr>
          <a:xfrm>
            <a:off x="2132323" y="2766021"/>
            <a:ext cx="7925436" cy="1677671"/>
            <a:chOff x="2132323" y="913702"/>
            <a:chExt cx="7925436" cy="1677671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9A4BE4A-C76E-AD4B-9B94-E9AEF293449D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5D46444B-CADE-3946-BE8A-A951BFD5A16F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</a:t>
              </a:r>
              <a:r>
                <a:rPr lang="zh-CN" altLang="en-US" dirty="0"/>
                <a:t> 启动</a:t>
              </a:r>
              <a:r>
                <a:rPr lang="en-US" altLang="zh-CN" dirty="0"/>
                <a:t>ResourceManager</a:t>
              </a:r>
            </a:p>
            <a:p>
              <a:endParaRPr lang="en-US" altLang="zh-CN" dirty="0"/>
            </a:p>
            <a:p>
              <a:r>
                <a:rPr lang="en-US" altLang="zh-CN" sz="2400" dirty="0"/>
                <a:t>sbin/yarn-daemon.sh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start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resourcemanager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A9AE8E-1626-C44A-87C9-9061D74771C1}"/>
              </a:ext>
            </a:extLst>
          </p:cNvPr>
          <p:cNvGrpSpPr/>
          <p:nvPr/>
        </p:nvGrpSpPr>
        <p:grpSpPr>
          <a:xfrm>
            <a:off x="2132323" y="4618340"/>
            <a:ext cx="7925436" cy="1677671"/>
            <a:chOff x="2132323" y="913702"/>
            <a:chExt cx="7925436" cy="1677671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A1122EC-C92D-2645-A987-140A4B31F243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58E15430-BBE2-1D46-9567-29E27E6C3FE8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3.</a:t>
              </a:r>
              <a:r>
                <a:rPr lang="zh-CN" altLang="en-US" dirty="0"/>
                <a:t> 启动</a:t>
              </a:r>
              <a:r>
                <a:rPr lang="en-US" altLang="zh-CN" dirty="0"/>
                <a:t>NodeManager</a:t>
              </a:r>
            </a:p>
            <a:p>
              <a:endParaRPr lang="en-US" altLang="zh-CN" dirty="0"/>
            </a:p>
            <a:p>
              <a:r>
                <a:rPr lang="en-US" altLang="zh-CN" sz="2400" dirty="0"/>
                <a:t>sbin/yarn-daemon.sh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start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nodemanager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236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思远</cp:lastModifiedBy>
  <cp:revision>57</cp:revision>
  <dcterms:modified xsi:type="dcterms:W3CDTF">2021-05-27T09:11:14Z</dcterms:modified>
</cp:coreProperties>
</file>