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2"/>
  </p:notesMasterIdLst>
  <p:sldIdLst>
    <p:sldId id="256" r:id="rId2"/>
    <p:sldId id="258" r:id="rId3"/>
    <p:sldId id="285" r:id="rId4"/>
    <p:sldId id="25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7" r:id="rId24"/>
    <p:sldId id="304" r:id="rId25"/>
    <p:sldId id="306" r:id="rId26"/>
    <p:sldId id="305" r:id="rId27"/>
    <p:sldId id="308" r:id="rId28"/>
    <p:sldId id="309" r:id="rId29"/>
    <p:sldId id="310" r:id="rId30"/>
    <p:sldId id="31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7F0D-9B99-4258-99AB-8EFBAD6F5BB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90C1-BB4E-4157-9335-838153176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3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0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839118-040B-4D92-B911-94665EF413E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E9B5-B832-4D3C-A0C7-2D05BAA4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大数据开发技术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DC458-0806-4D28-9C2D-A1DB2F336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东北林业大学</a:t>
            </a:r>
            <a:endParaRPr lang="en-US" altLang="zh-CN" dirty="0"/>
          </a:p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卢洋</a:t>
            </a:r>
          </a:p>
        </p:txBody>
      </p:sp>
    </p:spTree>
    <p:extLst>
      <p:ext uri="{BB962C8B-B14F-4D97-AF65-F5344CB8AC3E}">
        <p14:creationId xmlns:p14="http://schemas.microsoft.com/office/powerpoint/2010/main" val="39087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本地（</a:t>
            </a:r>
            <a:r>
              <a:rPr lang="en-US" altLang="zh-CN"/>
              <a:t>local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 </a:t>
            </a:r>
            <a:r>
              <a:rPr lang="zh-CN" altLang="en-US"/>
              <a:t>中央（</a:t>
            </a:r>
            <a:r>
              <a:rPr lang="en-US" altLang="zh-CN"/>
              <a:t>central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 </a:t>
            </a:r>
            <a:r>
              <a:rPr lang="zh-CN" altLang="en-US"/>
              <a:t>远程（</a:t>
            </a:r>
            <a:r>
              <a:rPr lang="en-US" altLang="zh-CN"/>
              <a:t>remote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8153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依赖搜索顺序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在本地仓库中搜索；如果找不到，执行步骤 </a:t>
            </a:r>
            <a:r>
              <a:rPr lang="en-US" altLang="zh-CN"/>
              <a:t>2</a:t>
            </a:r>
            <a:r>
              <a:rPr lang="zh-CN" altLang="en-US"/>
              <a:t>，如果找到了则执行其他操作；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在中央仓库中搜索；如果找不到，并且有一个或多个远程仓库已经设置，则执行步骤 </a:t>
            </a:r>
            <a:r>
              <a:rPr lang="en-US" altLang="zh-CN"/>
              <a:t>4</a:t>
            </a:r>
            <a:r>
              <a:rPr lang="zh-CN" altLang="en-US"/>
              <a:t>，如果找到了则下载到本地仓库中以备将来引用；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如果远程仓库没有被设置，</a:t>
            </a:r>
            <a:r>
              <a:rPr lang="en-US" altLang="zh-CN"/>
              <a:t>Maven </a:t>
            </a:r>
            <a:r>
              <a:rPr lang="zh-CN" altLang="en-US"/>
              <a:t>将简单的停滞处理并抛出错误（无法找到依赖的文件）；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在一个或多个远程仓库中搜索依赖的文件，如果找到则下载到本地仓库以备将来引用，否则 </a:t>
            </a:r>
            <a:r>
              <a:rPr lang="en-US" altLang="zh-CN"/>
              <a:t>Maven </a:t>
            </a:r>
            <a:r>
              <a:rPr lang="zh-CN" altLang="en-US"/>
              <a:t>将停止处理并抛出错误（无法找到依赖的文件）。</a:t>
            </a:r>
          </a:p>
        </p:txBody>
      </p:sp>
    </p:spTree>
    <p:extLst>
      <p:ext uri="{BB962C8B-B14F-4D97-AF65-F5344CB8AC3E}">
        <p14:creationId xmlns:p14="http://schemas.microsoft.com/office/powerpoint/2010/main" val="190701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阿里云仓库</a:t>
            </a:r>
            <a:r>
              <a:rPr lang="en-US" altLang="zh-CN"/>
              <a:t>-1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修改</a:t>
            </a:r>
            <a:r>
              <a:rPr lang="en-US" altLang="zh-CN"/>
              <a:t>maven</a:t>
            </a:r>
            <a:r>
              <a:rPr lang="zh-CN" altLang="en-US"/>
              <a:t>根目录下的</a:t>
            </a:r>
            <a:r>
              <a:rPr lang="en-US" altLang="zh-CN"/>
              <a:t>conf/settings.xml</a:t>
            </a:r>
            <a:r>
              <a:rPr lang="zh-CN" altLang="en-US"/>
              <a:t>文件，在</a:t>
            </a:r>
            <a:r>
              <a:rPr lang="en-US" altLang="zh-CN"/>
              <a:t>mirrors</a:t>
            </a:r>
            <a:r>
              <a:rPr lang="zh-CN" altLang="en-US"/>
              <a:t>节点上添加内容：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&lt;mirror&gt;</a:t>
            </a:r>
          </a:p>
          <a:p>
            <a:pPr marL="0" indent="0">
              <a:buNone/>
            </a:pPr>
            <a:r>
              <a:rPr lang="en-US" altLang="zh-CN"/>
              <a:t>      &lt;id&gt;alimaven&lt;/id&gt;</a:t>
            </a:r>
          </a:p>
          <a:p>
            <a:pPr marL="0" indent="0">
              <a:buNone/>
            </a:pPr>
            <a:r>
              <a:rPr lang="en-US" altLang="zh-CN"/>
              <a:t>      &lt;name&gt;aliyun maven&lt;/name&gt;</a:t>
            </a:r>
          </a:p>
          <a:p>
            <a:pPr marL="0" indent="0">
              <a:buNone/>
            </a:pPr>
            <a:r>
              <a:rPr lang="en-US" altLang="zh-CN"/>
              <a:t>      &lt;url&gt;http://maven.aliyun.com/nexus/content/groups/public/&lt;/url&gt;</a:t>
            </a:r>
          </a:p>
          <a:p>
            <a:pPr marL="0" indent="0">
              <a:buNone/>
            </a:pPr>
            <a:r>
              <a:rPr lang="en-US" altLang="zh-CN"/>
              <a:t>      &lt;mirrorOf&gt;central&lt;/mirrorOf&gt;        </a:t>
            </a:r>
          </a:p>
          <a:p>
            <a:pPr marL="0" indent="0">
              <a:buNone/>
            </a:pPr>
            <a:r>
              <a:rPr lang="en-US" altLang="zh-CN"/>
              <a:t>  &lt;/mirror&gt;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3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阿里云仓库</a:t>
            </a:r>
            <a:r>
              <a:rPr lang="en-US" altLang="zh-CN"/>
              <a:t>-1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修改</a:t>
            </a:r>
            <a:r>
              <a:rPr lang="en-US" altLang="zh-CN"/>
              <a:t>maven</a:t>
            </a:r>
            <a:r>
              <a:rPr lang="zh-CN" altLang="en-US"/>
              <a:t>根目录下的</a:t>
            </a:r>
            <a:r>
              <a:rPr lang="en-US" altLang="zh-CN"/>
              <a:t>conf/settings.xml</a:t>
            </a:r>
            <a:r>
              <a:rPr lang="zh-CN" altLang="en-US"/>
              <a:t>文件，在</a:t>
            </a:r>
            <a:r>
              <a:rPr lang="en-US" altLang="zh-CN"/>
              <a:t>mirrors</a:t>
            </a:r>
            <a:r>
              <a:rPr lang="zh-CN" altLang="en-US"/>
              <a:t>节点上添加内容：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&lt;mirror&gt;</a:t>
            </a:r>
          </a:p>
          <a:p>
            <a:pPr marL="0" indent="0">
              <a:buNone/>
            </a:pPr>
            <a:r>
              <a:rPr lang="en-US" altLang="zh-CN"/>
              <a:t>      &lt;id&gt;alimaven&lt;/id&gt;</a:t>
            </a:r>
          </a:p>
          <a:p>
            <a:pPr marL="0" indent="0">
              <a:buNone/>
            </a:pPr>
            <a:r>
              <a:rPr lang="en-US" altLang="zh-CN"/>
              <a:t>      &lt;name&gt;aliyun maven&lt;/name&gt;</a:t>
            </a:r>
          </a:p>
          <a:p>
            <a:pPr marL="0" indent="0">
              <a:buNone/>
            </a:pPr>
            <a:r>
              <a:rPr lang="en-US" altLang="zh-CN"/>
              <a:t>      &lt;url&gt;http://maven.aliyun.com/nexus/content/groups/public/&lt;/url&gt;</a:t>
            </a:r>
          </a:p>
          <a:p>
            <a:pPr marL="0" indent="0">
              <a:buNone/>
            </a:pPr>
            <a:r>
              <a:rPr lang="en-US" altLang="zh-CN"/>
              <a:t>      &lt;mirrorOf&gt;central&lt;/mirrorOf&gt;        </a:t>
            </a:r>
          </a:p>
          <a:p>
            <a:pPr marL="0" indent="0">
              <a:buNone/>
            </a:pPr>
            <a:r>
              <a:rPr lang="en-US" altLang="zh-CN"/>
              <a:t>  &lt;/mirror&gt;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阿里云仓库</a:t>
            </a:r>
            <a:r>
              <a:rPr lang="en-US" altLang="zh-CN"/>
              <a:t>-2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/>
              <a:t>在项目路径下的</a:t>
            </a:r>
            <a:r>
              <a:rPr lang="en-US" altLang="zh-CN"/>
              <a:t>pom.xml</a:t>
            </a:r>
            <a:r>
              <a:rPr lang="zh-CN" altLang="en-US"/>
              <a:t>文件中添加：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&lt;repositories&gt;  </a:t>
            </a:r>
          </a:p>
          <a:p>
            <a:pPr marL="0" indent="0">
              <a:buNone/>
            </a:pPr>
            <a:r>
              <a:rPr lang="en-US" altLang="zh-CN"/>
              <a:t>        &lt;repository&gt;  </a:t>
            </a:r>
          </a:p>
          <a:p>
            <a:pPr marL="0" indent="0">
              <a:buNone/>
            </a:pPr>
            <a:r>
              <a:rPr lang="en-US" altLang="zh-CN"/>
              <a:t>            &lt;id&gt;alimaven&lt;/id&gt;  </a:t>
            </a:r>
          </a:p>
          <a:p>
            <a:pPr marL="0" indent="0">
              <a:buNone/>
            </a:pPr>
            <a:r>
              <a:rPr lang="en-US" altLang="zh-CN"/>
              <a:t>            &lt;name&gt;aliyun maven&lt;/name&gt;  </a:t>
            </a:r>
          </a:p>
          <a:p>
            <a:pPr marL="0" indent="0">
              <a:buNone/>
            </a:pPr>
            <a:r>
              <a:rPr lang="en-US" altLang="zh-CN"/>
              <a:t>            &lt;url&gt;http://maven.aliyun.com/nexus/content/groups/public/&lt;/url&gt;  </a:t>
            </a:r>
          </a:p>
          <a:p>
            <a:pPr marL="0" indent="0">
              <a:buNone/>
            </a:pPr>
            <a:r>
              <a:rPr lang="en-US" altLang="zh-CN"/>
              <a:t>            &lt;releases&gt;  </a:t>
            </a:r>
          </a:p>
          <a:p>
            <a:pPr marL="0" indent="0">
              <a:buNone/>
            </a:pPr>
            <a:r>
              <a:rPr lang="en-US" altLang="zh-CN"/>
              <a:t>                &lt;enabled&gt;true&lt;/enabled&gt;  </a:t>
            </a:r>
          </a:p>
          <a:p>
            <a:pPr marL="0" indent="0">
              <a:buNone/>
            </a:pPr>
            <a:r>
              <a:rPr lang="en-US" altLang="zh-CN"/>
              <a:t>            &lt;/releases&gt;  </a:t>
            </a:r>
          </a:p>
          <a:p>
            <a:pPr marL="0" indent="0">
              <a:buNone/>
            </a:pPr>
            <a:r>
              <a:rPr lang="en-US" altLang="zh-CN"/>
              <a:t>            &lt;snapshots&gt;  </a:t>
            </a:r>
          </a:p>
          <a:p>
            <a:pPr marL="0" indent="0">
              <a:buNone/>
            </a:pPr>
            <a:r>
              <a:rPr lang="en-US" altLang="zh-CN"/>
              <a:t>                &lt;enabled&gt;false&lt;/enabled&gt;  </a:t>
            </a:r>
          </a:p>
          <a:p>
            <a:pPr marL="0" indent="0">
              <a:buNone/>
            </a:pPr>
            <a:r>
              <a:rPr lang="en-US" altLang="zh-CN"/>
              <a:t>            &lt;/snapshots&gt;  </a:t>
            </a:r>
          </a:p>
          <a:p>
            <a:pPr marL="0" indent="0">
              <a:buNone/>
            </a:pPr>
            <a:r>
              <a:rPr lang="en-US" altLang="zh-CN"/>
              <a:t>        &lt;/repository&gt;  </a:t>
            </a:r>
          </a:p>
          <a:p>
            <a:pPr marL="0" indent="0">
              <a:buNone/>
            </a:pPr>
            <a:r>
              <a:rPr lang="en-US" altLang="zh-CN"/>
              <a:t>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4647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项目的运行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HelloWorld.java</a:t>
            </a:r>
            <a:r>
              <a:rPr lang="zh-CN" altLang="en-US"/>
              <a:t>文件（文件名须与类名一致）：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public class HelloWorld {</a:t>
            </a:r>
          </a:p>
          <a:p>
            <a:pPr marL="0" indent="0">
              <a:buNone/>
            </a:pPr>
            <a:r>
              <a:rPr lang="en-US" altLang="zh-CN"/>
              <a:t>    public static void main(String[] args) {</a:t>
            </a:r>
          </a:p>
          <a:p>
            <a:pPr marL="0" indent="0">
              <a:buNone/>
            </a:pPr>
            <a:r>
              <a:rPr lang="en-US" altLang="zh-CN"/>
              <a:t>        System.out.println("Hello World");</a:t>
            </a:r>
          </a:p>
          <a:p>
            <a:pPr marL="0" indent="0">
              <a:buNone/>
            </a:pPr>
            <a:r>
              <a:rPr lang="en-US" altLang="zh-CN"/>
              <a:t>    }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编译、运行：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javac HelloWorld.java</a:t>
            </a:r>
          </a:p>
          <a:p>
            <a:pPr marL="0" indent="0">
              <a:buNone/>
            </a:pPr>
            <a:r>
              <a:rPr lang="en-US" altLang="zh-CN"/>
              <a:t>java HelloWorld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b="0" i="0" u="none" strike="noStrike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73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Maven </a:t>
            </a:r>
            <a:r>
              <a:rPr lang="zh-CN" altLang="en-US" dirty="0"/>
              <a:t>使用原型 </a:t>
            </a:r>
            <a:r>
              <a:rPr lang="en-US" altLang="zh-CN" dirty="0"/>
              <a:t>archetype </a:t>
            </a:r>
            <a:r>
              <a:rPr lang="zh-CN" altLang="en-US" dirty="0"/>
              <a:t>插件创建项目。要创建一个简单的 </a:t>
            </a:r>
            <a:r>
              <a:rPr lang="en-US" altLang="zh-CN" dirty="0"/>
              <a:t>Java </a:t>
            </a:r>
            <a:r>
              <a:rPr lang="zh-CN" altLang="en-US" dirty="0"/>
              <a:t>应用，可以使用 </a:t>
            </a:r>
            <a:r>
              <a:rPr lang="en-US" altLang="zh-CN" dirty="0"/>
              <a:t>maven-archetype-</a:t>
            </a:r>
            <a:r>
              <a:rPr lang="en-US" altLang="zh-CN" dirty="0" err="1"/>
              <a:t>quickstart</a:t>
            </a:r>
            <a:r>
              <a:rPr lang="en-US" altLang="zh-CN" dirty="0"/>
              <a:t> </a:t>
            </a:r>
            <a:r>
              <a:rPr lang="zh-CN" altLang="en-US" dirty="0"/>
              <a:t>插件。</a:t>
            </a:r>
            <a:endParaRPr lang="en-US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latin typeface="Arial" panose="020B0604020202020204" pitchFamily="34" charset="0"/>
              </a:rPr>
              <a:t>命令格式如下：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mvn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archetype:generate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DgroupId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edu.nefu.hadoop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DartifactId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mavenTest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DarchetypeArtifactId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=maven-archetype-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quickstart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DinteractiveMode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=false“</a:t>
            </a:r>
          </a:p>
          <a:p>
            <a:pPr marL="0" indent="0">
              <a:buNone/>
            </a:pP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mvn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archetype:generate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DgroupId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=com.lab</a:t>
            </a:r>
            <a:r>
              <a:rPr lang="en-US" altLang="zh-CN" sz="1800" dirty="0">
                <a:latin typeface="Arial" panose="020B0604020202020204" pitchFamily="34" charset="0"/>
              </a:rPr>
              <a:t>5.operation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DartifactId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hdfs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DarchetypeArtifactId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=maven-archetype-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quickstart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" "-</a:t>
            </a:r>
            <a:r>
              <a:rPr lang="en-US" altLang="zh-CN" sz="1800" b="0" i="0" u="none" strike="noStrike" dirty="0" err="1">
                <a:effectLst/>
                <a:latin typeface="Arial" panose="020B0604020202020204" pitchFamily="34" charset="0"/>
              </a:rPr>
              <a:t>DinteractiveMode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=false"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sz="1800" b="0" i="0" u="none" strike="noStrike" dirty="0">
                <a:effectLst/>
                <a:latin typeface="Arial" panose="020B0604020202020204" pitchFamily="34" charset="0"/>
              </a:rPr>
              <a:t>参数说明：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-</a:t>
            </a:r>
            <a:r>
              <a:rPr lang="en-US" altLang="zh-CN" dirty="0" err="1"/>
              <a:t>DgroupId</a:t>
            </a:r>
            <a:r>
              <a:rPr lang="zh-CN" altLang="en-US" dirty="0"/>
              <a:t>：组织名，公司网址的反写 </a:t>
            </a:r>
            <a:r>
              <a:rPr lang="en-US" altLang="zh-CN" dirty="0"/>
              <a:t>+ </a:t>
            </a:r>
            <a:r>
              <a:rPr lang="zh-CN" altLang="en-US" dirty="0"/>
              <a:t>项目名称；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-</a:t>
            </a:r>
            <a:r>
              <a:rPr lang="en-US" altLang="zh-CN" dirty="0" err="1"/>
              <a:t>DartifactId</a:t>
            </a:r>
            <a:r>
              <a:rPr lang="zh-CN" altLang="en-US" dirty="0"/>
              <a:t>：项目名</a:t>
            </a:r>
            <a:r>
              <a:rPr lang="en-US" altLang="zh-CN" dirty="0"/>
              <a:t>-</a:t>
            </a:r>
            <a:r>
              <a:rPr lang="zh-CN" altLang="en-US" dirty="0"/>
              <a:t>模块名；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-</a:t>
            </a:r>
            <a:r>
              <a:rPr lang="en-US" altLang="zh-CN" dirty="0" err="1"/>
              <a:t>DarchetypeArtifactId</a:t>
            </a:r>
            <a:r>
              <a:rPr lang="zh-CN" altLang="en-US" dirty="0"/>
              <a:t>：指定 </a:t>
            </a:r>
            <a:r>
              <a:rPr lang="en-US" altLang="zh-CN" dirty="0" err="1"/>
              <a:t>ArchetypeId</a:t>
            </a:r>
            <a:r>
              <a:rPr lang="zh-CN" altLang="en-US" dirty="0"/>
              <a:t>，</a:t>
            </a:r>
            <a:r>
              <a:rPr lang="en-US" altLang="zh-CN" dirty="0"/>
              <a:t>maven-archetype-</a:t>
            </a:r>
            <a:r>
              <a:rPr lang="en-US" altLang="zh-CN" dirty="0" err="1"/>
              <a:t>quickstart</a:t>
            </a:r>
            <a:r>
              <a:rPr lang="zh-CN" altLang="en-US" dirty="0"/>
              <a:t>，创建一个简单的 </a:t>
            </a:r>
            <a:r>
              <a:rPr lang="en-US" altLang="zh-CN" dirty="0"/>
              <a:t>Java </a:t>
            </a:r>
            <a:r>
              <a:rPr lang="zh-CN" altLang="en-US" dirty="0"/>
              <a:t>应用；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-</a:t>
            </a:r>
            <a:r>
              <a:rPr lang="en-US" altLang="zh-CN" dirty="0" err="1"/>
              <a:t>DinteractiveMode</a:t>
            </a:r>
            <a:r>
              <a:rPr lang="zh-CN" altLang="en-US" dirty="0"/>
              <a:t>：是否使用交互模式。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96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项目结构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A564A-2117-43A3-A0EB-7A9F8DC2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129536"/>
            <a:ext cx="5019675" cy="34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编写代码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编辑</a:t>
            </a:r>
            <a:r>
              <a:rPr lang="en-US" altLang="zh-CN"/>
              <a:t>src/main/java/edu/nefu/hadoop/App.java</a:t>
            </a:r>
            <a:r>
              <a:rPr lang="zh-CN" altLang="en-US"/>
              <a:t>文件；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写入：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System.out.println( “Hello,</a:t>
            </a:r>
            <a:r>
              <a:rPr lang="zh-CN" altLang="en-US"/>
              <a:t> </a:t>
            </a:r>
            <a:r>
              <a:rPr lang="en-US" altLang="zh-CN"/>
              <a:t>NEFU Hadoop Class!" );</a:t>
            </a:r>
          </a:p>
        </p:txBody>
      </p:sp>
    </p:spTree>
    <p:extLst>
      <p:ext uri="{BB962C8B-B14F-4D97-AF65-F5344CB8AC3E}">
        <p14:creationId xmlns:p14="http://schemas.microsoft.com/office/powerpoint/2010/main" val="233682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项目构建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构建：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在项目根目录下，运行：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mvn clean package</a:t>
            </a:r>
          </a:p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执行：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java -cp target/mavenTest-1.0-SNAPSHOT.jar edu.nefu.hadoop.App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5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r>
              <a:rPr lang="en-US" altLang="zh-CN"/>
              <a:t>Maven </a:t>
            </a:r>
            <a:r>
              <a:rPr lang="zh-CN" altLang="en-US"/>
              <a:t>翻译为</a:t>
            </a:r>
            <a:r>
              <a:rPr lang="en-US" altLang="zh-CN"/>
              <a:t>"</a:t>
            </a:r>
            <a:r>
              <a:rPr lang="zh-CN" altLang="en-US"/>
              <a:t>专家</a:t>
            </a:r>
            <a:r>
              <a:rPr lang="en-US" altLang="zh-CN"/>
              <a:t>"</a:t>
            </a:r>
            <a:r>
              <a:rPr lang="zh-CN" altLang="en-US"/>
              <a:t>、</a:t>
            </a:r>
            <a:r>
              <a:rPr lang="en-US" altLang="zh-CN"/>
              <a:t>"</a:t>
            </a:r>
            <a:r>
              <a:rPr lang="zh-CN" altLang="en-US"/>
              <a:t>内行</a:t>
            </a:r>
            <a:r>
              <a:rPr lang="en-US" altLang="zh-CN"/>
              <a:t>"</a:t>
            </a:r>
            <a:r>
              <a:rPr lang="zh-CN" altLang="en-US"/>
              <a:t>，是 </a:t>
            </a:r>
            <a:r>
              <a:rPr lang="en-US" altLang="zh-CN"/>
              <a:t>Apache </a:t>
            </a:r>
            <a:r>
              <a:rPr lang="zh-CN" altLang="en-US"/>
              <a:t>下的一个纯 </a:t>
            </a:r>
            <a:r>
              <a:rPr lang="en-US" altLang="zh-CN"/>
              <a:t>Java </a:t>
            </a:r>
            <a:r>
              <a:rPr lang="zh-CN" altLang="en-US"/>
              <a:t>开发的开源项目。基于项目对象模型（缩写：</a:t>
            </a:r>
            <a:r>
              <a:rPr lang="en-US" altLang="zh-CN"/>
              <a:t>POM</a:t>
            </a:r>
            <a:r>
              <a:rPr lang="zh-CN" altLang="en-US"/>
              <a:t>）概念，</a:t>
            </a:r>
            <a:r>
              <a:rPr lang="en-US" altLang="zh-CN"/>
              <a:t>Maven</a:t>
            </a:r>
            <a:r>
              <a:rPr lang="zh-CN" altLang="en-US"/>
              <a:t>利用一个中央信息片断能管理一个项目的构建、报告和文档等步骤。</a:t>
            </a:r>
          </a:p>
          <a:p>
            <a:endParaRPr lang="zh-CN" altLang="en-US"/>
          </a:p>
          <a:p>
            <a:r>
              <a:rPr lang="en-US" altLang="zh-CN"/>
              <a:t>Maven </a:t>
            </a:r>
            <a:r>
              <a:rPr lang="zh-CN" altLang="en-US"/>
              <a:t>是一个项目管理工具，可以对 </a:t>
            </a:r>
            <a:r>
              <a:rPr lang="en-US" altLang="zh-CN"/>
              <a:t>Java </a:t>
            </a:r>
            <a:r>
              <a:rPr lang="zh-CN" altLang="en-US"/>
              <a:t>项目进行构建、依赖管理。</a:t>
            </a:r>
          </a:p>
          <a:p>
            <a:endParaRPr lang="zh-CN" altLang="en-US"/>
          </a:p>
          <a:p>
            <a:r>
              <a:rPr lang="en-US" altLang="zh-CN"/>
              <a:t>Maven </a:t>
            </a:r>
            <a:r>
              <a:rPr lang="zh-CN" altLang="en-US"/>
              <a:t>也可被用于构建和管理各种项目，例如 </a:t>
            </a:r>
            <a:r>
              <a:rPr lang="en-US" altLang="zh-CN"/>
              <a:t>C#</a:t>
            </a:r>
            <a:r>
              <a:rPr lang="zh-CN" altLang="en-US"/>
              <a:t>，</a:t>
            </a:r>
            <a:r>
              <a:rPr lang="en-US" altLang="zh-CN"/>
              <a:t>Ruby</a:t>
            </a:r>
            <a:r>
              <a:rPr lang="zh-CN" altLang="en-US"/>
              <a:t>，</a:t>
            </a:r>
            <a:r>
              <a:rPr lang="en-US" altLang="zh-CN"/>
              <a:t>Scala </a:t>
            </a:r>
            <a:r>
              <a:rPr lang="zh-CN" altLang="en-US"/>
              <a:t>和其他语言编写的项目。</a:t>
            </a:r>
            <a:r>
              <a:rPr lang="en-US" altLang="zh-CN"/>
              <a:t>Maven </a:t>
            </a:r>
            <a:r>
              <a:rPr lang="zh-CN" altLang="en-US"/>
              <a:t>曾是 </a:t>
            </a:r>
            <a:r>
              <a:rPr lang="en-US" altLang="zh-CN"/>
              <a:t>Jakarta </a:t>
            </a:r>
            <a:r>
              <a:rPr lang="zh-CN" altLang="en-US"/>
              <a:t>项目的子项目，现为由 </a:t>
            </a:r>
            <a:r>
              <a:rPr lang="en-US" altLang="zh-CN"/>
              <a:t>Apache </a:t>
            </a:r>
            <a:r>
              <a:rPr lang="zh-CN" altLang="en-US"/>
              <a:t>软件基金会主持的独立 </a:t>
            </a:r>
            <a:r>
              <a:rPr lang="en-US" altLang="zh-CN"/>
              <a:t>Apache </a:t>
            </a:r>
            <a:r>
              <a:rPr lang="zh-CN" altLang="en-US"/>
              <a:t>项目。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项目构建的结果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6CAC9D-14B6-4DEF-9114-5CE03053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37" y="919162"/>
            <a:ext cx="3819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引入外部依赖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Hadoop WordCount</a:t>
            </a:r>
            <a:r>
              <a:rPr lang="zh-CN" altLang="en-US"/>
              <a:t>运行方式：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hadoop jar share/…/…/….jar wordcount input output</a:t>
            </a:r>
          </a:p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命令行参数解析。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79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-1</a:t>
            </a:r>
            <a:r>
              <a:rPr lang="zh-CN" altLang="en-US"/>
              <a:t>：声明依赖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org.apache.commons.cli.CommandLineParser;  </a:t>
            </a:r>
          </a:p>
          <a:p>
            <a:pPr marL="0" indent="0">
              <a:buNone/>
            </a:pPr>
            <a:r>
              <a:rPr lang="en-US" altLang="zh-CN"/>
              <a:t>import org.apache.commons.cli.BasicParser;  </a:t>
            </a:r>
          </a:p>
          <a:p>
            <a:pPr marL="0" indent="0">
              <a:buNone/>
            </a:pPr>
            <a:r>
              <a:rPr lang="en-US" altLang="zh-CN"/>
              <a:t>import org.apache.commons.cli.Options;  </a:t>
            </a:r>
          </a:p>
          <a:p>
            <a:pPr marL="0" indent="0">
              <a:buNone/>
            </a:pPr>
            <a:r>
              <a:rPr lang="en-US" altLang="zh-CN"/>
              <a:t>import org.apache.commons.cli.CommandLine; </a:t>
            </a:r>
          </a:p>
        </p:txBody>
      </p:sp>
    </p:spTree>
    <p:extLst>
      <p:ext uri="{BB962C8B-B14F-4D97-AF65-F5344CB8AC3E}">
        <p14:creationId xmlns:p14="http://schemas.microsoft.com/office/powerpoint/2010/main" val="215782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-2</a:t>
            </a:r>
            <a:r>
              <a:rPr lang="zh-CN" altLang="en-US"/>
              <a:t>：</a:t>
            </a:r>
            <a:r>
              <a:rPr lang="en-US" altLang="zh-CN"/>
              <a:t>main</a:t>
            </a:r>
            <a:r>
              <a:rPr lang="zh-CN" altLang="en-US"/>
              <a:t>函数的改动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public static void main(String[] args) throws Exception { </a:t>
            </a:r>
          </a:p>
        </p:txBody>
      </p:sp>
    </p:spTree>
    <p:extLst>
      <p:ext uri="{BB962C8B-B14F-4D97-AF65-F5344CB8AC3E}">
        <p14:creationId xmlns:p14="http://schemas.microsoft.com/office/powerpoint/2010/main" val="7707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-3</a:t>
            </a:r>
            <a:r>
              <a:rPr lang="zh-CN" altLang="en-US"/>
              <a:t>：添加解析器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/>
              <a:t> public static void main(String[] args) throws Exception {  </a:t>
            </a:r>
          </a:p>
          <a:p>
            <a:pPr marL="0" indent="0">
              <a:buNone/>
            </a:pPr>
            <a:r>
              <a:rPr lang="en-US" altLang="zh-CN"/>
              <a:t>    // Create a Parser  </a:t>
            </a:r>
          </a:p>
          <a:p>
            <a:pPr marL="0" indent="0">
              <a:buNone/>
            </a:pPr>
            <a:r>
              <a:rPr lang="en-US" altLang="zh-CN"/>
              <a:t>    CommandLineParser parser = new BasicParser( );  </a:t>
            </a:r>
          </a:p>
          <a:p>
            <a:pPr marL="0" indent="0">
              <a:buNone/>
            </a:pPr>
            <a:r>
              <a:rPr lang="en-US" altLang="zh-CN"/>
              <a:t>    Options options = new Options( );  </a:t>
            </a:r>
          </a:p>
          <a:p>
            <a:pPr marL="0" indent="0">
              <a:buNone/>
            </a:pPr>
            <a:r>
              <a:rPr lang="en-US" altLang="zh-CN"/>
              <a:t>    options.addOption("h", "help", false, "Print this usage information");  </a:t>
            </a:r>
          </a:p>
          <a:p>
            <a:pPr marL="0" indent="0">
              <a:buNone/>
            </a:pPr>
            <a:r>
              <a:rPr lang="en-US" altLang="zh-CN"/>
              <a:t>    options.addOption("v", "verbose", false, "Print out VERBOSE information" );  </a:t>
            </a:r>
          </a:p>
          <a:p>
            <a:pPr marL="0" indent="0">
              <a:buNone/>
            </a:pPr>
            <a:r>
              <a:rPr lang="en-US" altLang="zh-CN"/>
              <a:t>    options.addOption("f", "file", true, "File to save program output to");  </a:t>
            </a:r>
          </a:p>
          <a:p>
            <a:pPr marL="0" indent="0">
              <a:buNone/>
            </a:pPr>
            <a:r>
              <a:rPr lang="en-US" altLang="zh-CN"/>
              <a:t>    // Parse the program arguments  </a:t>
            </a:r>
          </a:p>
          <a:p>
            <a:pPr marL="0" indent="0">
              <a:buNone/>
            </a:pPr>
            <a:r>
              <a:rPr lang="en-US" altLang="zh-CN"/>
              <a:t>    CommandLine commandLine = parser.parse( options, args );  </a:t>
            </a:r>
          </a:p>
          <a:p>
            <a:pPr marL="0" indent="0">
              <a:buNone/>
            </a:pPr>
            <a:r>
              <a:rPr lang="en-US" altLang="zh-CN"/>
              <a:t>    // Set the appropriate variables based on supplied options  </a:t>
            </a:r>
          </a:p>
          <a:p>
            <a:pPr marL="0" indent="0">
              <a:buNone/>
            </a:pPr>
            <a:r>
              <a:rPr lang="en-US" altLang="zh-CN"/>
              <a:t>    boolean verbose = false;  </a:t>
            </a:r>
          </a:p>
          <a:p>
            <a:pPr marL="0" indent="0">
              <a:buNone/>
            </a:pPr>
            <a:r>
              <a:rPr lang="en-US" altLang="zh-CN"/>
              <a:t>    String file = ""; </a:t>
            </a:r>
          </a:p>
        </p:txBody>
      </p:sp>
    </p:spTree>
    <p:extLst>
      <p:ext uri="{BB962C8B-B14F-4D97-AF65-F5344CB8AC3E}">
        <p14:creationId xmlns:p14="http://schemas.microsoft.com/office/powerpoint/2010/main" val="317907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-4</a:t>
            </a:r>
            <a:r>
              <a:rPr lang="zh-CN" altLang="en-US"/>
              <a:t>：解析后的处理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 if( commandLine.hasOption('h') ) {  </a:t>
            </a:r>
          </a:p>
          <a:p>
            <a:pPr marL="0" indent="0">
              <a:buNone/>
            </a:pPr>
            <a:r>
              <a:rPr lang="en-US" altLang="zh-CN"/>
              <a:t>      System.out.println( "Help Message");</a:t>
            </a:r>
          </a:p>
          <a:p>
            <a:pPr marL="0" indent="0">
              <a:buNone/>
            </a:pPr>
            <a:r>
              <a:rPr lang="en-US" altLang="zh-CN"/>
              <a:t>      System.exit(0);  </a:t>
            </a:r>
          </a:p>
          <a:p>
            <a:pPr marL="0" indent="0">
              <a:buNone/>
            </a:pPr>
            <a:r>
              <a:rPr lang="en-US" altLang="zh-CN"/>
              <a:t>    }  </a:t>
            </a:r>
          </a:p>
          <a:p>
            <a:pPr marL="0" indent="0">
              <a:buNone/>
            </a:pPr>
            <a:r>
              <a:rPr lang="en-US" altLang="zh-CN"/>
              <a:t>    if( commandLine.hasOption('v') ) {  </a:t>
            </a:r>
          </a:p>
          <a:p>
            <a:pPr marL="0" indent="0">
              <a:buNone/>
            </a:pPr>
            <a:r>
              <a:rPr lang="en-US" altLang="zh-CN"/>
              <a:t>      verbose = true;  </a:t>
            </a:r>
          </a:p>
          <a:p>
            <a:pPr marL="0" indent="0">
              <a:buNone/>
            </a:pPr>
            <a:r>
              <a:rPr lang="en-US" altLang="zh-CN"/>
              <a:t>    }  </a:t>
            </a:r>
          </a:p>
          <a:p>
            <a:pPr marL="0" indent="0">
              <a:buNone/>
            </a:pPr>
            <a:r>
              <a:rPr lang="en-US" altLang="zh-CN"/>
              <a:t>    if( commandLine.hasOption('f') ) {  </a:t>
            </a:r>
          </a:p>
          <a:p>
            <a:pPr marL="0" indent="0">
              <a:buNone/>
            </a:pPr>
            <a:r>
              <a:rPr lang="en-US" altLang="zh-CN"/>
              <a:t>      file = commandLine.getOptionValue('f');  </a:t>
            </a:r>
          </a:p>
          <a:p>
            <a:pPr marL="0" indent="0">
              <a:buNone/>
            </a:pPr>
            <a:r>
              <a:rPr lang="en-US" altLang="zh-CN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45601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-5</a:t>
            </a:r>
            <a:r>
              <a:rPr lang="zh-CN" altLang="en-US"/>
              <a:t>：程序体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r>
              <a:rPr lang="en-US" altLang="zh-CN"/>
              <a:t> </a:t>
            </a:r>
          </a:p>
          <a:p>
            <a:pPr marL="0" indent="0">
              <a:buNone/>
            </a:pPr>
            <a:r>
              <a:rPr lang="en-US" altLang="zh-CN"/>
              <a:t>System.out.println("verbose: " + verbose);</a:t>
            </a:r>
          </a:p>
          <a:p>
            <a:pPr marL="0" indent="0">
              <a:buNone/>
            </a:pPr>
            <a:r>
              <a:rPr lang="en-US" altLang="zh-CN"/>
              <a:t>    System.out.println("file: " + file);</a:t>
            </a:r>
          </a:p>
          <a:p>
            <a:pPr marL="0" indent="0">
              <a:buNone/>
            </a:pPr>
            <a:r>
              <a:rPr lang="en-US" altLang="zh-CN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441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引入外部依赖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pom.xml</a:t>
            </a:r>
            <a:r>
              <a:rPr lang="zh-CN" altLang="en-US"/>
              <a:t>文件的</a:t>
            </a:r>
            <a:r>
              <a:rPr lang="en-US" altLang="zh-CN"/>
              <a:t>dependencies</a:t>
            </a:r>
            <a:r>
              <a:rPr lang="zh-CN" altLang="en-US"/>
              <a:t>节点，添加：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&lt;dependency&gt;</a:t>
            </a:r>
          </a:p>
          <a:p>
            <a:pPr marL="0" indent="0">
              <a:buNone/>
            </a:pPr>
            <a:r>
              <a:rPr lang="en-US" altLang="zh-CN"/>
              <a:t>      &lt;groupId&gt;commons-cli&lt;/groupId&gt;</a:t>
            </a:r>
          </a:p>
          <a:p>
            <a:pPr marL="0" indent="0">
              <a:buNone/>
            </a:pPr>
            <a:r>
              <a:rPr lang="en-US" altLang="zh-CN"/>
              <a:t>      &lt;artifactId&gt;commons-cli&lt;/artifactId&gt;</a:t>
            </a:r>
          </a:p>
          <a:p>
            <a:pPr marL="0" indent="0">
              <a:buNone/>
            </a:pPr>
            <a:r>
              <a:rPr lang="en-US" altLang="zh-CN"/>
              <a:t>      &lt;version&gt;1.2&lt;/version&gt;</a:t>
            </a:r>
          </a:p>
          <a:p>
            <a:pPr marL="0" indent="0">
              <a:buNone/>
            </a:pPr>
            <a:r>
              <a:rPr lang="en-US" altLang="zh-CN"/>
              <a:t>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5649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依赖如何查找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https://mvnrepository.com/</a:t>
            </a:r>
          </a:p>
        </p:txBody>
      </p:sp>
    </p:spTree>
    <p:extLst>
      <p:ext uri="{BB962C8B-B14F-4D97-AF65-F5344CB8AC3E}">
        <p14:creationId xmlns:p14="http://schemas.microsoft.com/office/powerpoint/2010/main" val="174272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制作</a:t>
            </a:r>
            <a:r>
              <a:rPr lang="en-US" altLang="zh-CN"/>
              <a:t>Fat Jar</a:t>
            </a:r>
            <a:r>
              <a:rPr lang="zh-CN" altLang="en-US"/>
              <a:t>包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062A4-BE9A-447E-A9D0-3201E464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988906"/>
            <a:ext cx="4838700" cy="51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特点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47500" lnSpcReduction="20000"/>
          </a:bodyPr>
          <a:lstStyle/>
          <a:p>
            <a:pPr marL="0" indent="0"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项目设置遵循统一的规则。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任意工程中共享。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依赖管理包括自动更新。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一个庞大且不断增长的库。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可扩展，能够轻松编写 </a:t>
            </a:r>
            <a:r>
              <a:rPr lang="en-US" altLang="zh-CN"/>
              <a:t>Java </a:t>
            </a:r>
            <a:r>
              <a:rPr lang="zh-CN" altLang="en-US"/>
              <a:t>或脚本语言的插件。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只需很少或不需要额外配置即可即时访问新功能。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基于模型的构建 − </a:t>
            </a:r>
            <a:r>
              <a:rPr lang="en-US" altLang="zh-CN"/>
              <a:t>Maven</a:t>
            </a:r>
            <a:r>
              <a:rPr lang="zh-CN" altLang="en-US"/>
              <a:t>能够将任意数量的项目构建到预定义的输出类型中，如 </a:t>
            </a:r>
            <a:r>
              <a:rPr lang="en-US" altLang="zh-CN"/>
              <a:t>JAR</a:t>
            </a:r>
            <a:r>
              <a:rPr lang="zh-CN" altLang="en-US"/>
              <a:t>，</a:t>
            </a:r>
            <a:r>
              <a:rPr lang="en-US" altLang="zh-CN"/>
              <a:t>WAR </a:t>
            </a:r>
            <a:r>
              <a:rPr lang="zh-CN" altLang="en-US"/>
              <a:t>或基于项目元数据的分发，而不需要在大多数情况下执行任何脚本。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项目信息的一致性站点 − 使用与构建过程相同的元数据，</a:t>
            </a:r>
            <a:r>
              <a:rPr lang="en-US" altLang="zh-CN"/>
              <a:t>Maven </a:t>
            </a:r>
            <a:r>
              <a:rPr lang="zh-CN" altLang="en-US"/>
              <a:t>能够生成一个网站或</a:t>
            </a:r>
            <a:r>
              <a:rPr lang="en-US" altLang="zh-CN"/>
              <a:t>PDF</a:t>
            </a:r>
            <a:r>
              <a:rPr lang="zh-CN" altLang="en-US"/>
              <a:t>，包括您要添加的任何文档，并添加到关于项目开发状态的标准报告中。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发布管理和发布单独的输出 − </a:t>
            </a:r>
            <a:r>
              <a:rPr lang="en-US" altLang="zh-CN"/>
              <a:t>Maven </a:t>
            </a:r>
            <a:r>
              <a:rPr lang="zh-CN" altLang="en-US"/>
              <a:t>将不需要额外的配置，就可以与源代码管理系统（如 </a:t>
            </a:r>
            <a:r>
              <a:rPr lang="en-US" altLang="zh-CN"/>
              <a:t>Subversion </a:t>
            </a:r>
            <a:r>
              <a:rPr lang="zh-CN" altLang="en-US"/>
              <a:t>或 </a:t>
            </a:r>
            <a:r>
              <a:rPr lang="en-US" altLang="zh-CN"/>
              <a:t>Git</a:t>
            </a:r>
            <a:r>
              <a:rPr lang="zh-CN" altLang="en-US"/>
              <a:t>）集成，并可以基于某个标签管理项目的发布。它也可以将其发布到分发位置供其他项目使用。</a:t>
            </a:r>
            <a:r>
              <a:rPr lang="en-US" altLang="zh-CN"/>
              <a:t>Maven </a:t>
            </a:r>
            <a:r>
              <a:rPr lang="zh-CN" altLang="en-US"/>
              <a:t>能够发布单独的输出，如 </a:t>
            </a:r>
            <a:r>
              <a:rPr lang="en-US" altLang="zh-CN"/>
              <a:t>JAR</a:t>
            </a:r>
            <a:r>
              <a:rPr lang="zh-CN" altLang="en-US"/>
              <a:t>，包含其他依赖和文档的归档，或者作为源代码发布。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向后兼容性 − 您可以很轻松的从旧版本 </a:t>
            </a:r>
            <a:r>
              <a:rPr lang="en-US" altLang="zh-CN"/>
              <a:t>Maven </a:t>
            </a:r>
            <a:r>
              <a:rPr lang="zh-CN" altLang="en-US"/>
              <a:t>的多个模块移植到 </a:t>
            </a:r>
            <a:r>
              <a:rPr lang="en-US" altLang="zh-CN"/>
              <a:t>Maven 3 </a:t>
            </a:r>
            <a:r>
              <a:rPr lang="zh-CN" altLang="en-US"/>
              <a:t>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子项目使用父项目依赖时，正常情况子项目应该继承父项目依赖，无需使用版本号，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并行构建 − 编译的速度能普遍提高</a:t>
            </a:r>
            <a:r>
              <a:rPr lang="en-US" altLang="zh-CN"/>
              <a:t>20 - 50 %</a:t>
            </a:r>
            <a:r>
              <a:rPr lang="zh-CN" altLang="en-US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更好的错误报告 − </a:t>
            </a:r>
            <a:r>
              <a:rPr lang="en-US" altLang="zh-CN"/>
              <a:t>Maven </a:t>
            </a:r>
            <a:r>
              <a:rPr lang="zh-CN" altLang="en-US"/>
              <a:t>改进了错误报告，它为您提供了 </a:t>
            </a:r>
            <a:r>
              <a:rPr lang="en-US" altLang="zh-CN"/>
              <a:t>Maven wiki </a:t>
            </a:r>
            <a:r>
              <a:rPr lang="zh-CN" altLang="en-US"/>
              <a:t>页面的链接，您可以点击链接查看错误的完整描述。</a:t>
            </a:r>
          </a:p>
        </p:txBody>
      </p:sp>
    </p:spTree>
    <p:extLst>
      <p:ext uri="{BB962C8B-B14F-4D97-AF65-F5344CB8AC3E}">
        <p14:creationId xmlns:p14="http://schemas.microsoft.com/office/powerpoint/2010/main" val="3238223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打包并运行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打包：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mvn clean package</a:t>
            </a:r>
          </a:p>
          <a:p>
            <a:pPr marL="0" indent="0">
              <a:buNone/>
            </a:pPr>
            <a:endParaRPr lang="en-US" altLang="zh-CN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运行：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java -cp target/mavenTest-1.0-SNAPSHOT-jar-with-dependencies.jar edu.nefu.hadoop.App</a:t>
            </a:r>
          </a:p>
        </p:txBody>
      </p:sp>
    </p:spTree>
    <p:extLst>
      <p:ext uri="{BB962C8B-B14F-4D97-AF65-F5344CB8AC3E}">
        <p14:creationId xmlns:p14="http://schemas.microsoft.com/office/powerpoint/2010/main" val="2435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环境配置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系统要求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检查</a:t>
            </a:r>
            <a:r>
              <a:rPr lang="en-US" altLang="zh-CN"/>
              <a:t>Java</a:t>
            </a:r>
            <a:r>
              <a:rPr lang="zh-CN" altLang="en-US"/>
              <a:t>安装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下载安装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配置环境变量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74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系统要求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16235-DC6D-430F-930B-B1DF127BD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71BCFC-66AA-431D-9919-958A2496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00250"/>
            <a:ext cx="8020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</a:t>
            </a:r>
            <a:r>
              <a:rPr lang="en-US" altLang="zh-CN"/>
              <a:t>Java</a:t>
            </a:r>
            <a:r>
              <a:rPr lang="zh-CN" altLang="en-US"/>
              <a:t>安装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16235-DC6D-430F-930B-B1DF127BD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41BCC3-DBCE-4F5D-B8F5-23E6687B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05012"/>
            <a:ext cx="8001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配置环境变量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/etc/profile.d</a:t>
            </a:r>
            <a:r>
              <a:rPr lang="zh-CN" altLang="en-US"/>
              <a:t>下创建</a:t>
            </a:r>
            <a:r>
              <a:rPr lang="en-US" altLang="zh-CN"/>
              <a:t>maven.sh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输入内容：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export MAVEN_HOME=/opt/apache-maven-3.0.5</a:t>
            </a:r>
          </a:p>
          <a:p>
            <a:pPr marL="0" indent="0">
              <a:buNone/>
            </a:pPr>
            <a:r>
              <a:rPr lang="en-US" altLang="zh-CN"/>
              <a:t>export M2_HOME=$MAVEN_HOME</a:t>
            </a:r>
          </a:p>
          <a:p>
            <a:pPr marL="0" indent="0">
              <a:buNone/>
            </a:pPr>
            <a:r>
              <a:rPr lang="en-US" altLang="zh-CN"/>
              <a:t>export PATH=$PATH:$M2_HOME/bin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/>
              <a:t>验证：</a:t>
            </a:r>
            <a:r>
              <a:rPr lang="en-US" altLang="zh-CN"/>
              <a:t>mvn -v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46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 POM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POM( Project Object Model</a:t>
            </a:r>
            <a:r>
              <a:rPr lang="zh-CN" altLang="en-US"/>
              <a:t>，项目对象模型 </a:t>
            </a:r>
            <a:r>
              <a:rPr lang="en-US" altLang="zh-CN"/>
              <a:t>) </a:t>
            </a:r>
            <a:r>
              <a:rPr lang="zh-CN" altLang="en-US"/>
              <a:t>是 </a:t>
            </a:r>
            <a:r>
              <a:rPr lang="en-US" altLang="zh-CN"/>
              <a:t>Maven </a:t>
            </a:r>
            <a:r>
              <a:rPr lang="zh-CN" altLang="en-US"/>
              <a:t>工程的基本工作单元，是一个</a:t>
            </a:r>
            <a:r>
              <a:rPr lang="en-US" altLang="zh-CN"/>
              <a:t>XML</a:t>
            </a:r>
            <a:r>
              <a:rPr lang="zh-CN" altLang="en-US"/>
              <a:t>文件，包含了项目的基本信息，用于描述项目如何构建、声明项目依赖等等。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执行任务或目标时，</a:t>
            </a:r>
            <a:r>
              <a:rPr lang="en-US" altLang="zh-CN"/>
              <a:t>Maven </a:t>
            </a:r>
            <a:r>
              <a:rPr lang="zh-CN" altLang="en-US"/>
              <a:t>会在当前目录中查找 </a:t>
            </a:r>
            <a:r>
              <a:rPr lang="en-US" altLang="zh-CN"/>
              <a:t>POM</a:t>
            </a:r>
            <a:r>
              <a:rPr lang="zh-CN" altLang="en-US"/>
              <a:t>并读取 </a:t>
            </a:r>
            <a:r>
              <a:rPr lang="en-US" altLang="zh-CN"/>
              <a:t>POM</a:t>
            </a:r>
            <a:r>
              <a:rPr lang="zh-CN" altLang="en-US"/>
              <a:t>，从而获取所需的配置信息，然后执行目标。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58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POM</a:t>
            </a:r>
            <a:r>
              <a:rPr lang="zh-CN" altLang="en-US"/>
              <a:t>中可以指定一下配置：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项目依赖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插件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执行目标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项目构建 </a:t>
            </a:r>
            <a:r>
              <a:rPr lang="en-US" altLang="zh-CN"/>
              <a:t>profile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   </a:t>
            </a:r>
            <a:r>
              <a:rPr lang="zh-CN" altLang="en-US"/>
              <a:t>项目版本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项目开发者列表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  相关邮件列表信息</a:t>
            </a:r>
          </a:p>
        </p:txBody>
      </p:sp>
    </p:spTree>
    <p:extLst>
      <p:ext uri="{BB962C8B-B14F-4D97-AF65-F5344CB8AC3E}">
        <p14:creationId xmlns:p14="http://schemas.microsoft.com/office/powerpoint/2010/main" val="20630239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1733</Words>
  <Application>Microsoft Office PowerPoint</Application>
  <PresentationFormat>宽屏</PresentationFormat>
  <Paragraphs>205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Wingdings</vt:lpstr>
      <vt:lpstr>回顾</vt:lpstr>
      <vt:lpstr>大数据开发技术</vt:lpstr>
      <vt:lpstr>Maven简介</vt:lpstr>
      <vt:lpstr>Maven特点</vt:lpstr>
      <vt:lpstr>Maven环境配置</vt:lpstr>
      <vt:lpstr>系统要求</vt:lpstr>
      <vt:lpstr>检查Java安装</vt:lpstr>
      <vt:lpstr>配置环境变量</vt:lpstr>
      <vt:lpstr>Maven POM</vt:lpstr>
      <vt:lpstr>POM中可以指定一下配置：</vt:lpstr>
      <vt:lpstr>Maven仓库</vt:lpstr>
      <vt:lpstr>Maven依赖搜索顺序</vt:lpstr>
      <vt:lpstr>Maven阿里云仓库-1</vt:lpstr>
      <vt:lpstr>Maven阿里云仓库-1</vt:lpstr>
      <vt:lpstr>Maven阿里云仓库-2</vt:lpstr>
      <vt:lpstr>Java项目的运行</vt:lpstr>
      <vt:lpstr>Maven构建Java项目</vt:lpstr>
      <vt:lpstr>项目结构</vt:lpstr>
      <vt:lpstr>编写代码</vt:lpstr>
      <vt:lpstr>项目构建</vt:lpstr>
      <vt:lpstr>项目构建的结果</vt:lpstr>
      <vt:lpstr>Maven引入外部依赖</vt:lpstr>
      <vt:lpstr>代码-1：声明依赖</vt:lpstr>
      <vt:lpstr>代码-2：main函数的改动</vt:lpstr>
      <vt:lpstr>代码-3：添加解析器 </vt:lpstr>
      <vt:lpstr>代码-4：解析后的处理</vt:lpstr>
      <vt:lpstr>代码-5：程序体</vt:lpstr>
      <vt:lpstr>引入外部依赖</vt:lpstr>
      <vt:lpstr>依赖如何查找</vt:lpstr>
      <vt:lpstr>制作Fat Jar包</vt:lpstr>
      <vt:lpstr>打包并运行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Linux系统与Shell编程</dc:title>
  <dc:creator>卢 洋</dc:creator>
  <cp:lastModifiedBy>刘 思远</cp:lastModifiedBy>
  <cp:revision>125</cp:revision>
  <dcterms:created xsi:type="dcterms:W3CDTF">2020-09-18T02:15:46Z</dcterms:created>
  <dcterms:modified xsi:type="dcterms:W3CDTF">2021-06-22T03:41:42Z</dcterms:modified>
</cp:coreProperties>
</file>