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sldIdLst>
    <p:sldId id="256" r:id="rId2"/>
    <p:sldId id="269" r:id="rId3"/>
    <p:sldId id="258" r:id="rId4"/>
    <p:sldId id="270" r:id="rId5"/>
    <p:sldId id="294" r:id="rId6"/>
    <p:sldId id="295" r:id="rId7"/>
    <p:sldId id="296" r:id="rId8"/>
    <p:sldId id="297" r:id="rId9"/>
    <p:sldId id="301" r:id="rId10"/>
    <p:sldId id="302" r:id="rId11"/>
    <p:sldId id="283" r:id="rId12"/>
    <p:sldId id="285" r:id="rId13"/>
    <p:sldId id="284" r:id="rId14"/>
    <p:sldId id="298" r:id="rId15"/>
    <p:sldId id="300" r:id="rId16"/>
    <p:sldId id="299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78B1EC3-4D1E-4EB1-BEFB-3E8703EEFC96}"/>
              </a:ext>
            </a:extLst>
          </p:cNvPr>
          <p:cNvSpPr/>
          <p:nvPr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6B3D4-423C-4383-A1DC-741F23A3F489}"/>
              </a:ext>
            </a:extLst>
          </p:cNvPr>
          <p:cNvSpPr/>
          <p:nvPr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AE5E61B-3C99-4910-9501-36BA9FC99506}"/>
              </a:ext>
            </a:extLst>
          </p:cNvPr>
          <p:cNvSpPr>
            <a:spLocks/>
          </p:cNvSpPr>
          <p:nvPr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10F15C-08CC-4803-BED6-1A19E4F26751}"/>
              </a:ext>
            </a:extLst>
          </p:cNvPr>
          <p:cNvSpPr>
            <a:spLocks/>
          </p:cNvSpPr>
          <p:nvPr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922505-EE2D-4160-BDDD-ED05F90268E9}"/>
              </a:ext>
            </a:extLst>
          </p:cNvPr>
          <p:cNvSpPr>
            <a:spLocks/>
          </p:cNvSpPr>
          <p:nvPr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1B12D81-D140-4823-B240-25B48F1560DB}"/>
              </a:ext>
            </a:extLst>
          </p:cNvPr>
          <p:cNvSpPr>
            <a:spLocks/>
          </p:cNvSpPr>
          <p:nvPr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9660664D-C6D2-4810-A5F9-F7A81F6DB66B}"/>
              </a:ext>
            </a:extLst>
          </p:cNvPr>
          <p:cNvSpPr/>
          <p:nvPr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5C1BC0B-B3C8-49B1-B1C9-E68FD4D49042}"/>
              </a:ext>
            </a:extLst>
          </p:cNvPr>
          <p:cNvSpPr/>
          <p:nvPr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0A564F-A193-4DEB-9A54-93C8022DF3C9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8A082D-C090-43F7-A94C-A4F730484DA6}"/>
              </a:ext>
            </a:extLst>
          </p:cNvPr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214FF0F-F0CD-4E5F-B226-1857F727E1DE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B7C400B3-169F-4422-96EC-03B2BBCA551C}"/>
              </a:ext>
            </a:extLst>
          </p:cNvPr>
          <p:cNvSpPr>
            <a:spLocks/>
          </p:cNvSpPr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00CEEA93-10CD-415D-8886-B750BDB3719D}"/>
              </a:ext>
            </a:extLst>
          </p:cNvPr>
          <p:cNvSpPr>
            <a:spLocks/>
          </p:cNvSpPr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2EECB2ED-50EF-4947-A0C4-3A34892D07BC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877BD1F9-2C09-487E-A046-3C6CA3A2F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E614DC67-2794-44AD-ABD6-82FB7DFF4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13">
            <a:extLst>
              <a:ext uri="{FF2B5EF4-FFF2-40B4-BE49-F238E27FC236}">
                <a16:creationId xmlns:a16="http://schemas.microsoft.com/office/drawing/2014/main" id="{91A0E462-13A3-45CD-8A75-5E52F1F2A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AB-IN</a:t>
            </a:r>
          </a:p>
        </p:txBody>
      </p:sp>
      <p:sp>
        <p:nvSpPr>
          <p:cNvPr id="25" name="文本占位符 13">
            <a:extLst>
              <a:ext uri="{FF2B5EF4-FFF2-40B4-BE49-F238E27FC236}">
                <a16:creationId xmlns:a16="http://schemas.microsoft.com/office/drawing/2014/main" id="{78BC68F1-5427-48F3-9E0C-9DF333A497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6" name="不完整圆 25">
            <a:extLst>
              <a:ext uri="{FF2B5EF4-FFF2-40B4-BE49-F238E27FC236}">
                <a16:creationId xmlns:a16="http://schemas.microsoft.com/office/drawing/2014/main" id="{9678ED76-50D6-4A5C-A02C-924DEFC84D33}"/>
              </a:ext>
            </a:extLst>
          </p:cNvPr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CF708363-1D16-4BC3-B6C9-8BDD755DCF79}"/>
              </a:ext>
            </a:extLst>
          </p:cNvPr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72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AB-IN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AB-IN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58E880A-DB73-49BA-8C6C-486DA1136812}"/>
              </a:ext>
            </a:extLst>
          </p:cNvPr>
          <p:cNvSpPr/>
          <p:nvPr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E4F6D-0847-4EDC-9282-5C7424418E7A}"/>
              </a:ext>
            </a:extLst>
          </p:cNvPr>
          <p:cNvSpPr/>
          <p:nvPr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4526C06-9180-4AA2-A337-97AF05C5B62B}"/>
              </a:ext>
            </a:extLst>
          </p:cNvPr>
          <p:cNvSpPr>
            <a:spLocks/>
          </p:cNvSpPr>
          <p:nvPr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FB73EEF-0A8E-41C3-BC89-7097A3055D66}"/>
              </a:ext>
            </a:extLst>
          </p:cNvPr>
          <p:cNvSpPr>
            <a:spLocks/>
          </p:cNvSpPr>
          <p:nvPr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EBB6B4B-B08E-4C0C-AD2F-44492330DDA6}"/>
              </a:ext>
            </a:extLst>
          </p:cNvPr>
          <p:cNvSpPr>
            <a:spLocks/>
          </p:cNvSpPr>
          <p:nvPr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B0DEFD1-6512-4107-9860-B8C063E2FBC3}"/>
              </a:ext>
            </a:extLst>
          </p:cNvPr>
          <p:cNvSpPr>
            <a:spLocks/>
          </p:cNvSpPr>
          <p:nvPr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星形: 四角 2">
            <a:extLst>
              <a:ext uri="{FF2B5EF4-FFF2-40B4-BE49-F238E27FC236}">
                <a16:creationId xmlns:a16="http://schemas.microsoft.com/office/drawing/2014/main" id="{803DCD51-4C00-4158-B456-0121BC73FD6F}"/>
              </a:ext>
            </a:extLst>
          </p:cNvPr>
          <p:cNvSpPr/>
          <p:nvPr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A5FFBA-50D9-4544-8393-93F703D70E2E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D97192-6BA2-4F38-B803-99E1D3A370E8}"/>
              </a:ext>
            </a:extLst>
          </p:cNvPr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963EABE-E07E-43A5-9063-04184BFF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F5486595-8888-46BB-BB51-3EAF53DE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5FF04982-B191-4554-9498-AD77EA4EF4A2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9CBF0341-879E-40FE-93BC-01133B4F4312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FCB92B69-09C8-45C3-B303-7B48BB3FA02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198917C-845B-4616-879C-3E1577A2AF9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星形: 四角 21">
            <a:extLst>
              <a:ext uri="{FF2B5EF4-FFF2-40B4-BE49-F238E27FC236}">
                <a16:creationId xmlns:a16="http://schemas.microsoft.com/office/drawing/2014/main" id="{723219AF-B9E3-46EA-9C5C-258C27EE4591}"/>
              </a:ext>
            </a:extLst>
          </p:cNvPr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AB-IN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4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2021/9/20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AB-IN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1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03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14DB85-54DF-4983-96A9-293173F2BC56}"/>
              </a:ext>
            </a:extLst>
          </p:cNvPr>
          <p:cNvSpPr/>
          <p:nvPr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A982E-6230-40B7-8EA9-8A1558CD29AB}"/>
              </a:ext>
            </a:extLst>
          </p:cNvPr>
          <p:cNvSpPr/>
          <p:nvPr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AC2B1D4-E172-466A-9834-92BB0DE6D837}"/>
              </a:ext>
            </a:extLst>
          </p:cNvPr>
          <p:cNvSpPr>
            <a:spLocks/>
          </p:cNvSpPr>
          <p:nvPr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8EF82D-499A-40FF-8C43-25683D7F3243}"/>
              </a:ext>
            </a:extLst>
          </p:cNvPr>
          <p:cNvGrpSpPr/>
          <p:nvPr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8ACE5B-8997-4814-B1D4-756E3D5CB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205F680-BBB8-4037-B92C-C9B6CEF82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94B6344-FE73-4125-8990-1CCF46599B70}"/>
              </a:ext>
            </a:extLst>
          </p:cNvPr>
          <p:cNvSpPr>
            <a:spLocks/>
          </p:cNvSpPr>
          <p:nvPr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27D45CB3-D3E8-49C1-AD18-984B669955A8}"/>
              </a:ext>
            </a:extLst>
          </p:cNvPr>
          <p:cNvSpPr/>
          <p:nvPr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0AC4181-13AD-46AE-B4AA-26505246DCAA}"/>
              </a:ext>
            </a:extLst>
          </p:cNvPr>
          <p:cNvSpPr/>
          <p:nvPr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AC6128-6773-4B87-8F88-9C5B921977E7}"/>
              </a:ext>
            </a:extLst>
          </p:cNvPr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982674-E7D6-4EFB-8454-6BD27A953EAC}"/>
              </a:ext>
            </a:extLst>
          </p:cNvPr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70515674-255B-4ADC-B25F-D2E12EA05B25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228055-4C08-4AEF-A8CE-066D23FDFB1B}"/>
              </a:ext>
            </a:extLst>
          </p:cNvPr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3D9E272-C05D-44F8-BF12-02E63C2F84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F18646-26EF-4299-A0CE-7B3C908C7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Freeform 11">
            <a:extLst>
              <a:ext uri="{FF2B5EF4-FFF2-40B4-BE49-F238E27FC236}">
                <a16:creationId xmlns:a16="http://schemas.microsoft.com/office/drawing/2014/main" id="{CAE2B5C1-B7C6-4156-8E0E-C8A473520654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不完整圆 22">
            <a:extLst>
              <a:ext uri="{FF2B5EF4-FFF2-40B4-BE49-F238E27FC236}">
                <a16:creationId xmlns:a16="http://schemas.microsoft.com/office/drawing/2014/main" id="{28A1957F-92F6-4F36-A479-8221F40F224F}"/>
              </a:ext>
            </a:extLst>
          </p:cNvPr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767AD871-4378-4934-984B-06C8F2F7FE6D}"/>
              </a:ext>
            </a:extLst>
          </p:cNvPr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7C2F7CC5-2AC2-4EF6-AD3D-A2B3FB03F1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6" name="文本占位符 62">
            <a:extLst>
              <a:ext uri="{FF2B5EF4-FFF2-40B4-BE49-F238E27FC236}">
                <a16:creationId xmlns:a16="http://schemas.microsoft.com/office/drawing/2014/main" id="{02D77A97-75AB-4FD1-B698-91C0C4E84A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634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78B1EC3-4D1E-4EB1-BEFB-3E8703EEFC96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6B3D4-423C-4383-A1DC-741F23A3F489}"/>
              </a:ext>
            </a:extLst>
          </p:cNvPr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AE5E61B-3C99-4910-9501-36BA9FC99506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10F15C-08CC-4803-BED6-1A19E4F26751}"/>
              </a:ext>
            </a:extLst>
          </p:cNvPr>
          <p:cNvSpPr>
            <a:spLocks/>
          </p:cNvSpPr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922505-EE2D-4160-BDDD-ED05F90268E9}"/>
              </a:ext>
            </a:extLst>
          </p:cNvPr>
          <p:cNvSpPr>
            <a:spLocks/>
          </p:cNvSpPr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1B12D81-D140-4823-B240-25B48F1560DB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AB-IN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9660664D-C6D2-4810-A5F9-F7A81F6DB66B}"/>
              </a:ext>
            </a:extLst>
          </p:cNvPr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5C1BC0B-B3C8-49B1-B1C9-E68FD4D49042}"/>
              </a:ext>
            </a:extLst>
          </p:cNvPr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8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58E880A-DB73-49BA-8C6C-486DA1136812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E4F6D-0847-4EDC-9282-5C7424418E7A}"/>
              </a:ext>
            </a:extLst>
          </p:cNvPr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4526C06-9180-4AA2-A337-97AF05C5B62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FB73EEF-0A8E-41C3-BC89-7097A3055D6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EBB6B4B-B08E-4C0C-AD2F-44492330DDA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B0DEFD1-6512-4107-9860-B8C063E2FBC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星形: 四角 2">
            <a:extLst>
              <a:ext uri="{FF2B5EF4-FFF2-40B4-BE49-F238E27FC236}">
                <a16:creationId xmlns:a16="http://schemas.microsoft.com/office/drawing/2014/main" id="{803DCD51-4C00-4158-B456-0121BC73FD6F}"/>
              </a:ext>
            </a:extLst>
          </p:cNvPr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0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14DB85-54DF-4983-96A9-293173F2BC56}"/>
              </a:ext>
            </a:extLst>
          </p:cNvPr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A982E-6230-40B7-8EA9-8A1558CD29AB}"/>
              </a:ext>
            </a:extLst>
          </p:cNvPr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AC2B1D4-E172-466A-9834-92BB0DE6D837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8EF82D-499A-40FF-8C43-25683D7F3243}"/>
              </a:ext>
            </a:extLst>
          </p:cNvPr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8ACE5B-8997-4814-B1D4-756E3D5CB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205F680-BBB8-4037-B92C-C9B6CEF820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94B6344-FE73-4125-8990-1CCF46599B70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27D45CB3-D3E8-49C1-AD18-984B669955A8}"/>
              </a:ext>
            </a:extLst>
          </p:cNvPr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0AC4181-13AD-46AE-B4AA-26505246DCAA}"/>
              </a:ext>
            </a:extLst>
          </p:cNvPr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AB-IN</a:t>
            </a:r>
          </a:p>
        </p:txBody>
      </p:sp>
    </p:spTree>
    <p:extLst>
      <p:ext uri="{BB962C8B-B14F-4D97-AF65-F5344CB8AC3E}">
        <p14:creationId xmlns:p14="http://schemas.microsoft.com/office/powerpoint/2010/main" val="100276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2021/9/20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0AA68E-7EEC-47A9-93C7-2A7B86A28EB5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9" r:id="rId10"/>
    <p:sldLayoutId id="2147483662" r:id="rId11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4nyCnshJB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j9kfF7qJw6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m.hdu.edu.cn/showproblem.php?pid=3966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xrXnC6vPFw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uogu.com.cn/problem/P3379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4d7VwQdTvQ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9.5-9.19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阶段学习总结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AB-IN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2021/9/20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4DE02-2C1D-45DA-99D4-B02AF48B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F66BC-0D33-41A0-BD56-8B6068C4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AB-IN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4C9F7-9931-4EEC-A255-DB1295F3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0AD7CE-47DC-4B4D-B886-DAC79F871C9C}"/>
              </a:ext>
            </a:extLst>
          </p:cNvPr>
          <p:cNvSpPr txBox="1"/>
          <p:nvPr/>
        </p:nvSpPr>
        <p:spPr>
          <a:xfrm>
            <a:off x="669924" y="1604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1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22226"/>
                </a:solidFill>
                <a:latin typeface="PingFang SC"/>
              </a:rPr>
              <a:t>牛客小白月赛</a:t>
            </a:r>
            <a:r>
              <a:rPr lang="en-US" altLang="zh-CN" dirty="0">
                <a:solidFill>
                  <a:srgbClr val="222226"/>
                </a:solidFill>
                <a:latin typeface="PingFang SC"/>
              </a:rPr>
              <a:t>37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11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AB-IN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443CB7-0C36-478E-94D0-56CBD7E8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398869"/>
            <a:ext cx="9022259" cy="44714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A9A3E6-BCD6-4860-846A-5155FD03EC37}"/>
              </a:ext>
            </a:extLst>
          </p:cNvPr>
          <p:cNvSpPr txBox="1"/>
          <p:nvPr/>
        </p:nvSpPr>
        <p:spPr>
          <a:xfrm>
            <a:off x="9980246" y="2110154"/>
            <a:ext cx="13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 </a:t>
            </a:r>
            <a:r>
              <a:rPr lang="en-US" altLang="zh-CN" dirty="0"/>
              <a:t>I,B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4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4F4F4F"/>
                </a:solidFill>
                <a:latin typeface="PingFang SC"/>
              </a:rPr>
              <a:t>补题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AB-IN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EF9B1E-8E4C-4E00-989C-FF300BF2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651" y="936690"/>
            <a:ext cx="7271826" cy="56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0B574-5740-4F16-B3E6-CE68EFF5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43CC43-AE78-41F9-A35C-06293B3F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AB-IN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1DE562-2AD6-497C-9BDC-06F2C5B4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EDE4A-2BE7-4019-8241-154DCAFD9561}"/>
              </a:ext>
            </a:extLst>
          </p:cNvPr>
          <p:cNvSpPr txBox="1"/>
          <p:nvPr/>
        </p:nvSpPr>
        <p:spPr>
          <a:xfrm>
            <a:off x="669924" y="162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91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222226"/>
                </a:solidFill>
                <a:latin typeface="PingFang SC"/>
              </a:rPr>
              <a:t>树的直径</a:t>
            </a:r>
            <a:endParaRPr lang="en-US" altLang="zh-CN" dirty="0">
              <a:solidFill>
                <a:srgbClr val="222226"/>
              </a:solidFill>
              <a:latin typeface="PingFang SC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39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DF08-29AF-493A-959D-002D4C11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0A6F2B-0C3B-4626-9415-3B20930A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AB-IN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EE048-7F96-4C30-A8D9-C6DAD3BB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9F2D33-F54B-4A8E-A3E9-39A9DEBF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444304"/>
            <a:ext cx="9303731" cy="43805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4A374B-59E8-4A9F-8D3D-DEFD58AF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81" y="1444304"/>
            <a:ext cx="298729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4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2021/9/19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AB-IN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677436" cy="4083608"/>
            <a:chOff x="757282" y="1700808"/>
            <a:chExt cx="10677436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677436" cy="4083608"/>
              <a:chOff x="1175743" y="1700808"/>
              <a:chExt cx="10262310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739758" y="1779399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树链剖分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+LCA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牛客小白月赛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37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树上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dp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 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树的直径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树链抛分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+LCA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234AD7-3750-46C4-8F9F-F7A19D176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02" y="1484011"/>
            <a:ext cx="8914606" cy="4454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9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F47A-8060-4F0F-9A0F-C8E4FE4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  <a:hlinkClick r:id="rId2"/>
              </a:rPr>
              <a:t>HDU 3966 Aragorn’s Story</a:t>
            </a:r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67518-730E-4132-9624-2605156A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1B0D7-5A64-4209-A023-B856CFB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218C8-0AC7-48AF-9122-4A97645E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577757"/>
            <a:ext cx="6886639" cy="38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01F3-3183-4F9F-A812-C6642AD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53CC3-ECF1-490E-9CA3-E1230FC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0503-B14C-482D-8F1B-AE69FF5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26C90F-3EF2-4F09-BEBD-81C24519677E}"/>
              </a:ext>
            </a:extLst>
          </p:cNvPr>
          <p:cNvSpPr txBox="1"/>
          <p:nvPr/>
        </p:nvSpPr>
        <p:spPr>
          <a:xfrm>
            <a:off x="669924" y="1683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7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1779A-F3B7-4079-86D7-5566A395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CA0C16"/>
                </a:solidFill>
                <a:effectLst/>
                <a:latin typeface="-apple-system"/>
                <a:hlinkClick r:id="rId2"/>
              </a:rPr>
              <a:t>P3379 【</a:t>
            </a:r>
            <a:r>
              <a:rPr lang="zh-CN" altLang="en-US" b="0" i="0" u="none" strike="noStrike" dirty="0">
                <a:solidFill>
                  <a:srgbClr val="CA0C16"/>
                </a:solidFill>
                <a:effectLst/>
                <a:latin typeface="-apple-system"/>
                <a:hlinkClick r:id="rId2"/>
              </a:rPr>
              <a:t>模板</a:t>
            </a:r>
            <a:r>
              <a:rPr lang="en-US" altLang="zh-CN" b="0" i="0" u="none" strike="noStrike" dirty="0">
                <a:solidFill>
                  <a:srgbClr val="CA0C16"/>
                </a:solidFill>
                <a:effectLst/>
                <a:latin typeface="-apple-system"/>
                <a:hlinkClick r:id="rId2"/>
              </a:rPr>
              <a:t>】</a:t>
            </a:r>
            <a:r>
              <a:rPr lang="zh-CN" altLang="en-US" b="0" i="0" u="none" strike="noStrike" dirty="0">
                <a:solidFill>
                  <a:srgbClr val="CA0C16"/>
                </a:solidFill>
                <a:effectLst/>
                <a:latin typeface="-apple-system"/>
                <a:hlinkClick r:id="rId2"/>
              </a:rPr>
              <a:t>最近公共祖先（</a:t>
            </a:r>
            <a:r>
              <a:rPr lang="en-US" altLang="zh-CN" b="0" i="0" u="none" strike="noStrike" dirty="0">
                <a:solidFill>
                  <a:srgbClr val="CA0C16"/>
                </a:solidFill>
                <a:effectLst/>
                <a:latin typeface="-apple-system"/>
                <a:hlinkClick r:id="rId2"/>
              </a:rPr>
              <a:t>LCA</a:t>
            </a:r>
            <a:r>
              <a:rPr lang="zh-CN" altLang="en-US" b="0" i="0" u="none" strike="noStrike" dirty="0">
                <a:solidFill>
                  <a:srgbClr val="CA0C16"/>
                </a:solidFill>
                <a:effectLst/>
                <a:latin typeface="-apple-system"/>
                <a:hlinkClick r:id="rId2"/>
              </a:rPr>
              <a:t>）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9FB88-C3A3-4B48-8E07-7001DB91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AB-IN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62A4F-F94A-4463-A6AA-B9E6F8BB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F7CAA5-40EA-4737-9497-F1DD26CB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496994"/>
            <a:ext cx="7242770" cy="41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21C3-14A8-4A05-B9E4-7B339B97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0D403-5479-4187-B806-E82F8EF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AB-IN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1DF923-B4C4-4512-BDDB-4F1B5B01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348FE2-5433-42FC-ACD5-3381B9A835C1}"/>
              </a:ext>
            </a:extLst>
          </p:cNvPr>
          <p:cNvSpPr txBox="1"/>
          <p:nvPr/>
        </p:nvSpPr>
        <p:spPr>
          <a:xfrm>
            <a:off x="669924" y="170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24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26F76-F510-4DA0-96D0-0859877F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25" y="0"/>
            <a:ext cx="10850563" cy="1028699"/>
          </a:xfrm>
        </p:spPr>
        <p:txBody>
          <a:bodyPr>
            <a:normAutofit/>
          </a:bodyPr>
          <a:lstStyle/>
          <a:p>
            <a:r>
              <a:rPr lang="en-US" altLang="zh-CN" dirty="0"/>
              <a:t>P2146 [NOI2015] </a:t>
            </a:r>
            <a:r>
              <a:rPr lang="zh-CN" altLang="en-US" dirty="0"/>
              <a:t>软件包管理器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481D1-3B38-4956-BC93-FE3F4422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AB-IN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9D66F-6850-49D8-B485-E8B2F560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DB7057-77FF-4823-A92F-93217E21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5" y="1216268"/>
            <a:ext cx="7788315" cy="554784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8E604C1-C3A5-4FF0-AACB-59478001F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842" y="1685192"/>
            <a:ext cx="23241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53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27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1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1" id="{FED93188-CD02-4B0B-B404-2F7452C6063A}" vid="{9163E5A9-9647-4794-A48B-FBAB4932ABA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140</Words>
  <Application>Microsoft Office PowerPoint</Application>
  <PresentationFormat>宽屏</PresentationFormat>
  <Paragraphs>58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PingFang SC</vt:lpstr>
      <vt:lpstr>Arial</vt:lpstr>
      <vt:lpstr>Calibri</vt:lpstr>
      <vt:lpstr>Impact</vt:lpstr>
      <vt:lpstr>主题1</vt:lpstr>
      <vt:lpstr>think-cell Slide</vt:lpstr>
      <vt:lpstr>阶段学习总结</vt:lpstr>
      <vt:lpstr>PowerPoint 演示文稿</vt:lpstr>
      <vt:lpstr>树链抛分+LCA</vt:lpstr>
      <vt:lpstr>一篇博客</vt:lpstr>
      <vt:lpstr>HDU 3966 Aragorn’s Story</vt:lpstr>
      <vt:lpstr>代码</vt:lpstr>
      <vt:lpstr>P3379 【模板】最近公共祖先（LCA）</vt:lpstr>
      <vt:lpstr>代码</vt:lpstr>
      <vt:lpstr>P2146 [NOI2015] 软件包管理器</vt:lpstr>
      <vt:lpstr>代码</vt:lpstr>
      <vt:lpstr>牛客小白月赛37</vt:lpstr>
      <vt:lpstr>一篇博客</vt:lpstr>
      <vt:lpstr>补题</vt:lpstr>
      <vt:lpstr>代码</vt:lpstr>
      <vt:lpstr>树的直径</vt:lpstr>
      <vt:lpstr>一篇博客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 思远</cp:lastModifiedBy>
  <cp:revision>33</cp:revision>
  <cp:lastPrinted>2018-08-20T16:00:00Z</cp:lastPrinted>
  <dcterms:created xsi:type="dcterms:W3CDTF">2018-08-20T16:00:00Z</dcterms:created>
  <dcterms:modified xsi:type="dcterms:W3CDTF">2021-09-20T13:35:40Z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