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02:1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8573 9613 0,'0'0'0,"-36"0"16,19-17 0,17-19-1,0 19 1,0-1 0,-18 0-16,0 1 15,-17-19 1,0 36-1,-1 0-15,-69 0 32,-107 300 15,194-211-32,-17 34 1,35 0-1,0-87 1,35 17 0,36-53-1,35-71 17,0-52-17,-71 52 1,18-70-1,-36 53 1,1 52 0,-18 19-16,0 52 31,18 18-15,-18 88-1,0-70 1,17 52-1,1-35 1,0-52 0,-18-89 31</inkml:trace>
  <inkml:trace contextRef="#ctx0" brushRef="#br0" timeOffset="628.2">9366 9648 0,'0'0'0,"0"-17"16,0-18 15,-17-1-15,-19 1-16,-52 0 31,0 105-15,0 54-1,52-54 1,19 1-16,-1 17 15,18-17-15,18 105 47,52-123-31,-34-35 0,52-18-1,-35 0-15,0 0 16,35-18 15,-53 18-15,-35-35 15</inkml:trace>
  <inkml:trace contextRef="#ctx0" brushRef="#br0" timeOffset="1445.04">10372 9543 0,'0'0'0,"-18"0"31,18-18-31,-18-17 16,-17-36 0,0 71-1,-36 53 17,36 0-17,0 0-15,-1 0 0,-34 194 47,17-53-31,35-71-1,36-70-15,17-35 16,1-1-16,-1-17 16,88 0 15,-52-105-16,-1-89 17,-34-53-32,-1 106 31,-35 105-31,0 89 47,0 0-32,0 88 1,18 18 0,-18-18-1,17-106 1,-17 1-16,0-19 16,18 1-1,0-18 1,-89-35 15</inkml:trace>
  <inkml:trace contextRef="#ctx0" brushRef="#br0" timeOffset="2227.04">11307 9631 0,'0'0'16,"0"-18"-1,0 1-15,0-19 32,0 1-32,-36 17 15,-17-17 1,18 35 0,0 0-1,-36 106 1,1 0-1,-1 53 1,53-1 0,18-87-1,71 35 17,-18-106-17,35-18 1,-17-53-1,-36 36 1,-17-18-16,17-88 16,-17 53-1,-1-18 17,1 88-17,-18 54 16,0-1-15,0 18 0,0 88-1,0-88 1,0 18-16,0-19 16,0-16-16,17-1 15,1 0 16,-18-123 16</inkml:trace>
  <inkml:trace contextRef="#ctx0" brushRef="#br0" timeOffset="3077.48">12153 9648 0,'-17'0'16,"34"0"-16,-34-17 31,-1-1 0,-17 1-15,-1-1-16,-69 18 31,69 0-15,-52 70 15,70-34-16,-17 52 1,18 18 0,-1-53-1,18 17-15,-18 89 32,36-106-32,0-18 15,17 0 1,35 1-1,54-19 1,-1-17 0,1-35-1,-89 17 17,-17 18-32,-1-17 15,-17-1 16,-53-52-15,53 52-16</inkml:trace>
  <inkml:trace contextRef="#ctx0" brushRef="#br0" timeOffset="5711.83">8555 11395 0,'0'0'0,"-35"-53"15,-1 18-15,1 17 16,0 0-1,-1 1-15,19 17 16,-18 0-16,-1 17 16,-17 1-1,-123 211 17,105 142 14,71-318-30,18-18 0,0 18-16,70-36 15,18-34 1,0-107 0,-71 18 15,35-52-16,-52 69 1,0 72 0,-18 123 15,0-36-31,35 107 31,-17-142-15,17 18-1,-35-88 1,53-1 0</inkml:trace>
  <inkml:trace contextRef="#ctx0" brushRef="#br0" timeOffset="6227.97">9454 11465 0,'0'0'0,"0"-35"15,0-18 17,-35 18-17,-18 35 1,-17 70 15,34-34-15,19 17-16,-18 17 15,17 71 1,18-17 0,35-36-1,0-35 1,36 0 0,-36-36-1,18-17-15,71 36 31,-107-54-15,-52-53 0,70 71-1</inkml:trace>
  <inkml:trace contextRef="#ctx0" brushRef="#br0" timeOffset="6960.34">10601 11430 0,'0'0'0,"0"-18"0,-18-52 31,1 35-15,-19-18-16,-16 53 15,-72 247 32,53 88-16,124-106 16,89-247-31,-90-35-1,19-88 1,-36 0 0,-35 71-1,0-71 17,18 141-17,0 17 16,-1 89-15,-17-35 0,0-1-16,18 1 15,-1 35 1,1-54 0,35 19-1,-35-53 1,-18-36-1,0-17 1</inkml:trace>
  <inkml:trace contextRef="#ctx0" brushRef="#br0" timeOffset="7628.12">11571 11553 0,'0'0'0,"-18"-52"0,18 16 15,-17-52 1,-36 18-1,-18 52 1,18 36 0,18 34-1,-18-16-15,-53 158 32,54 35-1,34-158-16,0 34-15,18-34 16,18 17 0,52-53-1,-17-35 1,53-35 0,-18-71-1,-17-70 1,-36 70-1,18-17 1,-35 105 0,-1 18-1,-17 35 1,0 71 15,0-53-31,18 123 31,0-87-15,-1-72 0,-17 1-1,0-106 1</inkml:trace>
  <inkml:trace contextRef="#ctx0" brushRef="#br0" timeOffset="8143.75">12312 11483 0,'0'0'0,"-18"-35"0,1-1 16,-54-69 15,18 87-15,18 53-1,-53 106 1,0 71 0,52-53-1,54-36 1,35-88 15,17-17-31,124 0 31,-105-18-15,-54-18 0,-17 18-16,-18-18 15,17-17 1,1-35 0</inkml:trace>
  <inkml:trace contextRef="#ctx0" brushRef="#br0" timeOffset="12376.96">9613 12947 0,'0'0'0,"-17"-18"16,17-17-1,-18 17-15,0 18 16,1-17-16,-19 17 16,19 17-1,-19 19-15,1 17 16,0 0-16,17 17 15,1 142 17,70-36-1,-18-158-15,35-18 15,-17 0-31,0 0 15,35-36 1,-35 36 0,-35-35 15,0-53-15</inkml:trace>
  <inkml:trace contextRef="#ctx0" brushRef="#br0" timeOffset="13176.79">10601 12947 0,'0'0'16,"-18"-35"-16,1-1 16,-1 1-1,-17 0-15,-18-18 16,18 53 0,17 70-1,0 1 1,-17 0-1,-71 228 17,124 1 15,52-282-32,19-18 1,-54-53-1,18-18-15,70-211 32,-87 106-17,-19 123 1,-17 35 0,0 71 15,0 35 0,18 1-31,-1 69 16,-17-87-1,36 35 1,-1-71 15,-53-53-15,36-17-16</inkml:trace>
  <inkml:trace contextRef="#ctx0" brushRef="#br0" timeOffset="13832.14">11448 13018 0,'0'0'0,"-18"-36"0,18-17 31,-35 18-15,-36 0-1,54 35 1,-72 17 0,19 72-1,17 16 1,53-34 0,-18 0-16,18-1 15,-17 89 1,34-89 15,19-34-15,16-36-16,1 0 15,71-89 1,-54-69 0,-52 70-1,0-71 1,-1 106-1,1 53 1,-18 53 0,0 70-1,0 71 17,35-106-17,-35-52 1,18-19 15,-18-34-15</inkml:trace>
  <inkml:trace contextRef="#ctx0" brushRef="#br0" timeOffset="14366.97">12241 12982 0,'0'0'0,"-17"-17"15,17-19-15,0 19 16,-18-36 0,0 17-1,1 1-15,-18 18 16,-89 52 0,89 18-1,-36 176 16,54-70-15,17-18 0,35-88-1,18-18-15,123-17 32,-17-71-17,-88 35 16,-36 1-15,-35-1 0,-88-53-1,105 71 1</inkml:trace>
  <inkml:trace contextRef="#ctx0" brushRef="#br0" timeOffset="15626.38">10707 14305 0,'-18'-17'15,"1"-1"1,17 0 0,0-17-1,-18 0-15,-88-18 47,71 53-47,-89 106 31,18 105 16,106 89 0,36-247-31,-1-53-16,36 0 31,17-71-15,-35 19-1,17-90 1,-34 1-1,-36 71 1,17 52 0,-17 36-1,18 88 1,-18-36 15,0 1-31,17-18 16,19 88 15,-1-88-15,-17-53-1,-18-106 1</inkml:trace>
  <inkml:trace contextRef="#ctx0" brushRef="#br0" timeOffset="16379.28">11518 14129 0,'0'0'16,"0"-18"-16,-17 0 16,-19-34-1,-17-1 1,-17 35-1,-36 124 17,35 53-17,54-89 1,-1 54 0,18-71-1,0-1 1,18 90 15,-1-142-15,19 0-16,-1 0 15,53 0 1,-53-36-16,-17 1 16,70-177 15,-35 71-16,-35 53 1,-1 70 0,-17 1-1,0 34 1,0 107 0,18-1 15,-18-70-16,18 18 1,17-18 0,-35-36-1,0-34 17</inkml:trace>
  <inkml:trace contextRef="#ctx0" brushRef="#br0" timeOffset="16975.83">12206 14041 0,'0'0'0,"0"-18"15,-35 0 1,17 1-1,1-1-15,-19 18 16,36-18-16,-17 18 16,-36 53-1,-18 159 17,54 70 14,175-105-14,-34-177-1,-71 0-15,35 0-1,-53-18 1,-17 18-16,-18-18 31,-18-17-15,18 0-1</inkml:trace>
  <inkml:trace contextRef="#ctx0" brushRef="#br0" timeOffset="19709.08">11571 15363 0,'0'0'0,"18"0"31,-18-17-15,0-1 0,-53-70 15,-53 88 16,-123 300 0,211-212-47,18 53 31,0-53-15,35-17-1,1-53 1,-1-18-16,0 0 15,142-159 17,-125 53-17,-34 71 1,0-36 0,-1 1-1,-17 52 1,0 36 15,0 35-15,0-1-1,18 72 1,0-36 0,-1-53-16,1 1 31,-18-19-16,0-34 1,0-1-16</inkml:trace>
  <inkml:trace contextRef="#ctx0" brushRef="#br0" timeOffset="20276.59">12347 15381 0,'0'0'0,"0"-18"15,-17-70 17,-1 53-17,-53 35 1,1 35 0,35 1-1,-36 52 16,36 18-15,17-36 0,18 1-16,0 52 15,0-70 1,35 18 0,18-54-16,53-17 31,-35 0-31,-18-17 15,17-1 1,-35 0 0,-17 18-1,0-17 1,-89-54 15,89 89-31</inkml:trace>
  <inkml:trace contextRef="#ctx0" brushRef="#br0" timeOffset="22076.63">12347 16651 0,'0'0'0,"0"-18"0,18 18 47,0 0-31,-36-17 46,18-1-62,-53-35 32,-35 53-1,17 0-15,18 18-1,36 0 16,-36 70-15,17 0 0,19-35-16,17 141 31,0-141-15,17 0-16,54 17 15,-36-52 1,36-18-16,-1 0 15,142-88 17,-194 88-17,17-18 1,-17 0 0,-18-34 15,0 34 0,-71-35-31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03:23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13547 13935 0,'0'0'0,"0"17"141,0 19-125,0-1-16,0 0 15,0-17 1,0 35-16,0 17 16,0 19-16,0 52 31,0 17 0,-18-105 0,0-53 32,1-35-48,17 0 1</inkml:trace>
  <inkml:trace contextRef="#ctx0" brushRef="#br0" timeOffset="1487.65">13458 15222 0,'0'0'0,"-17"-17"16,17-1-16,17 18 15,19-18 17,140 18 15,-105 106-16,-54-70-31,-52 193 47,-18-141-32,-35 0 1,53-52 15,-36 34-15,53-52-1,54-18 32,-1 0-31,89 0 0,-54-18-1,54 18 1,-19 0-1,-52 0 1,-17-18 0,-19 18-1,-17-35 48,0 0-48</inkml:trace>
  <inkml:trace contextRef="#ctx0" brushRef="#br0" timeOffset="4115.03">13458 11412 0,'0'0'0,"0"-17"32,18-19-17,35 19 1,0-1-16,-18 18 15,1 0-15,16 0 16,1 71 15,-35-54-31,-53 160 63,-36-124-48,36-36 1,-36 1 0,36-18-1,53 0 32,17 0-47,0 0 16,106 0-1,-35 0 1,-71 18 0,18 35-1,-35-18 17,-18-18-32,0 19 31,-18-1-31,-35-17 15,-70 17 1,0-17 0,87-18-1,-17 0 1,36 0 0,-1-36-1,0 1 1</inkml:trace>
  <inkml:trace contextRef="#ctx0" brushRef="#br0" timeOffset="5882.79">13811 16404 0,'0'0'0,"-35"35"15,17 1 1,-35 17-16,18 0 15,-18-1 1,18 1-16,-18 18 16,0 17-1,35 18 32,89-88-16,0-18-31,264-36 47,-300 19-31,0 17 0,-17 0-1,0 0 1,-18-18-1,-18 0 1</inkml:trace>
  <inkml:trace contextRef="#ctx0" brushRef="#br0" timeOffset="6197.91">13794 16633 0,'0'0'15,"-18"36"-15,0-19 16,18 54-16,0 88 31,0-18-15,0-53-1,18-35 1,-18-53 15,0-35-15,0-36 0</inkml:trace>
  <inkml:trace contextRef="#ctx0" brushRef="#br0" timeOffset="7281.52">13388 12788 0,'0'0'16,"0"35"-16,-18-17 16,18 17-16,0 1 15,0 17 1,18 0-16,0-1 16,17-16-16,-18 34 15,19-34 1,-19 16-16,19-16 15,-19-1-15,19 71 47,-72-71 16,-52-35-48,35-18 1,-53-34 0,89-19-1</inkml:trace>
  <inkml:trace contextRef="#ctx0" brushRef="#br0" timeOffset="7513.9">13441 13053 0,'0'0'0,"17"0"16,36 0 0,71-35-16,-54 35 31,36 0-16,-70-18 1,-36-88 0</inkml:trace>
  <inkml:trace contextRef="#ctx0" brushRef="#br0" timeOffset="25044.63">16863 11042 0,'0'-18'16,"0"1"78,0-1-63,17 0-15,72-17 30,-72 35-46,19 0 16,-19 0 0,18 0-1,-17 0-15,123 0 47,-123 0-31,17 35-1,-35 1 1,0 52 0,-35-53-1,-18 53 1,-35-35 0,52-35-1,1-18-15,0 18 31,17-18-31,71 0 47,53 0-31,-71 0 0,36 17-1,-36-17-15,-17 18 16,-1 52 15,-17-34-31,-17-1 16,-89 53-1,71-70 1,-36-1 0,18-17-16,-70 0 31,105 0-16,18-17 1,-18 17 15,1-36-31</inkml:trace>
  <inkml:trace contextRef="#ctx0" brushRef="#br0" timeOffset="26261.5">8290 8678 0,'0'0'0,"18"0"47,0 18-32,-1 17-15,1 18 16,17 88 0,0 142 15,-35-125 0,0-193 0</inkml:trace>
  <inkml:trace contextRef="#ctx0" brushRef="#br0" timeOffset="26895.47">9190 8855 0,'0'0'0,"18"0"16,140-18 15,-105 36-16,-35 17 1,-18 71 0,-35 70-1,-18-70 1,0-35 0,35-54-1,0 1 1,54-18 15,-1-18-15,53-17-1,-53 17 1,18 18 0,-35 0-16,0 0 15,-18 18 1,17-18-16,1 18 15,-18-124 17</inkml:trace>
  <inkml:trace contextRef="#ctx0" brushRef="#br0" timeOffset="27661.33">10089 8855 0,'0'0'0,"0"-36"16,0 19-16,18-1 15,35-17 1,-18 35-16,18 0 16,-18 0-16,-17 18 15,0 17 1,-36 106 15,-105-35 16,140-106 0,19 0-47,52-18 15,-53 18 17,-17 18-17,-18 70 1,-36 35 0,-34-34-1,35-72 1,-1 1-1,-17-36 1,18-17-16,53-18 31</inkml:trace>
  <inkml:trace contextRef="#ctx0" brushRef="#br0" timeOffset="28160.47">11060 8784 0,'0'0'0,"-18"18"16,0 35 0,-52 53-1,17-1 1,18-34 15,35-53-15,35-18-1,18 0-15,88-36 16,18 1 15,-106 35-15,-53-18 15,0 1-15</inkml:trace>
  <inkml:trace contextRef="#ctx0" brushRef="#br0" timeOffset="28344.5">11201 8925 0,'0'0'0,"-18"36"15,18-1 1,0 159 15,0-88-15,18-89 0,-1 1-1</inkml:trace>
  <inkml:trace contextRef="#ctx0" brushRef="#br0" timeOffset="28877.67">11942 8819 0,'0'0'15,"0"18"-15,17 35 16,1 70 0,52 89 30,-34-159-14,-36-35-32,0 17 15,-18-35 1,-35 18 0,-53-54-1,36-34 1,17-36-1</inkml:trace>
  <inkml:trace contextRef="#ctx0" brushRef="#br0" timeOffset="29035.26">11994 8872 0,'0'0'0,"36"0"0,34 18 16,18-18 15,-52 0-15,-1 0-16,-17-35 15</inkml:trace>
  <inkml:trace contextRef="#ctx0" brushRef="#br0" timeOffset="31838.43">18203 10883 0,'0'0'0,"0"-17"0,0 52 47,0 0-47,-17 0 16,-19 36-16,1-18 15,0 17 1,-18 54 0,35-1 15,177-123 0,229-53 47,-353 53-62,-52-17 0,-36-18-1</inkml:trace>
  <inkml:trace contextRef="#ctx0" brushRef="#br0" timeOffset="32194.08">18309 11024 0,'0'0'0,"-17"18"16,17 0 0,0 35-16,0 17 15,0 1-15,0 87 32,-18-17-17,18-70 1,0-36-1,0-52 17,0-36-17,-35 0 1,70 53 0</inkml:trace>
  <inkml:trace contextRef="#ctx0" brushRef="#br0" timeOffset="33510.8">19121 10866 0,'0'0'0,"-18"0"31,18 17-15,0 18-1,0 18 1,18 71-1,-18 158 17,0-53-1,-18-193 16,0-72-32,18 1 1</inkml:trace>
  <inkml:trace contextRef="#ctx0" brushRef="#br0" timeOffset="37977.74">19844 10848 0,'0'0'0,"0"18"0,0-1 16,-18 1-16,18 17 15,0 18 1,0 18-16,0-18 16,18 17-16,-1-17 15,1 35 1,0-53 0,35 177 30,-106-194 1,-36-36-31,37 0 0,-1-17-1,-18-35-15</inkml:trace>
  <inkml:trace contextRef="#ctx0" brushRef="#br0" timeOffset="38226.08">19861 10989 0,'0'0'0,"18"0"31,88 0-15,-53 0-16,-18 18 16,0-18-1,1 17 1,-36 1 0,-53-36 15</inkml:trace>
  <inkml:trace contextRef="#ctx0" brushRef="#br0" timeOffset="39010.26">20549 11060 0,'0'0'0,"53"0"32,0 0-32,0 0 0,53 35 31,-18 106 0,-194 106 0,-141-71 32,212-158-63,106-18 47,-1 0-32,89-18 1,-89 18 0,54 0-1,-71 0 1,-18 0 0,-35-17 15,-35-89 0</inkml:trace>
  <inkml:trace contextRef="#ctx0" brushRef="#br0" timeOffset="63504.52">17586 17004 0,'0'0'0,"18"0"63,-18 18-47,17 17-16,-17-18 15,0 36 1,0 0-16,0 71 31,0 52 0,-17-88 16,-1-70-31,-53-36 15</inkml:trace>
  <inkml:trace contextRef="#ctx0" brushRef="#br0" timeOffset="64356.9">18874 17022 0,'0'0'0,"35"-18"15,0 0 1,0 18-16,18 0 16,-17 0-1,-1 0-15,18 335 63,-71-282-63,-35 71 15,0-89 1,-35 53 0,0-35 15,70-53-15,36 0-1,0 0 1,87 0-1,19-17 1,-71 17 0,-18 0-16,18 0 15,-18 0 17,-70-36 14</inkml:trace>
  <inkml:trace contextRef="#ctx0" brushRef="#br0" timeOffset="65240.09">20355 16863 0,'0'0'15,"18"0"-15,35 0 16,-18 0-16,36 0 0,-36 0 31,0 17-31,18 72 31,-141 122 1,-71-105 14,177-106-14,-1 0-17,89-18 1,-70 18 0,34 36 15,-52-19-31,-1 1 15,-17 35 1,0 18 0,-17-54-16,-1 18 15,-123-17 17,123 0-17,1-18 1,-89-53-1</inkml:trace>
  <inkml:trace contextRef="#ctx0" brushRef="#br0" timeOffset="65791.36">21572 16933 0,'0'53'16,"-17"-17"-16,-1 34 15,-17 1-15,17-18 16,-17-18-16,35 18 15,0-36-15,0 1 16,0 0 0,35-18-16,18 0 15,159 0 17,-1 0-1,-122-18 0,-125-17-15,36 52-1</inkml:trace>
  <inkml:trace contextRef="#ctx0" brushRef="#br0" timeOffset="66089.56">21908 17110 0,'0'0'0,"0"35"16,0 53 0,0-17-1,0 52 1,0 1-1,0-36 1,0-53 0,0 18-1,0-35 1,0-71 0,0 35-1</inkml:trace>
  <inkml:trace contextRef="#ctx0" brushRef="#br0" timeOffset="66638.73">22966 16986 0,'0'0'0,"0"18"0,0 35 15,53 70 17,0-35-17,-18-17 1,-17 0-1,-18-18 1,0-36 0,0 1-1,-18 17 1,-17-17 0,-18-18-1,-35-18 16,17-35-15,53 36-16</inkml:trace>
  <inkml:trace contextRef="#ctx0" brushRef="#br0" timeOffset="66905.81">23019 17057 0,'0'0'16,"17"0"-16,54 17 15,-36 1 1,18 0 0,0-1-1,-18-17-15,-17 0 31,-18-70 16</inkml:trace>
  <inkml:trace contextRef="#ctx0" brushRef="#br0" timeOffset="71506.08">14464 16933 0,'0'0'0,"18"0"16,-1 0-1,1 0 1,-1 0-16,1 0 16,0 0-1,-36-17 1</inkml:trace>
  <inkml:trace contextRef="#ctx0" brushRef="#br0" timeOffset="71738.99">14252 17304 0,'-17'0'0,"34"0"15,-34 35-15,17 36 32,17-54-17,1 1 1,0-18-1</inkml:trace>
  <inkml:trace contextRef="#ctx0" brushRef="#br0" timeOffset="71972.39">14288 17268 0,'0'0'16,"52"-17"-1,-16-1 1,140-35 0,-141 53-1,18 0 1,-53 18 15,0 0-31</inkml:trace>
  <inkml:trace contextRef="#ctx0" brushRef="#br0" timeOffset="72388.75">14429 17374 0,'17'0'15,"19"18"1,16 17-1,-34 1 1,0 69 0,-18-52-16,-18 141 31,-17-141-15,0-35-1,-36-18 1,36-35-16,-53-124 31,70 141-15,53 18-1,36 0 1,70-17 0,-18-1-1,-52 18 16,-71-53-31,35 53 16</inkml:trace>
  <inkml:trace contextRef="#ctx0" brushRef="#br0" timeOffset="72607.17">14817 17251 0,'0'0'0,"0"17"16,0 19-1,17 105 1,-17-106 0,-17 0-1,17 18 1</inkml:trace>
  <inkml:trace contextRef="#ctx0" brushRef="#br0" timeOffset="72855.5">14781 17286 0,'0'0'0,"89"0"31,52-35-16,0 35 1,-88 53 0,-53 0-1,0 0 1,-18 70 0,0-105-1,-17-1 1,0-17-16</inkml:trace>
  <inkml:trace contextRef="#ctx0" brushRef="#br0" timeOffset="73022.23">14852 17427 0,'0'0'0,"18"0"16,17 0-1,53-17 1,-53-1-1,-17-17 17</inkml:trace>
  <inkml:trace contextRef="#ctx0" brushRef="#br0" timeOffset="73205.74">14923 17127 0,'0'0'0,"-36"71"16,36 70 0,0-70-16,0-18 15,0-1 17,-17-34-32</inkml:trace>
  <inkml:trace contextRef="#ctx0" brushRef="#br0" timeOffset="73387.75">15046 17198 0,'0'0'16,"0"53"-16,-18 88 31,18-70-31,-88 87 31,71-105-15</inkml:trace>
  <inkml:trace contextRef="#ctx0" brushRef="#br0" timeOffset="73588.37">14640 17674 0,'0'0'0,"0"18"15,36-1 1,52-17-1,88-52 1,-17-1 0,-71 35-1,-88-35 32</inkml:trace>
  <inkml:trace contextRef="#ctx0" brushRef="#br0" timeOffset="73724">14887 17709 0,'0'0'15,"-106"106"1,18-18 0,53-70-1,17 0 1</inkml:trace>
  <inkml:trace contextRef="#ctx0" brushRef="#br0" timeOffset="73905.16">14940 17833 0,'0'0'0,"18"18"0,88 52 46,-53-35-30,-71-35 0,36 0-1</inkml:trace>
  <inkml:trace contextRef="#ctx0" brushRef="#br0" timeOffset="74171.45">15558 17092 0,'0'0'0,"-18"0"0,36 0 31,-1 18-15,-17-89 0</inkml:trace>
  <inkml:trace contextRef="#ctx0" brushRef="#br0" timeOffset="74387.89">15434 17216 0,'0'0'0,"-35"17"0,88-34 15,88-19 17,-88 19-17,0-1-15,-36 18 16,1 0 15,-36 0-31</inkml:trace>
  <inkml:trace contextRef="#ctx0" brushRef="#br0" timeOffset="74605.3">15399 17321 0,'0'0'0,"-36"36"0,19 70 16,-1 35 0,18-71-1,-17 36 1,-1-71 0,0 1-1,1-36 1</inkml:trace>
  <inkml:trace contextRef="#ctx0" brushRef="#br0" timeOffset="74811.33">15487 17374 0,'0'0'0,"-35"0"0,35-17 16,35 17-16,18 0 15,35 0 17,-70 0-17,-36 0 17</inkml:trace>
  <inkml:trace contextRef="#ctx0" brushRef="#br0" timeOffset="75355.21">15469 17445 0,'0'0'0,"36"0"16,-19 0 0,1 0-16,35-18 31,-53 36-16,-18 35 1,1-36 0,-1 1-1,0 0-15,-17-18 32,53 0-1,-1 0-16,1 0 1,35 0 0,-36 0-1,1 88 17,-18-18-17,0-34 1,0 17-16,0 0 15,0-18 1,0-18-16,-53 19 31,0-36-15,0-36 0,0-52-1</inkml:trace>
  <inkml:trace contextRef="#ctx0" brushRef="#br0" timeOffset="75604.55">15804 17480 0,'0'0'0,"0"35"16,0 36 0,0-18-1,0-18-15,0 18 32,0-18-17</inkml:trace>
  <inkml:trace contextRef="#ctx0" brushRef="#br0" timeOffset="75887.45">15804 17374 0,'0'0'15,"36"0"1,17 0-1,70-17 1,-35 17 0,-52 17-1,-1 54 1,-35-18-16,0 17 16,-18 36-1,-17-53 1,17-53 15,18 18-31</inkml:trace>
  <inkml:trace contextRef="#ctx0" brushRef="#br0" timeOffset="76087.42">15840 17586 0,'0'0'0,"0"-18"16,17 18-1,72-35 1,-1 17 0,-53 1-1,-35-1 17</inkml:trace>
  <inkml:trace contextRef="#ctx0" brushRef="#br0" timeOffset="76275.92">15946 17251 0,'0'0'16,"0"53"-16,0 70 16,0 1-1,0-18 1,0-54-1,-36-16 1,36-1 0</inkml:trace>
  <inkml:trace contextRef="#ctx0" brushRef="#br0" timeOffset="76405.88">15857 17780 0,'0'0'0,"0"-18"16,71 18 30,-18 0-46,-18-17 16,-35-54 0</inkml:trace>
  <inkml:trace contextRef="#ctx0" brushRef="#br0" timeOffset="76921.57">16457 17145 0,'0'0'0,"0"53"31,0 17-31,0 19 16,0-19-16,0 1 15,0 17 1,0-17-16,-18-1 15,1 1 17,-71-212 15,70 105-32,-88 19 1,71 70 15,35-36-15,18-17 15</inkml:trace>
  <inkml:trace contextRef="#ctx0" brushRef="#br0" timeOffset="77040.25">16422 17657 0,'0'0'0,"17"0"15,1 17 17,-18-34-17</inkml:trace>
  <inkml:trace contextRef="#ctx0" brushRef="#br0" timeOffset="77320.1">16545 17251 0,'0'0'0,"0"-18"0,36 18 15,52-17 1,0-1-1,-53 18 1,-35-18 15</inkml:trace>
  <inkml:trace contextRef="#ctx0" brushRef="#br0" timeOffset="77571.25">16722 17251 0,'0'0'0,"-36"35"15,-34 36 1,17-1 15,53-52-15,0 0-1,18-18 1,87-18 0,-69 0-1,-19-17-15,19 17 32</inkml:trace>
  <inkml:trace contextRef="#ctx0" brushRef="#br0" timeOffset="77722.86">16810 17392 0,'0'0'0,"-18"18"0,1 17 15,17 0 17,-18-35-17,18 53-15</inkml:trace>
  <inkml:trace contextRef="#ctx0" brushRef="#br0" timeOffset="77903.49">16563 17604 0,'0'0'0,"35"0"31,-17 0-31,17-18 31,-17 0-15</inkml:trace>
  <inkml:trace contextRef="#ctx0" brushRef="#br0" timeOffset="78070.44">16633 17621 0,'0'0'0,"0"18"0,-17 0 16,17 34-1,-35-16 1,35-1 0</inkml:trace>
  <inkml:trace contextRef="#ctx0" brushRef="#br0" timeOffset="78204.61">16563 17815 0,'0'0'0,"0"-17"16,106-19 15,-89 1-15,36 35-16</inkml:trace>
  <inkml:trace contextRef="#ctx0" brushRef="#br0" timeOffset="78370.72">16792 17551 0,'0'0'0,"0"17"15,0 19-15,-17-19 31,17 1-31</inkml:trace>
  <inkml:trace contextRef="#ctx0" brushRef="#br0" timeOffset="78621.06">16933 17339 0,'0'0'0,"0"35"15,0 18-15,0 18 16,0 88 0,0-89-1,-17 106 1,17-140 0,-18-19 15,-52-52-16,52-88-15</inkml:trace>
  <inkml:trace contextRef="#ctx0" brushRef="#br0" timeOffset="78872.61">16986 17410 0,'0'0'0,"53"-18"16,-18 18-16,1 0 15,34-18 1,-17 1 0,-35 17-1,-18-36 32</inkml:trace>
  <inkml:trace contextRef="#ctx0" brushRef="#br0" timeOffset="79104.02">17127 17339 0,'0'0'0,"-17"35"0,-19 106 16,19-70-1,-71 123 17,52-176-17,36-36 1</inkml:trace>
  <inkml:trace contextRef="#ctx0" brushRef="#br0" timeOffset="79356.32">17092 17639 0,'0'0'0,"18"35"15,17 36-15,53 17 32,-70-70-32,-1-1 15,1-17 1,0 18 0,-1-1 15,-17-69-16</inkml:trace>
  <inkml:trace contextRef="#ctx0" brushRef="#br0" timeOffset="82388.71">17833 16122 0,'0'0'0,"0"-18"93,0 1-77,-35-1 0,-1 18-1,19-18-15,-89 18 32,-123 230 14,211-160-30,-35 54 0,53-1-1,0-52 1,18-54 15,17 19-31,36-36 16,-36 0 15,88-106-15,-87 53-1,34-88 1,-35 0 0,-35 35-1,0 88 1,0 36 15,0 88-15,0-36-1,0 71 1,0-35 0,18-53-1,-18-35 1,18-18 15,-1 0-15</inkml:trace>
  <inkml:trace contextRef="#ctx0" brushRef="#br0" timeOffset="83436.94">17727 15399 0,'0'0'0,"-18"-18"16,18 0 15,-17 1-15,-71-160 31,52 160-32,-17 17 1,1 35-1,16 0 1,-17 54 0,0 16-1,36 19 1,-1 35 0,18-124-1,0 18 1,0-36-1,35 1 1,54 0 0,-36-36-16,-18-17 15,35-53 17,-34-18-17,-19 53 1,1-18-1,-18 36 1,18 35 0,-18 18 15,17 17-31,-17 18 31,0 0-31,18 17 16,-18 71 15,35-105-15,-17-19-1,-18-52 1</inkml:trace>
  <inkml:trace contextRef="#ctx0" brushRef="#br0" timeOffset="84371.72">17621 14217 0,'0'0'0,"18"0"0,-18-18 46,0-17-30,0 17-16,0 1 16,-35-19-1,-71 36 17,18 106-1,-71 212 16,176-159-16,19-124-15,34 18-1,19-18 1,-37-35-1,-16 18-15,-1-18 16,36 0 0,-19-36-1,1-17 1,-17 36 15,-19-1-15,-34-35 15</inkml:trace>
  <inkml:trace contextRef="#ctx0" brushRef="#br0" timeOffset="86187.51">19350 16140 0,'0'-18'15,"0"0"-15,0-17 32,-18 17-32,18 1 15,-35-1-15,17 0 16,-17 1 0,0 17-16,-1 17 15,-122 160 32,122-89-31,19-17-1,-18-1-15,35 1 16,-18-1 0,36-17-1,-1-35 1,36-1 15,18-17-15,-1-35-1,1-53 1,-18-35 0,-36 52-1,36-88 16,-35 159-15,-18 36 15,0 16-15,0 72 0,0-54 15,0-17-31,0 0 15,18 18 1,-1-36 0,1-17-16,-18-71 31</inkml:trace>
  <inkml:trace contextRef="#ctx0" brushRef="#br0" timeOffset="87102.73">19226 15293 0,'0'0'0,"-17"0"16,17-18 0,0 1-16,0-1 15,0-17-15,0 17 16,-18 0-1,0 1-15,1-1 16,-18 18 0,-89 53 15,-17 141 31,88 88-15,71-246-47,-1-19 16,19 19-16,-1-19 16,124-17 15,-71 0-16,-35 0 1,-36 0 0,1 0-16,0 0 15,-1-17 17,-52-19-17</inkml:trace>
  <inkml:trace contextRef="#ctx0" brushRef="#br0" timeOffset="89471.05">20638 16104 0,'0'0'0,"0"-17"16,0-1-1,0 0 1,-18 1-16,18-19 15,-124 1 32,36 106-31,0 35 0,53-53-1,-18 88 1,35-18-1,18 1 17,0-107-17,18 1-15,17-18 16,71-18 0,-53-17-16,0-18 15,17-35 1,-34 17-1,34-70 17,-52 88-17,-18 36 1,0 52 31,0 53-32,0 71 1,0-106-16,0 0 16,0-18-1,0 18 1,17-53 0,-17-18-1,0-105 1</inkml:trace>
  <inkml:trace contextRef="#ctx0" brushRef="#br0" timeOffset="90338.45">20532 15240 0,'0'0'0,"0"-18"0,0-17 16,0 17-16,0 1 15,0-18 1,-89-1 15,-105 195 16,142-53-16,16-53-15,19 0-16,17 17 16,0 54-1,17-1 1,1-88 0,52 1-1,72-19 1,-1-52-1,17-35 17,-122 70-17,-36-18 17,0-17-32,0-71 15</inkml:trace>
  <inkml:trace contextRef="#ctx0" brushRef="#br0" timeOffset="91391.16">20496 14076 0,'0'0'0,"0"-18"47,-17 1-31,-1-1-1,-17 18 1,17 0 0,-17 0-16,-18 35 15,-70 212 32,105-106-31,18-17-1,0-71 1,18 35 0,17-88 15,71 0-16,-18-71 1,-18-35 0,-52 54-1,17-160 17,-17 212-17,-18-18 1,18 54 15,-18-1-15,0 71-1,0-18 1,0 18 0,0-18-1,17-53 1,1-35-1,-18-18 17,18-52-32</inkml:trace>
  <inkml:trace contextRef="#ctx0" brushRef="#br0" timeOffset="92531.15">20585 13300 0,'0'0'16,"0"-18"31,0 0-47,-18-17 15,18 0-15,-35 0 16,17 17 0,-17 0-16,-124 124 46,18 194 1,106-159-31,35-88 0,0 35-1,53-52 1,-1-36-16,1 0 15,71-142 17,-89 90-17,-17-19-15,17-53 16,-35 89 0,18 18-1,-1 17 32,-17 17-31,0 36-1,0 0-15,0 0 16,0 53 0,18-18-1,35-35 16,-35-53-15,-18-106 15</inkml:trace>
  <inkml:trace contextRef="#ctx0" brushRef="#br0" timeOffset="93286.13">20461 12347 0,'0'0'0,"0"-17"31,0-1-15,0 0 15,0 1-31,-70-1 47,34 18-47,1 18 16,0 17-1,-36 53 1,18 0 0,18 71-1,35-18 1,0-70 15,53-1-15,0-34-16,0-36 15,211 0 17,-228 0-17,17-18 1,-36 18-16,1 0 15,-18-35 17,0-18-17</inkml:trace>
  <inkml:trace contextRef="#ctx0" brushRef="#br0" timeOffset="95685.5">21960 16122 0,'0'0'0,"0"35"16,0-52 46,0-1-46,0-17-16,-35-1 16,18 19-16,-19-1 15,-70 0 32,-70 213 0,123-54-31,53-71-16,0-17 15,35 53 16,36-71-15,17-17 0,-35-18-1,53-18 1,-53 1 0,0-1-1,-36 18 1,1 0-1,0-18 17,-18 1-32,-18-19 15,18 19 1</inkml:trace>
  <inkml:trace contextRef="#ctx0" brushRef="#br0" timeOffset="97617.85">23266 16069 0,'0'0'0,"-36"0"16,19-18-1,-1 18-15,18-17 16,0-1-1,0 0-15,0 1 16,-17-1-16,-1 18 16,0 0-1,-17 0-15,17 0 16,-158 159 31,17 158 15,159-228-46,0-54 0,18 0-16,17-17 15,0-18-15,106 17 31,-52-17-15,-54 0 0,0 0-16,-17 0 15,17-17 17,-35-18-17,-17-1 1</inkml:trace>
  <inkml:trace contextRef="#ctx0" brushRef="#br0" timeOffset="98636.15">23230 15328 0,'0'0'0,"0"-17"31,0-1-31,0-35 31,-17-18 1,-160 36 15,89 70-32,53 1-15,17-1 16,-70 124 15,53 0-15,35-36-1,0-35 1,17-70 0,1-1-16,17 1 15,1-18 1,87-53-1,-88 0 1,18-70 15,-17-1-15,-1 54 0,-17 34-1,-18 54 16,0 17-15,-18 124 0,18-71-1,0-35-15,0 88 32,18-105-17,-1-160 32</inkml:trace>
  <inkml:trace contextRef="#ctx0" brushRef="#br0" timeOffset="99739.91">23160 14534 0,'0'-17'31,"0"-1"-15,0 1-1,0-1-15,-18 0 16,1 18-16,-1-17 16,-17 17-1,17 0 1,-105 17 15,52 54 0,-35 193 16,106-158-31,18-35-1,70-54 1,-17-34 15,-1-36-15,-35 18 0,-17-1-16,35-87 31,-53 88-16,18-1-15,-1 36 79,-17 18-64,0 17 1,0 18-1,0-18-15,0 36 16,0-18 0,0 0-16,36 35 31,-19-53-15,-17-52 15,18-54-16</inkml:trace>
  <inkml:trace contextRef="#ctx0" brushRef="#br0" timeOffset="100755.86">23142 13723 0,'0'0'0,"0"-18"31,0 1-16,0-1 1,0 1 0,-17-1-16,-19 18 15,1 0 1,-141 53 31,-1 176 0,177-194-32,-17 54 1,52-1 0,53-53-1,-35-17 1,53-18-1,0 0 17,-53 0-32,0-18 31,-36 0-15,1 18-1,-36-35 16</inkml:trace>
  <inkml:trace contextRef="#ctx0" brushRef="#br0" timeOffset="114360.09">21114 8855 0,'0'0'0,"-18"0"16,0 0-1,1 0 1,-1 0-16,18-18 47,18 18 62,-1 0-93,19 0-16,52 18 31,53-18 0,18 0-15,35-18 0,-106 0-1,36 18-15,70 0 16,-106 0 0,106 0-1,17 0 1,19 0-1,-54 0 1,-88 0 15,212 0-15,-194 0 15,88-17-15,-123 17-16,17 0 15,-18 0-15,-17 0 16,177 0 15,-72 17-15,-34 1 0,-71 0-1,105-1 1,-87-17-1,52 18 1,19-18 15,-19 0-15,18 18 0,-106-1-1,142 36 16,-142-53-15,36 18 0,17-1-1,-35-17 1,-18 18-16,36 0 16,-54-18-1,19 0 1,34 17-1,18 1 1,-17 0 15,-36-18-15,-17 17 15,-1-17-15,1 18-1,-18 0-15,-18-18 94,-17-53-94,17-71 31</inkml:trace>
  <inkml:trace contextRef="#ctx0" brushRef="#br0" timeOffset="120216.08">14834 18080 0,'0'0'0,"-17"18"31,17 17-15,-18 0-16,18 36 16,-18-1-1,18 18-15,-35 159 31,-18-123 16</inkml:trace>
  <inkml:trace contextRef="#ctx0" brushRef="#br0" timeOffset="120415.58">14852 18556 0,'0'0'0,"-18"0"0,18-18 15,36-34 1,17 52 0,-36 0-16,1 35 15,17 177 16,-35-142-15,18-52 0</inkml:trace>
  <inkml:trace contextRef="#ctx0" brushRef="#br0" timeOffset="120782.6">15117 18715 0,'0'18'16,"17"-18"-1,18 0 1,1 0-16,52-124 31,-70 89-15,-18-1-1,-53 1 1,17 35 0,1 18-1,0 70 17,17 36-17,18-72-15,0 1 16,35-17-1,18-36-15,0 0 16,35-124 15</inkml:trace>
  <inkml:trace contextRef="#ctx0" brushRef="#br0" timeOffset="120955.14">15469 18221 0,'0'0'0,"18"0"31,17 0 0</inkml:trace>
  <inkml:trace contextRef="#ctx0" brushRef="#br0" timeOffset="121132.67">15558 18538 0,'0'0'0,"-18"53"0,18 18 15,0 17 1,0-35-1</inkml:trace>
  <inkml:trace contextRef="#ctx0" brushRef="#br0" timeOffset="121714.78">15893 18591 0,'0'0'16,"0"-17"-1,17-36 1,-17 0 0,0-18-16,0 18 15,0 1-15,-35 52 31,0 105-15,17 36 0,0-17-1,18-53 17,0-54-32,71 1 31,-36-106-16,-17 17 1,0 53 0,-18 36 15,0 0-31,0 17 16,0 53-1,0 53 1,-18-35-1,-17-71 1,-54-35 15,37 0 1,16-88-17,36 71-15</inkml:trace>
  <inkml:trace contextRef="#ctx0" brushRef="#br0" timeOffset="122115.55">16140 18133 0,'0'0'0,"0"53"0,17 0 16,-17 105-1,18 19 1,-36-36 0,1 0-1,17-88 17,-18-71-32,18-52 31,18-89-16,52 88 1,-17 71 0,-35 71-1,-18 0-15,0-19 16,53 90 15,-36-195 0</inkml:trace>
  <inkml:trace contextRef="#ctx0" brushRef="#br0" timeOffset="122331.34">16334 18380 0,'0'0'0,"35"0"31,18 0-31,0 0 16,88 0 15,-124 0-15,-52-36 15</inkml:trace>
  <inkml:trace contextRef="#ctx0" brushRef="#br0" timeOffset="122548.76">16510 18327 0,'0'0'0,"-18"88"16,18-35-1,-17 282 16,70-264-15,17-54 0,-17-70-1,-35-52 1</inkml:trace>
  <inkml:trace contextRef="#ctx0" brushRef="#br0" timeOffset="129647.83">19050 18098 0,'0'0'0,"18"0"79,-18 17-64,17 1 1,-17 17-16,0 18 15,0 300 32,0-318-47,0 106 32,0-70-17,0-89 32,0-17-31</inkml:trace>
  <inkml:trace contextRef="#ctx0" brushRef="#br0" timeOffset="135513.92">20249 18186 0,'0'0'0,"18"0"47,17-18-47,18-17 16,-17 17-16,16 18 15,-34 0-15,17 0 16,1 141 31,-160 247 15,36-299-46,70-54-16,-35-18 16,36 1-1,-1-18 1,106 0 15,-35 0-31,18-18 16,70 1-1,-53 17 1,-35 0 0,-35 0-16,35 0 46,-53-71-30</inkml:trace>
  <inkml:trace contextRef="#ctx0" brushRef="#br0" timeOffset="139113.72">21661 18150 0,'0'0'16,"-18"0"-16,0 0 15,1 18 1,-1 0-16,18 17 16,-18 0-1,18-17-15,-17 88 31,17 52-15,-36 19 15,54-89 1,88-35-1,-53-53-16,-36 0 1,19-35-16,-19 17 16,19-17-16,17-53 15,-18-36 1,-17-52 15,-18 88-15,-18 35 15,0 35-15,-35 0-1,36 18 1,-36 36 15,35-36-31,18-36 16</inkml:trace>
  <inkml:trace contextRef="#ctx0" brushRef="#br0" timeOffset="142162.96">23036 18062 0,'0'0'0,"18"18"47,-18 0-31,0 17-1,0 18-15,0 176 47,0-35-16,-18-70 1,18-107-17,0 18-15,-17-35 31,-36-35-15,53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21:48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10866 0,'0'0'0,"-18"0"0,18-18 15,0 36 32,18-1-47,-18 18 16,0 18 0,0 18-16,0 17 15,0 212 16,-53-194 16,88-124-31</inkml:trace>
  <inkml:trace contextRef="#ctx0" brushRef="#br0" timeOffset="1015.81">8696 10795 0,'0'0'0,"35"0"16,18 0-16,0 0 16,0 35-16,-18 18 15,-17 18-15,-18-1 16,0 19-1,-18-1-15,-35 0 16,18-18 0,-18 1-16,18-36 15,17 18 32,106-53-31,-35 0-1,36-17-15,69-1 32,-140 18-1,-18-18-31,53 18 31</inkml:trace>
  <inkml:trace contextRef="#ctx0" brushRef="#br0" timeOffset="2499.94">10672 10742 0,'0'0'0,"35"0"16,35-18-1,1 18-15,-18 36 16,-18-19-16,-17 19 15,-1-1 1,-17 18-16,0-18 16,-53 71-1,-141 0 48,194-89-48,36-17 1,105-17 0,-88-1-16,-18 18 15,36 88 17,-71 1-17,-53 16 1,17-69-1,-52 17 1,-18-36 0,53-17-1,36-123 1</inkml:trace>
  <inkml:trace contextRef="#ctx0" brushRef="#br0" timeOffset="3082.82">11853 10830 0,'0'0'0,"36"-17"0,34-1 15,71 0 1,-70 71 15,-71 53-15,-35-18-1,-1-35-15,-17 0 16,-35 18 0,71-71-16,-1 0 15,36 0 17,105 0-17,0 0 1,-87 0-1,-1 106 1,-35-1 0,-53-16-1,-35-37 1,35-34 15,-70 0-15,17-36-1,70-52 1,36 17-16</inkml:trace>
  <inkml:trace contextRef="#ctx0" brushRef="#br0" timeOffset="4415.5">14464 10672 0,'0'0'0,"18"0"16,-1 70-1,1-17 1,-1 18-16,1 17 15,-18 0 1,-53 229 31,18-299-47,35 17 16</inkml:trace>
  <inkml:trace contextRef="#ctx0" brushRef="#br0" timeOffset="4832.93">14993 10936 0,'0'0'0,"-18"35"15,1 1-15,17 52 31,0 71-15,0-89 0,17-17-16,1 0 15,70-18 1,0-35 0,-35-17-1,106-177 16,-124 17-15,-35 18 0,0 124-1,-35 0 1,-35 17 15,-19 71-15,-16 53-1,34-53 1,36-71-16</inkml:trace>
  <inkml:trace contextRef="#ctx0" brushRef="#br0" timeOffset="11144.06">6050 14093 0,'0'0'0,"18"18"47,-1-18-32,1 0-15,0-18 16,17 18-16,-17 0 15,140 0 17,-105-17-32,141-1 47,265-17 15,-336 35-46,54 0-1,-71 0 1,-18 0-16,18 0 16,352 0 15,-317 0-16,124 0 1,0 0 0,-124 0-1,0 0 1,247 0 0,-141 0-1,-18 0 16,-17 0-15,-124 0 0,0 0-16,18 18 15,194-18 17,-124 0-17,-17-18 1,-18 18-1,0 0 1,-70 0 0,87 18-1,1-18 1,0 35 15,-71-35-31,18 0 16,212 0 15,-89 17-15,-123-17-1,264 0 1,-246 18 0,122-18-1,37 0 1,-142 0-1,-18 0-15,18 0 16,124 0 0,-124 0-1,0-18 1,335-17 15,-317 18-31,0-1 16,141-17-1,-18 17 1,-141 0 0,-17 18-16,-19 0 15,1 0-15,194 0 32,-123 18-17,-72-18 1,72 18-1,-1-18 1,18-18 0,-88-17-1,106-1 1,-36 1 0,-52 18-1,-89-1 16,0 18-15,-17 0 0,-36-18 15,-17-17-15,0 17-1</inkml:trace>
  <inkml:trace contextRef="#ctx0" brushRef="#br0" timeOffset="11568.03">18115 13670 0,'0'0'0,"18"0"31,52 35-15,-34 1-16,17 17 31,-18 0-15,-35-18-1,0-18-15,0 72 16,-18-54-1,-17 18-15,-106 106 32,106-142-17,-18 19 17,-18-107 30</inkml:trace>
  <inkml:trace contextRef="#ctx0" brushRef="#br0" timeOffset="14863.16">6174 13882 0,'0'0'0,"0"35"47,0-17-47,0-1 16,17 19-1,-17-19-15,0 1 16,0 0-16,0-1 15</inkml:trace>
  <inkml:trace contextRef="#ctx0" brushRef="#br0" timeOffset="15332.52">6138 14623 0,'0'0'0,"0"17"15,-17 1-15,-1 70 32,18 18-17,18 35 1,-18-106-16,53 18 31,-36-35-31,19-18 16,34-53-1,-17-70 1,-35 52 0,-18 0-1,-18-87 1,-17 122 15,-1 19-15,1 17-1,0 0 1,35 35 0</inkml:trace>
  <inkml:trace contextRef="#ctx0" brushRef="#br0" timeOffset="16680.55">7444 13829 0,'0'0'0,"0"35"31,0-17-15,0 17-16,-18-17 16,18 17-1,0 0 1</inkml:trace>
  <inkml:trace contextRef="#ctx0" brushRef="#br0" timeOffset="16946.86">7391 14499 0,'0'35'15,"0"-70"-15,0 106 16,17-18-16,-17 17 16,0 54-1,0-71 1,0-18-1,0-17-15</inkml:trace>
  <inkml:trace contextRef="#ctx0" brushRef="#br0" timeOffset="17447.37">8537 13758 0,'0'0'0,"0"36"16,0-19 0,0 36-1,0 53 16</inkml:trace>
  <inkml:trace contextRef="#ctx0" brushRef="#br0" timeOffset="17830.45">8502 14499 0,'0'0'0,"53"0"15,-18 0 1,-17 53 0,-1-18-16,-34 89 31,-54 17-16,1-35 1,34-53 0,36-36-1,18 1 1,106-18 0,-1-35-1,-88 17 16,-35 0-31,36 1 16</inkml:trace>
  <inkml:trace contextRef="#ctx0" brushRef="#br0" timeOffset="18232.16">10001 14570 0,'0'0'0,"-35"0"16,17 0-16,36 17 15</inkml:trace>
  <inkml:trace contextRef="#ctx0" brushRef="#br0" timeOffset="18413.71">10495 14570 0,'0'0'0,"18"0"16,17 0 0,18 0-1</inkml:trace>
  <inkml:trace contextRef="#ctx0" brushRef="#br0" timeOffset="18563.59">11024 14587 0,'0'0'0,"18"0"15,0 0-15,-1 0 16,1-35-1</inkml:trace>
  <inkml:trace contextRef="#ctx0" brushRef="#br0" timeOffset="18713.2">11377 14464 0,'53'-18'32</inkml:trace>
  <inkml:trace contextRef="#ctx0" brushRef="#br0" timeOffset="18882.75">11624 14570 0,'0'0'0,"18"17"16,17-34 15,0 17-15</inkml:trace>
  <inkml:trace contextRef="#ctx0" brushRef="#br0" timeOffset="19797.55">14217 13882 0,'0'0'0,"0"17"47,18 36-47,-18-17 16,17-19-16,-17 19 16,0-1-1,0-18-15,-17-17 16</inkml:trace>
  <inkml:trace contextRef="#ctx0" brushRef="#br0" timeOffset="20180.88">13952 14587 0,'0'0'0,"0"18"15,0 17 1,0 1 0,-17 16-16,17-16 15,0 52 1,-18-17 0,0-36 15,36 0-31</inkml:trace>
  <inkml:trace contextRef="#ctx0" brushRef="#br0" timeOffset="20630.23">14164 14605 0,'0'0'0,"0"18"31,0 17-31,0 18 16,0 0 0,0 0-16,0 53 31,18-71-15,35 0-1,0-35 1,-18 0-16,0-18 15,0 1-15,36-142 32,-36 53-17,-35 18 1,-17 53 15,-1-1-31,-53-34 31,18 52-15,36 18 0,-54 36-1,18-1 1,36-35-16</inkml:trace>
  <inkml:trace contextRef="#ctx0" brushRef="#br0" timeOffset="27829.97">6985 13282 0,'0'0'0,"35"0"31,18 0-16,0 0 1,0 0-16,0 0 16,-18 0-1,1 0-15,-19 0 16,1 18 31,-36-1-47</inkml:trace>
  <inkml:trace contextRef="#ctx0" brushRef="#br0" timeOffset="28020.51">7126 13176 0,'0'0'0,"0"36"16,-18 16-1,36 72 1,0-36 0,-18-53-1,0 18 1,17-70 15</inkml:trace>
  <inkml:trace contextRef="#ctx0" brushRef="#br0" timeOffset="28312.9">7497 13053 0,'0'0'0,"17"17"16,18 36-1,-35 0 1,18 71 0,0 17-1,-18-88 1,0 53 0,-18-142 30,18 1-46</inkml:trace>
  <inkml:trace contextRef="#ctx0" brushRef="#br0" timeOffset="28996.22">8237 13212 0,'0'0'0,"36"0"16,-1 0-16,18 0 15,0 0 1,-18 0-16,18 0 15,-35 0-15,17 0 32</inkml:trace>
  <inkml:trace contextRef="#ctx0" brushRef="#br0" timeOffset="29195.69">8484 13106 0,'0'0'0,"-17"53"16,17 70 0,0-88-1,0 1-15,17 17 31,-34-36-15</inkml:trace>
  <inkml:trace contextRef="#ctx0" brushRef="#br0" timeOffset="29428.07">8784 13000 0,'0'0'0,"0"35"32,0 18-32,35 106 31,-17-106-15,-18-18-16,0 18 15,18 0 1</inkml:trace>
  <inkml:trace contextRef="#ctx0" brushRef="#br0" timeOffset="30228.99">9719 13811 0,'0'0'0,"0"18"47,0 17-47,0-17 16,0 17-1,0 0-15,0 1 16,0-19-16,0 19 31,-18-19-15</inkml:trace>
  <inkml:trace contextRef="#ctx0" brushRef="#br0" timeOffset="30744.64">9560 14446 0,'18'0'31,"17"0"-31,0 0 16,1 18 0,-1 35-1,-35-18 1,-53 71 0,18-71-1,17-17-15,1-1 47,34-17-47,18 18 16,36-18-1,-36 18 1,-35-1 0,0 1-16,0 0 15,-70 70 16,-71-70-15,88-36 0,35-17-1</inkml:trace>
  <inkml:trace contextRef="#ctx0" brushRef="#br0" timeOffset="31244.55">9366 13176 0,'0'0'0,"18"0"16,35 18-16,0-18 15,-18 0 1,0 0-16,1 0 15,-1 0 17,-53 0-17</inkml:trace>
  <inkml:trace contextRef="#ctx0" brushRef="#br0" timeOffset="31412.11">9490 13141 0,'0'0'0,"-18"53"0,18-18 15,0 106 17,18-88-17,17 0 1</inkml:trace>
  <inkml:trace contextRef="#ctx0" brushRef="#br0" timeOffset="31628.73">9807 13106 0,'0'0'0,"-35"53"0,35 158 47,18-158-31,-18-18-16,0 1 15,17-36 1</inkml:trace>
  <inkml:trace contextRef="#ctx0" brushRef="#br0" timeOffset="31912.84">9331 12700 0,'0'0'0,"71"0"32,-36 0-32,18 18 15,53-18 17,-106-18-17,0-17 1</inkml:trace>
  <inkml:trace contextRef="#ctx0" brushRef="#br0" timeOffset="32080.98">9454 12612 0,'0'0'0,"0"53"15,0 0 1,18 35-1,-18-71 1,0 1 0</inkml:trace>
  <inkml:trace contextRef="#ctx0" brushRef="#br0" timeOffset="32294.99">9719 12524 0,'0'0'0,"0"70"16,0 1-1,18 17-15,17 106 32,-35-159-17,0-70 1</inkml:trace>
  <inkml:trace contextRef="#ctx0" brushRef="#br0" timeOffset="33045.53">13741 13088 0,'0'0'0,"17"18"31,36-18-31,35 0 16,-17 0 0,-18 0-16,0 0 15,-36 0-15,1 0 16</inkml:trace>
  <inkml:trace contextRef="#ctx0" brushRef="#br0" timeOffset="33211.92">13988 13123 0,'-18'53'16,"36"-106"-16,-54 212 0,36-88 15,0 52 1,0-88-1,0-52 1</inkml:trace>
  <inkml:trace contextRef="#ctx0" brushRef="#br0" timeOffset="33416.4">14323 13035 0,'0'0'16,"0"71"0,0 211 15,17-212-31,-17-17 16,0 0-1,-52-70 1</inkml:trace>
  <inkml:trace contextRef="#ctx0" brushRef="#br0" timeOffset="34099.76">13970 12841 0,'0'0'0,"18"0"15,-1 0 1,1 35 0,-18 1-16,0-1 15,0 18 1,0-18-16,0 0 15,-35 18 32,52-17-47</inkml:trace>
  <inkml:trace contextRef="#ctx0" brushRef="#br0" timeOffset="38128.51">7567 15663 0,'0'0'0,"0"18"0,0 35 16,0 0-16,0 0 16,18 0-1,-18 0-15,0-1 16,0 1-1,0 0-15,0-35 16,0 0 0,0-36 15</inkml:trace>
  <inkml:trace contextRef="#ctx0" brushRef="#br0" timeOffset="38959.44">8537 15752 0,'0'0'15,"18"-18"-15,70 0 16,-35 1 0,0-1-1,-18 18-15,-17 35 16,-1 1-16,-17-1 15,0 0-15,0 18 16,0-18 0,0 1-16,0-19 15,-17 1 32,-1-18-31,18-18 109,-35 18-110</inkml:trace>
  <inkml:trace contextRef="#ctx0" brushRef="#br0" timeOffset="39716.51">8573 15734 0,'17'-35'15,"1"-1"1,-1 54 15,19 423 32,-36-353-48,0-35-15,0 0 16,0 0-1,0-71 17,0-140-17,0 52 1,0-159 0,0 142-1,0 34-15,35 37 47,-35 69-31,18 54-1,-18 17 1,17 106 0,-17 0-1,0-88 1,0-71-1,-70-88 17</inkml:trace>
  <inkml:trace contextRef="#ctx0" brushRef="#br0" timeOffset="40444.12">9631 15769 0,'0'0'0,"17"0"15,36 0 1,0 0-16,0 18 15,0 17-15,-18 18 16,-35 0 0,0 0-16,0 0 15,-17 0 1,-18-18-16,-89 71 31,195-89 32,-1-17-63,-17-17 15,0 17 1,53 0 15,-89 0-15,-52 0-1,18 0 1</inkml:trace>
  <inkml:trace contextRef="#ctx0" brushRef="#br0" timeOffset="41394.79">14182 15646 0,'0'0'0,"-18"0"16,18 35-1,0-17-15,0 17 16,0 106 15,0 229 32,0-334-63,0-19 31,-53-52-15,53 17-1</inkml:trace>
  <inkml:trace contextRef="#ctx0" brushRef="#br0" timeOffset="45993.83">7567 17321 0,'0'0'16,"0"18"-1,0 35 1,0-18-16,18 1 16,-18-1-1,17 18-15,1 35 32,17 53-1,-35-88 0,-35-71-15</inkml:trace>
  <inkml:trace contextRef="#ctx0" brushRef="#br0" timeOffset="46642.49">8643 17233 0,'0'0'16,"71"0"0,-1 0-16,71 53 31,-176 194 16,-88-53-16,105-159-31,247-105 62,-105 70-46,-54 0 0,-70 17 15,18 1-15,-18-36-16</inkml:trace>
  <inkml:trace contextRef="#ctx0" brushRef="#br0" timeOffset="47193.21">9878 17180 0,'0'0'0,"53"0"15,-18 0-15,0 0 16,-17 18-16,0 0 15,-18-1-15,0 71 32,-71-17-1,124-53 0,141 35 16,-194-36-31,0 18-1,-18 54 1,-35-19 0,-35-17-1,-18-35 16,71-142-31</inkml:trace>
  <inkml:trace contextRef="#ctx0" brushRef="#br0" timeOffset="47709.91">10672 17092 0,'0'0'0,"105"-18"31,-34 18-15,-53 71 0,-36 35-1,-17-53 1,-18-36-16,17 19 16,54-36 15,53 17-16,17 1 1,-18-18 15,-52 18-15,-18 70 0,0-53-16,-35 0 31,-36 18-16,18-35 1,-88-53 0</inkml:trace>
  <inkml:trace contextRef="#ctx0" brushRef="#br0" timeOffset="48126.28">11712 17304 0,'0'35'31,"-17"18"-31,-19 70 15,36-70 1,0 18 0,0-36-1,18 0 1</inkml:trace>
  <inkml:trace contextRef="#ctx0" brushRef="#br0" timeOffset="48475.81">11977 17357 0,'0'0'0,"-35"53"15,-1 52 1,19 37 0,52-37-1,0-87 1,18-18-16,35-18 15,0-70 17,-17-141-17,-71 88 17,-35 88-17,-1 53 1,-16 17-16,-37 72 15,36-54 1,36-106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23:05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5203 6773 0,'0'0'0,"-17"0"125,-1 0-125,1 0 15,-19 0-15,1 0 16,0 0-1,-18 18-15,0-18 16,18 18 0,-1-18-16,-17 0 15,-17 17 1,-107-70 31,142 18-32,0 17-15,0-70 16,17 18 0,-17-124 15,17 158-15,18-17-1,0-17 16,18 17-15,-1 35 0,1 1-1,35-54 1,17 1 0,1-1-1,-36 53 1,1-17-16,17 17 15,-18 18-15,124-52 32,-36 16-17,-70 36 1,88-17 0,-17-1 15,-72 18-16,19 0-15,52 0 16,-52 0 0,35 0-1,0 53 1,35 0 15,-106-36-31,0 1 16,36 35-1,-36-35 1,36 52 0,17-34-1,-18-1 1,-52-18 15,70 36-15,-70-17-1,0-19-15,52 36 32,-70-35-17,18 17 1,17 0 0,-35 1-1,0 17 1,0-18-1,0-18 1,-18 54 0,-34-18-1,16-18 17,1-17-32,-106 52 31,35-34-16,53-36 1,-70 17 0,-1 1-1,1 0 1,34-18 0,-69 0-1,17 0 1,35 0-1,18 0 1,52 17 0,-105-17 15,141-53 0</inkml:trace>
  <inkml:trace contextRef="#ctx0" brushRef="#br0" timeOffset="681.17">5415 5027 0,'0'0'15,"35"0"1,1 0-1,34 0-15,1-18 16,-1 1 0,-17 17-16,-17 0 15,-19 0 1,-70 194 15,0-124-15</inkml:trace>
  <inkml:trace contextRef="#ctx0" brushRef="#br0" timeOffset="816.17">5592 5398 0,'-18'0'16,"36"0"-16,-1 0 16,54 0 15,-36 0-31,-17 0 31,-18-36-15</inkml:trace>
  <inkml:trace contextRef="#ctx0" brushRef="#br0" timeOffset="1065.4">5450 5327 0,'-17'35'16,"34"-70"-16,-52 106 0,18-1 16,17 36-1,35-18 1,35-17 0,-34-36-1,69-17 16,-69-18-31,-1-36 16,36-52 0</inkml:trace>
  <inkml:trace contextRef="#ctx0" brushRef="#br0" timeOffset="1278.97">5980 5115 0,'0'0'0,"0"18"16,0 17 0,0 89-1,-36-71 1,-17 17 15</inkml:trace>
  <inkml:trace contextRef="#ctx0" brushRef="#br0" timeOffset="1429.23">6050 5186 0,'0'0'0,"18"0"16,88 0 15,-53 0-15,-53-18-1</inkml:trace>
  <inkml:trace contextRef="#ctx0" brushRef="#br0" timeOffset="1647.92">5944 5486 0,'0'0'0,"0"17"15,36 1 1,122-53 15,-122 17-15,-1 0 0,-35 1 15</inkml:trace>
  <inkml:trace contextRef="#ctx0" brushRef="#br0" timeOffset="1747.77">6050 5556 0,'0'0'0,"-17"0"0</inkml:trace>
  <inkml:trace contextRef="#ctx0" brushRef="#br0" timeOffset="2012.92">6121 5345 0,'-18'17'16,"18"19"-1,-35 87 1,17-70 0,-17 53-1,-18-53 1,0-53 0,71 35-1</inkml:trace>
  <inkml:trace contextRef="#ctx0" brushRef="#br0" timeOffset="2178.94">6015 5627 0,'18'17'0,"-36"-34"0,53 70 16,-17-18 0,17-17-16,-17-1 15,17-17-15,-17 0 16,-1 0 15</inkml:trace>
  <inkml:trace contextRef="#ctx0" brushRef="#br0" timeOffset="2380.15">6279 5433 0,'0'0'0,"0"17"15,18 72 1,0 16 0,-18-52-1,17-35 1,-17-36 15</inkml:trace>
  <inkml:trace contextRef="#ctx0" brushRef="#br0" timeOffset="2779.61">6332 5398 0,'0'0'0,"36"0"32,17 17-32,70-17 15,-70 0 16,-18 0-31,-17 18 16,-71 141 15,-35-89-15,52-52 0,-16-1-16,-1-17 31,88 0-16,0 0 1,36 0 0,-36 0-16,0 0 15,1 0 1,-36-17 0,17-54-1</inkml:trace>
  <inkml:trace contextRef="#ctx0" brushRef="#br0" timeOffset="4578.54">7867 6738 0,'0'0'0,"-18"0"15,1 0-15,-1 18 16,-17-18 0,17 17-16,0 1 15,-17 0-15,18-18 16,-19 0 0,19 0-16,-36 17 31,-35-17 0,-177-35 0,177 17 1,17-35-17,1-17 1,34 17-1,19 18-15,-1-1 16,0 1 0,1-18-16,-18-88 31,35 53-15,52 17 15,19 1-16,17-1 1,106 1 15,-17 17-15,-107 35 0,71-17-1,0 35 1,-17 0-1,-1 35 1,-70-17 0,0-1-16,53 36 15,-71-17 1,53 34 15,-70-17-31,53 18 31,-36-18-15,0-1 0,1 37-1,-36-54-15,17 0 16,-17 18 15,0 0-15,-53 0-1,18-18 1,-53 1 0,-212 16 15,247-34-15,0 0-1,18-1 1,-36 19-1,36-36-15,-18 0 16,-18-53 0</inkml:trace>
  <inkml:trace contextRef="#ctx0" brushRef="#br0" timeOffset="5379.62">8625 6015 0,'0'0'16,"-17"0"-16,52 0 31,18 0-15,35-18 0,0-17-16,18 17 15,-18 1-15,-35 17 31,36 0 1,-178-18-1</inkml:trace>
  <inkml:trace contextRef="#ctx0" brushRef="#br0" timeOffset="5979.58">8925 5768 0,'0'0'0,"-35"0"16,35 18 15,0 17-15,0 71-1,0 52 16,0 19-15,0-36 0,0-88-1,0-36-15,18 1 16,-36-36 31,-17 1-47,-18-36 15,-53-35 1,35 35 0,36 53-1,35-18 1,0 1 15,53-1 0,0 0-15,18 18 0,-36 0-1,-18 0-15,1 53 32,-18-35-17,18 17 1,17-17-1,36-18 1,-54-88 0,54 70-1</inkml:trace>
  <inkml:trace contextRef="#ctx0" brushRef="#br0" timeOffset="6163.09">9225 6103 0,'-17'18'0,"17"17"15,17 18 17,1-53-17,35 18 1,-18-18 0,0 0-1,-17-18 1,0 18-1</inkml:trace>
  <inkml:trace contextRef="#ctx0" brushRef="#br0" timeOffset="6396.04">9190 5539 0,'0'35'16,"0"-17"-1,35 17-15,-17-18 16,17-17-16,-35 18 31,18 0-15</inkml:trace>
  <inkml:trace contextRef="#ctx0" brushRef="#br0" timeOffset="9361.58">3298 7638 0,'0'0'0,"0"-18"15,0 0 32,36 18-31,-1 0-1,53 18 1,142 0 15,69 17 32,-175-35-48,-18 0 1,-53-18 0,-36 18-16,19 0 15,-1-17 16,-18 17-31,1 0 16,0 0 62,-1 0-62,1 0-16,0 17 15,-1-17 1,-70 0 47</inkml:trace>
  <inkml:trace contextRef="#ctx0" brushRef="#br0" timeOffset="10278.19">3281 8573 0,'0'0'0,"17"0"15,1-18 1,35 0-16,0 18 15,18-17 1,34 17-16,89 0 31,89-36 1,-178 19-32,178-1 46,-230 18 1,-53-35 0</inkml:trace>
  <inkml:trace contextRef="#ctx0" brushRef="#br0" timeOffset="28952.99">17604 7497 0,'0'0'0,"17"0"79,36 17-79,-18-17 15,18 18-15,0-18 16,194 53 31,124 17 15,-248-52-46,1-18-1,-19 35 1,1-35 0,-70 0-1,52 0 1,-35 0-16,0 0 16,35 0-1,18 0 1,17 0 15,-35 0 0,18 0-15,0 0 0,-53 0-1,0 0-15,0 0 16,105 18 15,-105-18-31,0 0 16,106 0-1,-36 0 1,72 0 15,-54-18-15,17 1-1,19-1 17,-36 18-17,-71 0-15,-17 0 16,106 0 15,-106 0-15,70 0-1,-34 0 1,-54 0-16,18 0 16,88 18 15,-35-18-15,-18 0-1,35 0 1,1 0-1,-71 0 1,70 0 15,-52 0-31,-1 0 16,89 0 0,-18-18-1,106 0 16,-106 18-15,-70 0 0,70 0-1,0 0 1,0 0 0,-35 0-1,-53 0 1,0 0-1,53 0 1,-53 0 0,70 0-1,-17 0 1,17 0 15,-52 0-15,17 0-1,0 18 1,-52-18 0,34 0-1,-52 0 1,35 18 0,-18-1-1,18-17 1,-18 0-1,89 0 1,-89 0 0,53-17 15,-53 17-31,1-18 16,34 0-1,-34 18-15,-1 0 16,88 0 15,-34 0-15,16 0-1,19 0 1,-71 0 0,-18 0-1,89 0 1,-89 0-1,35 0 1,1 0 15,-18 0-15,-18 0 0,-17 0-1,70 0 1,-70 0-1,70 18 1,0 0 0,-35-1-1,-18-17-15,106 0 32,-88 0-17,53 0 1,17-35-1,19 35 1,-37 0 15,1 0-15,-35 0 0,-36 0-1,-17 0-15,52 18 31,-52-18-15,35 17 0,0-17-1,-36 0 1,54 0 0,-53 0-1,-1 0 1,-17-17-1,0-1 110,-17-35-109</inkml:trace>
  <inkml:trace contextRef="#ctx0" brushRef="#br0" timeOffset="30573.93">21343 6015 0,'0'0'0,"-18"0"0,18 35 31,18-17-15,-18-1-1,18 1 17</inkml:trace>
  <inkml:trace contextRef="#ctx0" brushRef="#br0" timeOffset="30776.15">21131 6421 0,'0'0'0,"-17"0"0,52 0 31,-17 0-15,17 0-1</inkml:trace>
  <inkml:trace contextRef="#ctx0" brushRef="#br0" timeOffset="30991.97">21131 6756 0,'0'0'16,"18"0"15,0 0-15,-1 0-1,1 0 1</inkml:trace>
  <inkml:trace contextRef="#ctx0" brushRef="#br0" timeOffset="31209.15">21731 6191 0,'0'0'0,"-18"0"15,18 18 1,36 35 15,-54-36-15,36 36-16</inkml:trace>
  <inkml:trace contextRef="#ctx0" brushRef="#br0" timeOffset="31460.48">21519 6456 0,'-17'0'16,"34"0"-16,-17 0 16,124 0-1,17 0 1,-88 0-1,-18 0 1,-52-18 0,17 36-1</inkml:trace>
  <inkml:trace contextRef="#ctx0" brushRef="#br0" timeOffset="31675.81">21449 6632 0,'0'0'0,"53"18"31,0-18-15,35 0 0,-35 0-16,-18 0 15,0 0-15,-35-18 31</inkml:trace>
  <inkml:trace contextRef="#ctx0" brushRef="#br0" timeOffset="31875.23">21643 6579 0,'0'0'15,"-35"0"-15,17 36 0,18 17 31,-18 35-15,18-18 0,0-34-1,-17-19 17,17 36-32</inkml:trace>
  <inkml:trace contextRef="#ctx0" brushRef="#br0" timeOffset="32128.41">21378 6897 0,'0'0'0,"18"17"16,35-17-16,17 18 15,89-18 1,-88 18-1,17 17 1,-35-17 0,-53-1 15,-53-52-15</inkml:trace>
  <inkml:trace contextRef="#ctx0" brushRef="#br0" timeOffset="41590.51">4798 8643 0,'0'0'0,"17"0"78,1 0-62,17 0-16,1 0 15,105-35 16,0 0 1,71-18-1,-89 53 0,-52 0-15,34 0-1,-52 0 1,-17 0 0,16 0-1,1 0-15,0 0 16,159 0 15,-159 0-15,17 0-1,1 17 1,0-17 0,-36 18-1,53 17 17,-17-35-17,-54 18 1,36-18-16,-35 0 15,35 0 1,17 35 0,-34-35-1,34 35 17,1-17-17,-1-18 1,1 18-1,-54-18 1,36 0 0,0 17-1,0-17 1,-18 0 0,71 0 15,-53 0-16,-35 0 1,17 0 0,-17 0-1,17 0 17,0 0-17,1 0 1,-19 0-1,18 0 1,-17 0-16,0 0 16,52 0 15,-52 0-15,0 0-1,-1 0 1,-34 0 31,-19-70-32</inkml:trace>
  <inkml:trace contextRef="#ctx0" brushRef="#br0" timeOffset="42790.82">8255 8678 0,'0'0'0,"-18"18"15,36-18 79,17 0-94,18 0 16,0-18-16,0 18 15,0 0 1,212-35 31,-1 17 0,-211 18-47,88 0 31,-70 0 0,-18 0-15,-18 0 0,-17 0-16,-1 0 15,18 0 16,-17 0-31,0 0 16,-36-35 62,36 35-62</inkml:trace>
  <inkml:trace contextRef="#ctx0" brushRef="#br0" timeOffset="62822.16">11765 1693 0,'0'0'0,"18"0"0,-18-17 109,-18-1-93,18-17-16,-35 17 31,0 1-15,-18-1-1,0 18 1,35 18 0,-17 17-16,-53 88 31,17-17-15,36 53-1,35-71 1,0-17-1,17-54 1,54 1 0,17-36-1,0-70 1,-35 0 15,-17 35-31,34-106 31,-52 142-15,-18 69 15,0 1-15,0 0 0,0 0-16,0 0 15,0 35 16,17-105 1</inkml:trace>
  <inkml:trace contextRef="#ctx0" brushRef="#br0" timeOffset="63671.74">12524 1764 0,'0'0'0,"0"-18"47,0 1-31,0-1-16,0-17 15,-18 17-15,0 0 16,-17 18-1,-177 89 17,142 16-1,35 37-15,17-1-1,18-53 1,18-70-1,70 17 1,-35-35-16,-18 0 16,36 17-1,-36-17 17,0 0-17,-35-35 1,35-35-16</inkml:trace>
  <inkml:trace contextRef="#ctx0" brushRef="#br0" timeOffset="64337.95">13229 1887 0,'0'0'0,"18"-17"16,-18-54-1,0 36 16,0 0-31,0-1 16,-71 1 0,-17 35-1,18 35 1,-19 71 0,1 18-1,35 70 1,53-124-1,0-34-15,18 34 32,17-70-17,89-18 1,-1-70 0,-52-18 15,-18-35-16,-18 88 1,-35 71 15,0 35-15,0 0-16,0 0 16,0 17-1,0-34-15,0 69 31,0-87-15,-18-18 0,71 0-1</inkml:trace>
  <inkml:trace contextRef="#ctx0" brushRef="#br0" timeOffset="65035.38">13952 1870 0,'18'0'16,"-18"-18"0,18-70-1,-18 53 1,0 17 0,-89-17-1,37 35-15,-72 35 31,18 88-15,71-52 0,-53 176-1,70-176 1,0-19 0,18 1-16,53 18 31,53-71-16,-18-53 1,18-53 0,-18-70 15,-52 105-15,-36 54-1,17 17 16,-17 52-15,0 54 0,0-53-1,0 0-15,0 53 32,0-88-17,-17-18 1,34 0-1</inkml:trace>
  <inkml:trace contextRef="#ctx0" brushRef="#br0" timeOffset="65621.3">14623 1940 0,'0'0'16,"0"-17"-16,0-19 15,0 1 1,0 0-1,-18 35 1,-70 0 0,17 0-1,-17 70 1,18 36 0,34 0 15,19-18-16,17-35 1,17 0 0,19-18-16,-1-35 15,106 0 17,-71 18-17,-34-18 1,-19 0-1,1 0-15,0 0 16,-1-35 15,-52-1-15</inkml:trace>
  <inkml:trace contextRef="#ctx0" brushRef="#br0" timeOffset="73236.55">11271 2575 0,'0'0'0,"0"-17"31,18 17 31,17 0-46,18 0 0,0 0-16,176-36 31,54 19 0,-125 17 16,89 0 16,-229 17-48,17-17 1,-17 18-1,-1-18 1,-69-18 156</inkml:trace>
  <inkml:trace contextRef="#ctx0" brushRef="#br0" timeOffset="75170.55">12118 2893 0,'0'0'0,"18"-18"63,-1 18-48,18 0 1,18 0-16,0 0 16,318 0 31,-230 0-16,-88 0-16,17 0-15,-17 0 16,53 0 0,-53 0-16,-35 0 15,35 0 17,-18 0-17,-18 0 1,1 18 15,0-18 0,-36 0 1,0-18-1</inkml:trace>
  <inkml:trace contextRef="#ctx0" brushRef="#br0" timeOffset="75975.91">12806 3316 0,'0'-18'47,"17"18"-16,1 0-31,17 0 16,1 0 0,228 0 15,177 18 31,-370-18-46,17 0 0,18 0-1,-71 0 1,18 0 0,-18 0-1,-17 0 16,-36 0 16,-35-18-31</inkml:trace>
  <inkml:trace contextRef="#ctx0" brushRef="#br0" timeOffset="76652.88">13494 3757 0,'0'-18'32,"17"18"-17,1 0 1,17 0-16,18 0 15,18 0 1,370-35 31,-71 35 0,-317 0-32,-35 0-15,35 0 32,-89-17 15</inkml:trace>
  <inkml:trace contextRef="#ctx0" brushRef="#br0" timeOffset="77279.46">14393 4075 0,'0'0'0,"-35"0"0,35 17 15,-18-17 1,18 18-1,142-18 17,440 0 15,-512 0-16,36 18-31,-18 17 31,-53 0-15,-17-35-1,-53-35 32</inkml:trace>
  <inkml:trace contextRef="#ctx0" brushRef="#br0" timeOffset="81069.37">16545 1252 0,'0'0'0,"0"18"62,0 17-62,-35 18 16,0 18 0,-18-36-16,-18-17 15,54 17 1</inkml:trace>
  <inkml:trace contextRef="#ctx0" brushRef="#br0" timeOffset="81186.05">16492 1393 0,'0'-17'15,"0"34"-15,18-34 0,35 17 16,-35-18-1,17-52 1</inkml:trace>
  <inkml:trace contextRef="#ctx0" brushRef="#br0" timeOffset="81369.58">16528 1535 0,'0'0'0,"0"17"16,35 1 15,-17-18-15</inkml:trace>
  <inkml:trace contextRef="#ctx0" brushRef="#br0" timeOffset="81571.03">16792 1252 0,'0'0'16,"0"53"15,0 18-15,0-18-1,-35 0 1,0-36-16,35 36 16</inkml:trace>
  <inkml:trace contextRef="#ctx0" brushRef="#br0" timeOffset="81735.61">16828 1358 0,'0'0'0,"17"0"15,1 0 1,-1 0 0,19 0-1</inkml:trace>
  <inkml:trace contextRef="#ctx0" brushRef="#br0" timeOffset="81880.22">16880 1499 0,'0'0'0,"-17"0"0,17 18 31,-18 0 0</inkml:trace>
  <inkml:trace contextRef="#ctx0" brushRef="#br0" timeOffset="82127.37">16563 1676 0,'0'0'0,"53"0"31,-18-18-15,0 18-16,18-18 31,-70 18 16</inkml:trace>
  <inkml:trace contextRef="#ctx0" brushRef="#br0" timeOffset="82627.72">16563 1799 0,'0'0'0,"18"0"15,34-17 16,1-1-15,-53 36 15,-70 70-15,17-53 0,-18 0-1,54-17 1,34-18 15,19 0-15,69-18 15,19 1-15,-89 17-16,1 0 15,34 53 1,-52 17-1,-18-17 1,0 0 0,-18-18-1,-35-35 1,18-17 0,0-19-1</inkml:trace>
  <inkml:trace contextRef="#ctx0" brushRef="#br0" timeOffset="82849.13">16739 1799 0,'0'0'0,"0"18"0,-35 105 32,35-35-32,-18-17 15,1 105 16,17-123-15,0-70 15,-18-19-15</inkml:trace>
  <inkml:trace contextRef="#ctx0" brushRef="#br0" timeOffset="82968.81">16528 2170 0,'0'0'0,"-71"17"16,36 36 0,-18-53-16</inkml:trace>
  <inkml:trace contextRef="#ctx0" brushRef="#br0" timeOffset="83383.82">17339 1588 0,'0'0'0,"18"0"31,-1 0 0</inkml:trace>
  <inkml:trace contextRef="#ctx0" brushRef="#br0" timeOffset="83802.38">17374 1552 0,'0'0'0,"0"36"31,18 34-15,-18 1-16,0 17 15,0 0-15,0-17 16,0-1 0,0-17-16,0 0 15,0-18 1,-35-70 15</inkml:trace>
  <inkml:trace contextRef="#ctx0" brushRef="#br0" timeOffset="84071.18">18009 1570 0,'0'0'0,"0"18"31,-35 17-15,-88 53-1,52-53 1,36 1-16</inkml:trace>
  <inkml:trace contextRef="#ctx0" brushRef="#br0" timeOffset="84285.6">17621 1852 0,'0'0'0,"18"0"31,35-18-31,88 1 32,-35-36-17,-89 53 1,19 0 0,-36-18-1,0-17 1</inkml:trace>
  <inkml:trace contextRef="#ctx0" brushRef="#br0" timeOffset="84669.57">17815 1499 0,'0'0'0,"-17"36"16,17 34-1,-18 1-15,18 87 16,0 36 15,0-88-15,0-17-16,0-37 15,35 1 17,1-141-17,-36 0 1,17 35-16,-17 0 15,18 18 17,-18 70-17,17 0 1,19 18 0,-1-35-1,-17-18-15,-54 0 31</inkml:trace>
  <inkml:trace contextRef="#ctx0" brushRef="#br0" timeOffset="85285.35">17180 2963 0,'0'0'0,"71"-17"15,-1-1 1,-17 18-16,0 0 16,0 18-16,-35-1 15,-1 19 1,-17-1-16,-17 18 16,-71 88 15,-54-35 0,195-106 0,36 0-15,52-36 0,-88 19-1,-36 17-15,1 0 16,-71-35-1</inkml:trace>
  <inkml:trace contextRef="#ctx0" brushRef="#br0" timeOffset="85886">17216 3898 0,'0'0'0,"35"0"16,35-35-1,1 17-15,-18 18 16,-18 0 0,0 18-16,-35 17 15,-35 89 16,-88-1 1,140-105-1,177-1 31,-194 1-62,0 17 16,0 36 0,-53-18-1,18-36 1,0 1-16,-36-36 31</inkml:trace>
  <inkml:trace contextRef="#ctx0" brushRef="#br0" timeOffset="86444.81">17445 4745 0,'0'0'0,"0"18"47,-35 34-32,17 19 1,-35 0-1,53-36 1,0-18-16,0 1 16,35 0-1,18-18-15,177-36 32,-125 1-17,-69 18 16,-36-1-15,0 0 0,-18-35-16</inkml:trace>
  <inkml:trace contextRef="#ctx0" brushRef="#br0" timeOffset="86631.32">17604 4833 0,'0'0'0,"0"88"16,0 53-1,-18-52 1,18-37 0,-35-16-1</inkml:trace>
  <inkml:trace contextRef="#ctx0" brushRef="#br0" timeOffset="87185.77">17410 5803 0,'0'0'0,"17"0"31,-17 35-15,18 1-16,0-1 15,-1 18 1,1 0-16,-1 0 15,1 17 1,0 19 15,-36-72 1,-105-52-1,70 0 0</inkml:trace>
  <inkml:trace contextRef="#ctx0" brushRef="#br0" timeOffset="87402.31">17533 5750 0,'0'0'0,"18"0"15,35-17 1,70-36 0,-35 17 15,-35-16-15,-53-37 15</inkml:trace>
  <inkml:trace contextRef="#ctx0" brushRef="#br0" timeOffset="92919.78">18874 1640 0,'0'0'0,"0"-17"0,0 34 609,0 1-77,-18-18-486,18 18 95,0-1-125,0 1-16,0 35 15,0-18-15,0 0 16,0 18-16,0 36 31,0-54-31,-18 106 47,1-53-16,17-70 1,0-89 14</inkml:trace>
  <inkml:trace contextRef="#ctx0" brushRef="#br0" timeOffset="96400.77">22225 1094 0,'0'0'0,"0"17"31,-18-52 0</inkml:trace>
  <inkml:trace contextRef="#ctx0" brushRef="#br0" timeOffset="98678.72">24130 6438 0,'53'0'47,"-35"0"-47</inkml:trace>
  <inkml:trace contextRef="#ctx0" brushRef="#br0" timeOffset="105679.55">21502 8819 0,'0'0'0,"0"18"47,-18-18-16</inkml:trace>
  <inkml:trace contextRef="#ctx0" brushRef="#br0" timeOffset="106498.51">22454 6720 0,'0'0'0,"-88"0"16,70 0-16,1 0 16,34 0 15,19 0-16,17-17 1,0-1-16,176-52 63,-176 52-48,-36 18 1,1 0-1,-53 0 32</inkml:trace>
  <inkml:trace contextRef="#ctx0" brushRef="#br0" timeOffset="112184.07">18715 2928 0,'18'-18'0,"-18"1"31,17 17 1,18 0-17,1 0-15,17 0 16,0 0-16,-1 0 15,19 88 17,-212 229 30,35-193-46,71-71-1,0-18-15,70-35 32,0 0-17,71-17 1,-71 17 0,36 0-1,-36 0 1,0-36-1,-52 1 1</inkml:trace>
  <inkml:trace contextRef="#ctx0" brushRef="#br0" timeOffset="112881.74">18821 3933 0,'0'0'0,"0"-17"0,0-1 15,0 1 1,17 17 15,1 0 16,0 52-16,-18 54-15,0 18-1,0-89 1,0 18 0,0-18-16,-36-52 47,54-19-32</inkml:trace>
  <inkml:trace contextRef="#ctx0" brushRef="#br0" timeOffset="113565.56">18909 4657 0,'0'0'16,"0"17"-16,0 19 15,0 17 1,0 17-16,0 18 16,0-17-1,0-18-15,0 17 16,0-34-16,0 16 31,0-87 0</inkml:trace>
  <inkml:trace contextRef="#ctx0" brushRef="#br0" timeOffset="114065.35">18803 5662 0,'0'0'0,"18"-18"0,105-34 31,-35 52-15,-70 35-1,-18 0-15,0 36 16,-18-1-16,-70 71 31,35-88-31,-35 18 16,70-54-1,36-17 17,35 0-17,141-52 1,-159 34 0,1 18-1,-19 0 1,-34-53-1</inkml:trace>
  <inkml:trace contextRef="#ctx0" brushRef="#br0" timeOffset="115235.57">18821 1217 0,'0'-18'47,"0"1"-15,-18 17-17,0-18 1,-70 36 31,71 17-32,-1 0 1,0 54 0,18-54-16,-17 18 15,17 35 1,-18-17-1,18-36 1,-18-18 0,-70-17 15</inkml:trace>
  <inkml:trace contextRef="#ctx0" brushRef="#br0" timeOffset="115415.94">18486 1446 0,'0'0'0,"35"0"31,18 0-15,0 0-16,-18 0 15,0-17 1,1-1-16</inkml:trace>
  <inkml:trace contextRef="#ctx0" brushRef="#br0" timeOffset="115598.18">18927 1270 0,'17'0'31,"1"0"-15,-1 0-16,1-53 15</inkml:trace>
  <inkml:trace contextRef="#ctx0" brushRef="#br0" timeOffset="115814.55">18927 1393 0,'0'0'0,"-18"18"16,18 35-1,0 0 16,-35-35-15</inkml:trace>
  <inkml:trace contextRef="#ctx0" brushRef="#br0" timeOffset="115988.06">19068 1358 0,'0'0'0,"-18"18"0,0-1 16,18 1-16,0 17 16,-35 18 31,17-17-47</inkml:trace>
  <inkml:trace contextRef="#ctx0" brushRef="#br0" timeOffset="116165.27">19050 1482 0,'0'0'0,"0"-18"15,35 0 1,1 1 0,-19 17-1,18 0 1,-17 17-1</inkml:trace>
  <inkml:trace contextRef="#ctx0" brushRef="#br0" timeOffset="116438.17">19350 1376 0,'0'0'0,"-18"0"15,18 17 1,-17 1-16,-1 53 15,18-36 1,0 18 0,18-18-1,17 0 1,-17 1 0,-18-19-1,0 1 1,-36-18-1,-105-35 1</inkml:trace>
  <inkml:trace contextRef="#ctx0" brushRef="#br0" timeOffset="116697.57">19420 1288 0,'0'0'0,"18"0"15,88 0 1,0-18 0,-53 0-1,0 1 1,-36 17-1,-17-18-15</inkml:trace>
  <inkml:trace contextRef="#ctx0" brushRef="#br0" timeOffset="116940.1">19720 1147 0,'0'0'0,"0"17"15,-17 18 1,17 18 0,-18 53-1,18-53-15,0 88 32,0-70-17,0-54 1,35 19-1,-35-124 17</inkml:trace>
  <inkml:trace contextRef="#ctx0" brushRef="#br0" timeOffset="117664.79">20443 1411 0,'0'-18'16,"0"1"-1,-17 17 17,-1 35-17,1 53 32,52 18-16,18-18 16,-53-70-31,-18 0-16,-17-1 16,-18-17-16,0 0 15,-35-35 16</inkml:trace>
  <inkml:trace contextRef="#ctx0" brushRef="#br0" timeOffset="118064.72">20567 1605 0,'0'0'0,"18"0"16,-1 0-1,19 0-15,34 0 16,-52 0 0,35-53-1,-18 0 1,-35-17 0,0-1-1,-35 71 1,-36 35-1,1 71 1,52-35 0,0-18-1,1 53 17,70-71-17,-1-17 1,-34-18-1,35-89-15</inkml:trace>
  <inkml:trace contextRef="#ctx0" brushRef="#br0" timeOffset="118364.95">21114 1588 0,'0'0'0,"0"-18"15,0 0 1,17-52 0,-17 34-1,0 19 1,-17 17 0,-19 17-16,1 19 15,-71 175 16,89-140-15,17 17 0,0-53-1,35-35-15,0-88 32</inkml:trace>
  <inkml:trace contextRef="#ctx0" brushRef="#br0" timeOffset="118665.04">21220 1588 0,'0'0'0,"-36"52"16,19 37 15,34-19-15,1-52-16,0-1 15,17-17-15,0-17 16,53-89 15,-70 0-15,-36 36 0,-17 52-1,0 18-15,-71 0 31</inkml:trace>
  <inkml:trace contextRef="#ctx0" brushRef="#br0" timeOffset="119065.79">21502 1552 0,'0'0'0,"0"36"16,-35 52 0,17 18-1,-17-54 17,70-87-17,-17-35 1,52-71-1,-17 88 1,-35 53 0,-1 53 15,-17 70-15,0-70-1,0-18-15,0 0 16,18-35-1,17-88 1</inkml:trace>
  <inkml:trace contextRef="#ctx0" brushRef="#br0" timeOffset="119597.59">21908 1676 0,'0'0'0,"0"-18"0,0-35 16,0-17 0,-18 34-1,0 36 17,1 0-32,-54 124 31,36-1-16,17-52 1,18-18 0,35-53-1,1-18 1,-19 0-16,72-140 31,-54-1-15,0 0-1,-17 89 1,-1 52 0,-17 53 31,-17 18-32,17 35-15,-36-17 16,36 0-16,-17 17 15,17 0-15,-35 18 32,35-89-17,0-52-15</inkml:trace>
  <inkml:trace contextRef="#ctx0" brushRef="#br0" timeOffset="137079.07">21131 1993 0,'0'0'0,"18"0"31,0 0-15,-1 0 0,1 0-16,0 18 15,-1-18-15,19 17 16,-1-17 0,-18 0-1,36 36 1,-53 105 31,-158 88 0,87-176-32,53-35 1,18-1 15,18-17-31,0 0 16,17 18-16,53-18 31,-53 18-15,1-18 15,-19 0-16,-34-71 17</inkml:trace>
  <inkml:trace contextRef="#ctx0" brushRef="#br0" timeOffset="138778.53">21220 2981 0,'0'0'0,"17"-18"31,-17 1-15,18 17-1,0 0 16,-18 17 1,17 1-17,-17 88 17,-35 35-1,35-88-16,-18 0 1,18-18 0,0-17-1,0-36 32,0 0-31</inkml:trace>
  <inkml:trace contextRef="#ctx0" brushRef="#br0" timeOffset="139296.13">21149 3863 0,'0'0'16,"0"18"-1,0 17 1,0 0-1,0 71 1,0 88 31,0-212 0,0-52-32</inkml:trace>
  <inkml:trace contextRef="#ctx0" brushRef="#br0" timeOffset="140048.84">20884 4727 0,'0'0'0,"36"0"32,-1 0-17,18 0-15,0 0 0,-18 0 16,0 0-1,-17 36 1,-36 140 15,-176 36 16,177-212-31,52 17-1,0-17 1,18 0 0,0 0-16,71 0 31,-107 0-15,1 0-1,-36 0 1,18 35 15</inkml:trace>
  <inkml:trace contextRef="#ctx0" brushRef="#br0" timeOffset="140828.6">20832 5891 0,'0'0'0,"-18"0"16,18-17 15,0 34 47,0 19-62,0-19 0,0 19-16,18-1 15,17 18 1,18-36 15,17-17-15,1 0-1,-18-17 1,0-18-16,-18-18 16,18-71-1,-53 1 16,-53 70-15,-35 17 0,0 1-1,70 35 1,-17 0-16,-1 88 31,19-35-15,17-35-1,-18-18 17</inkml:trace>
  <inkml:trace contextRef="#ctx0" brushRef="#br0" timeOffset="147979.75">19103 2046 0,'0'0'0,"-18"0"15,18-18 17,18 1-1,-18-18-31,18 35 15,-1-18-15,1 18 16,-1 0 0,19 88 31,-36 53-32,17 0 1,1-88-1,0-17-15,17-1 16,18-35 0,-18 0-1,18-18 1</inkml:trace>
  <inkml:trace contextRef="#ctx0" brushRef="#br0" timeOffset="148162.1">19368 2064 0,'0'0'0,"-53"53"16,-53 70 0,70-52-1,1-18-15,18-36 16,-1-17-1</inkml:trace>
  <inkml:trace contextRef="#ctx0" brushRef="#br0" timeOffset="148495.18">19667 2028 0,'0'0'0,"0"-17"16,-17 17 15,-1 0-15,0 0-16,-17 35 31,18 53-15,17 36-1,-18-36 1,18-53 0,18-17-16,17-18 31,0 0-15</inkml:trace>
  <inkml:trace contextRef="#ctx0" brushRef="#br0" timeOffset="149107.81">19879 2293 0,'0'0'0,"18"-18"0,-1 18 31,1-17-16,0 17-15,-18-18 32,-18 18-1</inkml:trace>
  <inkml:trace contextRef="#ctx0" brushRef="#br0" timeOffset="149828.89">19844 2258 0,'0'0'16,"0"35"-1,0 0 1,0-17-16,0 17 16,0-17-1,0 0-15,0 17 16,0-18-16,-18 19 31,18-1-31,-53-35 31</inkml:trace>
  <inkml:trace contextRef="#ctx0" brushRef="#br0" timeOffset="150377.38">19773 2028 0,'0'0'0,"0"-17"31,18 17 0,-1 0 0,1 17 16,0-17-47,-89-52 32</inkml:trace>
  <inkml:trace contextRef="#ctx0" brushRef="#br0" timeOffset="150979.47">20073 2170 0,'0'0'0,"18"0"16,-1 0-16,1 0 16,17 0-1,-17 17 1,-18 1 0,18 0-1,-18-1 1,0 18-1,0 18 1,0 18 0,0 17-1,0 0 17,0-52-17,-18-36 48,-35-18-63,-18-70 15,54 88 1</inkml:trace>
  <inkml:trace contextRef="#ctx0" brushRef="#br0" timeOffset="153360.66">24165 1005 0,'0'0'0,"0"36"32,0-1-32,18 18 15,-18 17 1,18 1-16,-1 0 16,-17-36-16,0 18 15,18 35 16,-18-70 1,17-71-32</inkml:trace>
  <inkml:trace contextRef="#ctx0" brushRef="#br0" timeOffset="153561.15">24518 1164 0,'-18'35'0,"36"-70"0,-36 106 16,-17-18-16,-88 247 31,70-212-15,-18 53-1,36-71 1,17-70-1,-35-35 1</inkml:trace>
  <inkml:trace contextRef="#ctx0" brushRef="#br0" timeOffset="154010.17">24871 1217 0,'0'0'0,"0"-18"0,0 1 15,0-18 1,-18 17-1,1 0 17,-1 1-17,0 17-15,1 17 32,-19 71-17,19 18 1,-1-18-1,18 1 1,0-54 0,0 0-1,0 1 1,18-36-16,-18-18 16,35-17-1</inkml:trace>
  <inkml:trace contextRef="#ctx0" brushRef="#br0" timeOffset="154225.37">25030 900 0,'0'0'0,"17"0"32,-34 17-17,17 54 1</inkml:trace>
  <inkml:trace contextRef="#ctx0" brushRef="#br0" timeOffset="154463.73">25047 1323 0,'0'0'0,"-17"35"15,17 36 1,-18 35-1,0-18 1,18-71 0,0 1-16,-53-18 15</inkml:trace>
  <inkml:trace contextRef="#ctx0" brushRef="#br0" timeOffset="154877.91">25224 1235 0,'0'0'0,"17"0"16,1 0-16,17 0 16,0 0-1,18 0 16,-53 17-15,18 19-16,-18 17 16,0 52-1,0-16 1,0-54 0,-18 53-1,18-70 16,-17-1-15,-36-17 15,18 0-31,-18 0 16,17 0-16,1-105 16</inkml:trace>
  <inkml:trace contextRef="#ctx0" brushRef="#br0" timeOffset="155759.54">25135 1023 0,'0'0'0,"0"-18"16,-17 18-16,-1 18 31,18 35-31,0 18 16,0-1-16,0 1 15,-17 87 1,-19 54 15,19-88 0,17-107-31,-18-52 47</inkml:trace>
  <inkml:trace contextRef="#ctx0" brushRef="#br0" timeOffset="156330.99">24289 2381 0,'0'0'0,"-36"0"0,36 18 31,0 0-31,36 264 47,-19-176-16,1-89 1</inkml:trace>
  <inkml:trace contextRef="#ctx0" brushRef="#br0" timeOffset="156560.06">24606 2399 0,'0'0'16,"-17"35"-16,-1 18 16,-17 18-1,17 34-15,-17-16 0,-53 87 32,-1 0-17,72-158 1,-36-53 15</inkml:trace>
  <inkml:trace contextRef="#ctx0" brushRef="#br0" timeOffset="156976.94">24941 2452 0,'0'0'0,"0"-18"32,0 1-32,0-54 31,-17 71-16,-19 35 17,19 1-17,-36 87 1,35-70-16,1 0 16,-1 70-1,18-34 1,0-72-1,35 1 1,-17-18 0,-36-71-1</inkml:trace>
  <inkml:trace contextRef="#ctx0" brushRef="#br0" timeOffset="157293.51">25083 2328 0,'0'0'0,"35"0"16,0 0-1,18 0 1,0 53 0,-53 0-1,0 0-15,-35 35 16,-124 195 15,159-266-15,0 1-16,35-1 31,18-17-31,53-70 31,-106 35-15,0-36-1</inkml:trace>
  <inkml:trace contextRef="#ctx0" brushRef="#br0" timeOffset="157594.67">25418 2487 0,'0'0'0,"17"0"16,1 0-1,0 18 1,-1-1 0,-17 36-16,0 177 31,0-177-15,0 35-1,-17-18 1,-1-70-1,0 0 1,-52-17 15,34-54-31</inkml:trace>
  <inkml:trace contextRef="#ctx0" brushRef="#br0" timeOffset="158360.01">24765 3757 0,'35'-18'16,"-70"36"-16,123-53 15,-35 17-15,-18 1 16,1 17-16,-1 17 16,-35 1-16,0 17 15,0 18 1,0-18-16,-35 18 16,-1 0-1,-17-18 1,106-35 31,18 0-32,-36 0 1,-17 18 0,-18 17-16,-18 54 31,-17-1-16,17-71 1,1 1 0,-19-18-1,1 0 1,35 18-16</inkml:trace>
  <inkml:trace contextRef="#ctx0" brushRef="#br0" timeOffset="158777.31">24888 4763 0,'0'0'15,"-35"88"1,0 18 0,17-54-1,18-34-15,36 17 31,16-17-15,1-18 0,71-35-1,-54-1 1,-52 36 0,-18-17-1,0-18 1</inkml:trace>
  <inkml:trace contextRef="#ctx0" brushRef="#br0" timeOffset="158992.45">25047 4798 0,'0'0'0,"-17"17"16,17 36-1,0 88 1,0-17-1,-18-71 1,18 53 0,-18-89-16</inkml:trace>
  <inkml:trace contextRef="#ctx0" brushRef="#br0" timeOffset="159351.51">25012 5680 0,'0'0'0,"-18"0"15,18 17-15,0 89 32,18-35-17,0 17 1,-18-53 0,0 1-16,0 52 31,0-71-16,0 1 17,-53-18-17,17-35-15,-52-36 16</inkml:trace>
  <inkml:trace contextRef="#ctx0" brushRef="#br0" timeOffset="159560.23">25012 5609 0,'0'0'16,"35"0"-16,1 0 15,34 0 1,-17 0 0,-53-17 15,0-1-16,-18-70-15</inkml:trace>
  <inkml:trace contextRef="#ctx0" brushRef="#br0" timeOffset="163028.54">20849 5838 0,'0'0'0,"0"-17"110,0-1-79,18 1-15,-1-1-1,-17-35 1</inkml:trace>
  <inkml:trace contextRef="#ctx0" brushRef="#br0" timeOffset="165742.57">25735 1464 0,'0'0'0,"18"0"15,17 0 1,36 0-1,-1 0-15,1 0 16,-36 0-16,0 0 16,-17 0-16,0-18 15,-36 18 17</inkml:trace>
  <inkml:trace contextRef="#ctx0" brushRef="#br0" timeOffset="165959.14">25735 1676 0,'0'0'0,"53"0"31,0 0-15,106-18-1,-71 18 1,-88-35-16,53 52 31</inkml:trace>
  <inkml:trace contextRef="#ctx0" brushRef="#br0" timeOffset="166625.41">26617 1217 0,'0'0'0,"-18"0"16,18 18 0,-17-1-16,17 36 15,0 0 1,0 18-16,0-36 15,35 141 17,0-158-17,1 35 1,-19-35 0,1-1-1,-18 1 1,-18-18 15,-17 18-31,17-18 31,-17 0-31,-18 0 16,-35-71 0,70 71-16</inkml:trace>
  <inkml:trace contextRef="#ctx0" brushRef="#br0" timeOffset="166876.56">26599 1446 0,'0'0'16,"18"0"-1,158-17 1,-123-1-1,36 18 1,-54 0 0,-17 0-1,-36-18 17,18-17-17</inkml:trace>
  <inkml:trace contextRef="#ctx0" brushRef="#br0" timeOffset="179473.5">25718 2540 0,'0'0'0,"0"-18"16,-18 18-1,36 0 48,-1 18-48,18-18-15,54 18 16,-1-18 15,-53 0-31,-17 0 16,-1 0-1,-17-18 1,0 0 0</inkml:trace>
  <inkml:trace contextRef="#ctx0" brushRef="#br0" timeOffset="179773.4">25682 2787 0,'0'0'15,"18"0"17,17 0-17,18 0-15,88 0 31,-123 0-15,-1 0 0,1 0-1,-36-53 17,18 71-17</inkml:trace>
  <inkml:trace contextRef="#ctx0" brushRef="#br0" timeOffset="183824">26370 2469 0,'0'0'0,"-17"0"47,52 0-16,0 0-31,0 0 16,18 0-16,-17 0 16,52 89 15,-71 16 0,-87 1-15,-36-17-1,53-37 17,-17 1-17,52-35-15,0 0 31,18-1-15,71 1 0,52-18-1,-17 18 1,-35-18 0,-54 17-1,1 1 1,-36-71 31</inkml:trace>
  <inkml:trace contextRef="#ctx0" brushRef="#br0" timeOffset="185556.04">24218 3704 0,'0'18'0,"-17"-18"62,17 17-46,0 54-1,0 0-15,17 105 32,1 71-1,-1-229 0,1-107-15</inkml:trace>
  <inkml:trace contextRef="#ctx0" brushRef="#br0" timeOffset="185731.65">24465 3881 0,'-35'17'15,"70"-34"-15,-158 211 31,87-89-15,-69 142 0,87-211-1,0-36 1</inkml:trace>
  <inkml:trace contextRef="#ctx0" brushRef="#br0" timeOffset="186220.35">24765 3863 0,'0'0'0,"0"18"31,-18 17-15,1 18-1,-1-18 1,0 0-16,1 1 16,-18 17-1,-18 17 17,35-88 46,18 1-47,0-1-15,-18 18-1,1-17 32,17-1-31</inkml:trace>
  <inkml:trace contextRef="#ctx0" brushRef="#br0" timeOffset="186706.67">24765 3933 0,'0'0'0,"-18"-17"0,18-1 15,-17 1 1,-36-1-1,18 0 1,17 18 0,0 0-16,1 36 31,-1-19-15,18 1-16,0 35 15,0-18 1,0 53-1,-18 71 17,1-106-17,17-35-15,0 17 32,17-18-17,54 19 16,-1-54-15,-52-35-16,53 18 16</inkml:trace>
  <inkml:trace contextRef="#ctx0" brushRef="#br0" timeOffset="187173.02">25347 3792 0,'0'0'0,"18"0"31,17 0-15,0 0-1,-17 0-15,17 36 32,-17 69-17,-18 19 1,-18-53-1,18 34 1,-17-34 0,17-53-1,0-1 1,-36-17 15,1 0-31,-18-53 16,35-141-16</inkml:trace>
  <inkml:trace contextRef="#ctx0" brushRef="#br0" timeOffset="187456.26">25894 3969 0,'0'0'0,"-35"0"16,35-18-16,70 0 47,-35 18-47,18 0 15,-35 0-15,0 0 16,-18-17 15</inkml:trace>
  <inkml:trace contextRef="#ctx0" brushRef="#br0" timeOffset="187672.68">25876 4075 0,'0'0'0,"0"17"0,18-17 16,17 18 15,18-18-31,-18 0 16,18-35-1,-88-1 1,70 54-16</inkml:trace>
  <inkml:trace contextRef="#ctx0" brushRef="#br0" timeOffset="189906.69">26264 3545 0,'0'0'0,"0"-17"16,36-1 15,-1 18-15,18 0-16,53 0 31,17 88 0,-88 1 0,-176 69 16,53-122-31,35-19-1,71-17 48,17 0-63,18 0 16,0 0-1,-18 0-15,36 35 31,-36 18-15,-35-17 0,0 17-1,-35 0 1,17-36-16,-17 18 16,0-17-16,-18 0 15,-36-1 1,54 1-1,0-18 1,0 0 0,-1-18 46,54 18-46</inkml:trace>
  <inkml:trace contextRef="#ctx0" brushRef="#br0" timeOffset="190693.64">24077 4763 0,'0'0'0,"18"0"15,-1 35 1,1 0-16,0 0 16,-1 1-1,-17 17-15,18-18 16,0 18-16,-18 0 31,17 17-15,54-52 31</inkml:trace>
  <inkml:trace contextRef="#ctx0" brushRef="#br0" timeOffset="190950.79">24448 4904 0,'-18'35'0,"36"-70"0,-54 88 16,1-18-16,17 35 15,1 1 1,-72 105 0,37-52 15,34-36-16,0-123 17</inkml:trace>
  <inkml:trace contextRef="#ctx0" brushRef="#br0" timeOffset="191440.04">24712 4904 0,'0'0'0,"0"-18"31,-18 18-31,1 0 16,-18-18 15,17 18-15,0 0-1,18 36 32,0-1-31,-17 0-1,17 18-15,0-18 16,-18 71 0,18-71-1,0 36 1,0-53 0,53-18-1,-18 0 16,-35-18-15,35-70-16</inkml:trace>
  <inkml:trace contextRef="#ctx0" brushRef="#br0" timeOffset="191972.6">25277 4886 0,'0'0'0,"35"0"16,0 0 0,-17 0-1,17 0 1,-17 0-16,-1 53 31,-17-18-15,0 0-1,0-17 1,0 70 0,-17-35-16,-1-18 15,0 36 17,18-53-17,-17-1 1,-1-17-1,0 0 1,-52 0 0,-1-53-1</inkml:trace>
  <inkml:trace contextRef="#ctx0" brushRef="#br0" timeOffset="197439.36">25806 4921 0,'0'0'0,"-18"-17"0,53 17 63,18 0-48,-17 0-15,34 0 32,-17 0-1,-53-18 0</inkml:trace>
  <inkml:trace contextRef="#ctx0" brushRef="#br0" timeOffset="197655.23">25859 5080 0,'0'0'15,"-18"0"-15,53 0 32,1 0-32,34 0 15,1 0 17,-36 0-17,-35-35-15,35 35 16</inkml:trace>
  <inkml:trace contextRef="#ctx0" brushRef="#br0" timeOffset="198421.6">26494 4604 0,'0'0'0,"0"17"47,0 36-47,17 36 31,-17 34-15,0 0-1,0-52 1,18-18 0,-18-35-1,0-1 1,-18-34 31,18-36-32</inkml:trace>
  <inkml:trace contextRef="#ctx0" brushRef="#br0" timeOffset="199654.15">24042 5680 0,'0'0'0,"0"17"15,0 19-15,17-1 16,-17 18-16,18 0 15,0-18-15,-1 0 16,1 1 0,0-1-16,-1 0 15,1-17-15,-18 35 47,18-71-31</inkml:trace>
  <inkml:trace contextRef="#ctx0" brushRef="#br0" timeOffset="199905.52">24377 5733 0,'0'0'16,"-35"0"-16,35 17 15,-18 1-15,18 0 16,0 70-1,-18-35 1,-35 70 0,-17 54-1,35-36 1,-1-71 15,1-87-15</inkml:trace>
  <inkml:trace contextRef="#ctx0" brushRef="#br0" timeOffset="200488.29">24730 5768 0,'0'0'0,"-18"0"62,0 0-46,1-18-16,-1 18 16,1 0-16,-1 0 31,0 0-16,18 18 17,0 17-17,0 18-15,-35 124 32,17-72-17,18-69 16,0-1-31,0-17 0,18 17 32,0-35-32,35-35 31,-36-71-15</inkml:trace>
  <inkml:trace contextRef="#ctx0" brushRef="#br0" timeOffset="201088.77">25400 5733 0,'0'0'0,"18"0"32,35 0-17,-18 0-15,53 17 63,-88 89-48,0-71-15,-18 1 16,18 52 0,-17 35 15,17-87-15,0-19-1,-18-17 16,-52 0-15,17-35 0,35-71-1</inkml:trace>
  <inkml:trace contextRef="#ctx0" brushRef="#br0" timeOffset="201537.3">26035 5786 0,'0'0'0,"18"0"32,17 0-17,18 17-15,17-17 47,-70-35-31</inkml:trace>
  <inkml:trace contextRef="#ctx0" brushRef="#br0" timeOffset="201692.42">26000 5980 0,'-18'0'16,"36"0"-16,-18 0 15,88 0 16,0-36-15,-53-52 0</inkml:trace>
  <inkml:trace contextRef="#ctx0" brushRef="#br0" timeOffset="202104.16">26582 5662 0,'0'18'16,"0"-1"-16,0 19 15,0-1-15,0 35 31,17-34-15,1 17-16,0-18 16,-18 0-16,35 71 31,-35-53-15,0-35-1,0 17 1,-18-35-1,-17 0 1,0 0-16,-106-71 31,105-34-15</inkml:trace>
  <inkml:trace contextRef="#ctx0" brushRef="#br0" timeOffset="202320.58">26617 5733 0,'18'0'0,"-36"0"0,71 0 15,-18 0 1,18 0-16,0 0 16,-18 0-16,1 0 15,-1-18 16,-70-53-15</inkml:trace>
  <inkml:trace contextRef="#ctx0" brushRef="#br0" timeOffset="-196479.6">28346 1252 0,'0'0'0,"-18"0"32,0 0-17,-17 0 1,18 0-16,-19 0 15,19 18 1,-1 17-16,-17 1 16,17 87 15,53-70-15,-17-35-1,17 17 1,-35-17-1,0-1 1,0 1 0,-35-1-1,-53 19 17,35-72-17,53-52-15</inkml:trace>
  <inkml:trace contextRef="#ctx0" brushRef="#br0" timeOffset="-195929.43">28575 1552 0,'0'0'16,"18"0"-16,17 18 15,0-18 1,-17-35 15,-18-18-15,-35 17 0,17 36-1,-17 0-15,-89 89 31,36-19-15,35-17 0,18 35-1,17 0 1,18-52 0,53-19-1,53-34 1,-18-54-1,-53 1 17,1 17-17,-36 88 17,0 0-17,-18 36 1,18-1-1,-18-52 1,-52-53-16</inkml:trace>
  <inkml:trace contextRef="#ctx0" brushRef="#br0" timeOffset="-195496.21">29069 1517 0,'0'0'0,"0"-18"15,-18-17 16,-17 0-15,17 35 0,1 0-1,-1 17 1,18 1 0,-35 70-1,17 0 1,18-52-1,0-1 1,0 36-16,0-36 16,18-18-1,17 19 17,0-107-17</inkml:trace>
  <inkml:trace contextRef="#ctx0" brushRef="#br0" timeOffset="-195245.53">29316 1199 0,'0'0'0,"17"71"31,1-18-16,-18 17 1,0-34 0,0 17-1,-18 0 1,18 0 0,0-36-16</inkml:trace>
  <inkml:trace contextRef="#ctx0" brushRef="#br0" timeOffset="-195045.74">29351 1658 0,'0'0'16,"0"18"31,-18 17-47,18 36 16,-17-1-1,17 1 1,-35-71 15,35-71-15</inkml:trace>
  <inkml:trace contextRef="#ctx0" brushRef="#br0" timeOffset="-194452.58">29492 1411 0,'0'0'0,"18"0"0,17 0 31,0 0-31,-17 0 16,0 0-16,-1 0 15,1 0 1,-18 18-16,0 17 16,0 194 15,-18-35 0,-17-105 16,35-72-31,-18-17-1,-52 18 1,-18-71-1,17 71-15</inkml:trace>
  <inkml:trace contextRef="#ctx0" brushRef="#br0" timeOffset="-193812.42">28328 2540 0,'0'0'16,"-35"0"0,0 18-1,-1-1-15,-34 89 32,52 53-1,18-106-31,124 53 47,-107-36 0,-87-52-32,17-18 1,-18-88-1,89 70 1</inkml:trace>
  <inkml:trace contextRef="#ctx0" brushRef="#br0" timeOffset="-193347.14">28663 2805 0,'0'0'0,"0"-18"32,18 0-32,-1-35 15,-17 0-15,18 1 16,-53-1 15,0 53-31,-1 17 16,-34 124-1,-18 18 1,35-18 0,35-70-1,18-18 17,106-53-17,17-71 1,-70-17-1,-18 0 17,-35 123-1,0 18-15,-17 0-1,-18-53 1</inkml:trace>
  <inkml:trace contextRef="#ctx0" brushRef="#br0" timeOffset="-192980.12">29175 2699 0,'0'0'0,"-18"0"16,-52-36 0,34 19-1,19 17 17,-1 17-32,0 19 15,1 70 1,17-53-1,0-1 1,0-16 0,0-1-16,17 36 31,1-71-15,17-53-1</inkml:trace>
  <inkml:trace contextRef="#ctx0" brushRef="#br0" timeOffset="-192676.93">29386 2540 0,'0'0'0,"-17"0"0,52 0 15,18 53 16,-71 53-15,-88 35 0,36-71-1,-1 36 17,54-88-32,52-18 31,36-18-16,-36-35 1,18 18-16,-36 0 16</inkml:trace>
  <inkml:trace contextRef="#ctx0" brushRef="#br0" timeOffset="-192380.88">29563 2699 0,'0'0'16,"17"0"-16,19 0 15,-1 0 1,0 35 31,-35 71-31,0 35-1,-17-88 1,-1 0-16,0 17 15,18-52 1,-141-36 15,106 18-15</inkml:trace>
  <inkml:trace contextRef="#ctx0" brushRef="#br0" timeOffset="-191813.05">28116 3828 0,'0'0'16,"-35"35"0,35 0-1,-35 18 17,17 124-1,177-107 16,-141-70-47,-1 35 15,-17 1 17,-35-19-32,0 1 15,-71 0 1,53-71-1,35-88 1</inkml:trace>
  <inkml:trace contextRef="#ctx0" brushRef="#br0" timeOffset="-191312.9">28540 3986 0,'0'0'0,"17"0"0,1-17 16,17-54-1,-35 36 1,0 17-16,-53-17 31,-17 53-15,-18 105-1,52-70 1,1 35 0,17-17-16,-17 70 15,53-88 17,35-36-17,53-52 1,-54-18-1,1-17-15,-17-1 16,-1-35 15,-17 124-15,-36 88 0,0 0-1,1-89 1,-1-17-1,36 0 1</inkml:trace>
  <inkml:trace contextRef="#ctx0" brushRef="#br0" timeOffset="-190780.35">29157 3986 0,'0'0'0,"-18"0"16,1-17-1,-18-19 17,35 19-17,-18 17 1,0 0-1,-17 35 1,0 18 0,17 18-1,18 17 1,0-35 0,0-18-16,0 0 15,53 36 16,0-142-15,0 36 15</inkml:trace>
  <inkml:trace contextRef="#ctx0" brushRef="#br0" timeOffset="-190379.42">29333 3828 0,'0'0'15,"53"0"-15,0-18 16,0 0-16,18 18 31,-89 89-15,-70-1 15,35-18-15,53-52-1,71 0 17,-36-18-17,0 17 1,-35 1-16,0 17 15,-35 53 1,-89 18 15,36-159-15,106 53 0</inkml:trace>
  <inkml:trace contextRef="#ctx0" brushRef="#br0" timeOffset="-190060.27">29669 3933 0,'53'-17'0,"-106"34"0,141-52 16,-35 35-16,0-17 31,-53 69-16,0 1 1,-36 124 0,19-89-16,-1-35 15,-17 53 1,35-71 0,-18-17-1,1-18 1,-19 0-16,-122-106 15,140 88 17</inkml:trace>
  <inkml:trace contextRef="#ctx0" brushRef="#br0" timeOffset="-189380.94">28152 4921 0,'0'0'0,"-18"36"16,0-1-1,-52 71 1,52-18 31,71-35-47,53 53 62,-124-89-46,1 1-1,-36 0-15,17-18 16,-69-18 15,87-53-31,71 54 16</inkml:trace>
  <inkml:trace contextRef="#ctx0" brushRef="#br0" timeOffset="-188899.66">28628 5133 0,'0'0'16,"0"18"-1,0-71 16,0-53-15,-18 88-16,-17 18 16,0 0-1,-1 18-15,-87 176 32,88-71-17,17-17 1,18-35 15,71-71-15,70-159-1,-71 53 17,-52 71-17,0 35-15,-18 53 31,0 0-31,0 88 32,-53-176-1</inkml:trace>
  <inkml:trace contextRef="#ctx0" brushRef="#br0" timeOffset="-188414.2">29316 4957 0,'0'0'0,"-18"0"15,-52-36 17,34 36-17,19 0 1,-19 0-16,1 0 15,-18 53 17,36-35-32,17 17 15,0 71 17,0-18-17,0 0 1,35-35-1,0-53-15,0-106 32</inkml:trace>
  <inkml:trace contextRef="#ctx0" brushRef="#br0" timeOffset="-188178.83">29545 4868 0,'0'0'0,"-17"106"15,17 0 17,35-71-32,-18 1 15,107-19 16,-89-52-15,0-53 0</inkml:trace>
  <inkml:trace contextRef="#ctx0" brushRef="#br0" timeOffset="-187981.36">29757 4904 0,'0'0'15,"-53"53"-15,0 70 16,35-35 0,1-17-1,-19 70 17,54-141-17,17-88-15</inkml:trace>
  <inkml:trace contextRef="#ctx0" brushRef="#br0" timeOffset="-187647.46">29898 4957 0,'0'0'0,"18"-18"15,-1 18 1,36 0-1,-18 18 1,-35 70 0,0-18 15,-35 54-15,17-89-16,1 18 15,17-35-15,0-1 16,-35 1 15,-36-18-15,36-35-1,-1-54-15</inkml:trace>
  <inkml:trace contextRef="#ctx0" brushRef="#br0" timeOffset="-186963.26">28134 5909 0,'0'0'0,"-18"0"15,1 18 1,-19 17-16,19 36 16,17-36-1,17 35 1,36-17 0,-35-17-1,0-1 1,-1-18-16,-17 1 31,-17-18-15,-54 35-1,-17 1 1,53-36 15,35-71-15,35 36-16</inkml:trace>
  <inkml:trace contextRef="#ctx0" brushRef="#br0" timeOffset="-186480.55">28575 6138 0,'0'0'0,"18"0"31,-18-35-15,17-18-16,-17-53 31,-17 89-15,-1 17-16,-17 0 16,-18 17-16,-71 177 31,89-123-16,0 70 1,17-53 0,53-53-1,1-35 1,17-52-16,88-125 31,-88 107-15,-36 52-1,-17 36 1,0 17 0,0 35-1,-17 107 17,17-212-17</inkml:trace>
  <inkml:trace contextRef="#ctx0" brushRef="#br0" timeOffset="-186013.8">29192 5980 0,'0'0'0,"-17"0"16,-1-18-1,-35 18 16,36 0-31,-1 0 32,0 0-17,1 35-15,-1-17 16,-17 105 15,35-34-15,0-19-1,35-17 1,0-35 0,1-18-1,16-53 1,-52-35-16</inkml:trace>
  <inkml:trace contextRef="#ctx0" brushRef="#br0" timeOffset="-185680.14">29545 5874 0,'0'0'16,"-17"88"-1,17-53-15,17 89 31,1-18-15,-18-71 0,0 53 15,-35-53-15,17-17-16,-17-18 31,-1 0-31,-17-53 15,-35-53 1,106 53-16</inkml:trace>
  <inkml:trace contextRef="#ctx0" brushRef="#br0" timeOffset="-185531.41">29528 5803 0,'0'0'0,"35"0"0,18 0 15,35-35 17,-53-36-17</inkml:trace>
  <inkml:trace contextRef="#ctx0" brushRef="#br0" timeOffset="-185147.68">29845 5874 0,'18'0'31,"-1"0"-31,1 0 16,17 0 0,-17 17-1,-18 1 1,0 53-1,0 17 1,-18-18 0,18-17 15,0-35-31,0 70 16,0-53-1,-35 36 16,17-71-15,1 0 0,-107-88-1,107 0 1</inkml:trace>
  <inkml:trace contextRef="#ctx0" brushRef="#br0" timeOffset="-184212.89">30039 1905 0,'0'0'0,"18"0"47,52 0-47,-17 0 15,0 0-15,0 0 16,-18 0-16,-17-18 16,0 18-16,-36 36 46</inkml:trace>
  <inkml:trace contextRef="#ctx0" brushRef="#br0" timeOffset="-184044.29">30127 2117 0,'0'0'0,"-17"0"16,52 0-1,53 0 17,-88-18-32</inkml:trace>
  <inkml:trace contextRef="#ctx0" brushRef="#br0" timeOffset="-183564.34">30057 2999 0,'0'0'0,"17"0"31,19 0-31,17 0 16,105 0 15,-175 35 0</inkml:trace>
  <inkml:trace contextRef="#ctx0" brushRef="#br0" timeOffset="-183398.25">30057 3228 0,'0'0'0,"0"18"15,53-1 1,0-17-16,-18 0 31,0-17-31</inkml:trace>
  <inkml:trace contextRef="#ctx0" brushRef="#br0" timeOffset="-182977.37">30127 4198 0,'0'0'0,"18"0"16,35 0-1,0-35-15,35 17 32,-70 1-17</inkml:trace>
  <inkml:trace contextRef="#ctx0" brushRef="#br0" timeOffset="-182760.95">30110 4410 0,'0'0'0,"-36"17"15,72-17 1,69 0 0,-16-17 15,-54 17-15</inkml:trace>
  <inkml:trace contextRef="#ctx0" brushRef="#br0" timeOffset="-182152.58">30286 5115 0,'0'0'0,"18"-17"16,17 17 15,124 0 0,-106-18 16,-71 18-31</inkml:trace>
  <inkml:trace contextRef="#ctx0" brushRef="#br0" timeOffset="-181928.16">30357 5274 0,'0'0'0,"17"0"31,1 0-15,17 0-1,18 0 1,0-18-1,-35 1-15,-18-1 32</inkml:trace>
  <inkml:trace contextRef="#ctx0" brushRef="#br0" timeOffset="-181429.95">30215 6015 0,'18'0'15,"-36"0"-15,54 0 0,17 0 16,0 0-16,35-35 31,18-18 0,-124 35-15</inkml:trace>
  <inkml:trace contextRef="#ctx0" brushRef="#br0" timeOffset="-181182">30233 6227 0,'0'0'0,"-18"0"0,1 17 15,70-17 1,17 0 0,-34 0-1,16-17-15,37-36 31,-89 35-15</inkml:trace>
  <inkml:trace contextRef="#ctx0" brushRef="#br0" timeOffset="-172016.18">22578 2187 0,'0'0'0,"0"-35"63,0 0-63,0-1 16,0 1-16,0 0 15,-106 0 16,-18 211 1,19 124-1,246-177 31,-35-193-46,-71 34 0,0-16-16,-17 34 15,17 0 1,-17 36 31,-18 17-47,0 0 15,17 18 1,-17-35 0,0 0-16,36-71 31</inkml:trace>
  <inkml:trace contextRef="#ctx0" brushRef="#br0" timeOffset="-171615.48">23089 2381 0,'0'0'0,"18"-17"16,17-36 0,-35 17-1,18-16 1,-36 34-1,1 18 1,-72 18 0,19 70-1,-1 18 17,54-36-32,-1-17 15,36 106 16,70-106-15,-35-53 0,0 0-16,17-18 15,-52 0 1,-18-17 0,0-18-1</inkml:trace>
  <inkml:trace contextRef="#ctx0" brushRef="#br0" timeOffset="-171133.27">22631 2223 0,'0'0'0,"-18"0"32,18 17-17,0 18 1,0 18-1,0 0-15,0-17 16,0-19 0</inkml:trace>
  <inkml:trace contextRef="#ctx0" brushRef="#br0" timeOffset="-170199.68">22631 3052 0,'0'0'0,"-18"0"0,0 0 47,1-36-47,-1 19 16,1 17-16,-1 0 16,-17 0-1,-1 17-15,-70 160 31,71 52 1,123-70 15,106-212-1,-194-35-46</inkml:trace>
  <inkml:trace contextRef="#ctx0" brushRef="#br0" timeOffset="-169647.82">23195 3316 0,'0'0'0,"18"0"16,-1-53-1,-17 0 1,0 0 15,-52 18-15,16 35-16,1 0 15,-36 71 1,18-1 0,-35 89-1,53 0 1,0-89 0,52 36-1,19-106 1,87-35-1,1-106 1,-54 17 0,-35 89 15,-35 53 0,0 17-15,0 18-1,-17 53 1,17-18 0,0-71-1,17-17 1</inkml:trace>
  <inkml:trace contextRef="#ctx0" brushRef="#br0" timeOffset="-168565.93">22701 4163 0,'0'0'0,"-35"0"16,17 0-1,18-18 1,0-17 0,-17-18-1,-1 18-15,0 17 16,1 0-16,-18 18 16,-1 0-1,-123 177 16,107 158 16,104-300-15,-16-35-32,17 0 15,88-159 16,-71 36-15,-52 88-16,0-1 16,-1 36 15,-17 36-31,0 17 16,18 70-1,17-35 1,18-105 15</inkml:trace>
  <inkml:trace contextRef="#ctx0" brushRef="#br0" timeOffset="-168016.4">23178 4251 0,'0'-18'0,"0"36"0,0-53 15,17-36 1,-17 36 0,0 0-16,-35-1 15,-18 19 1,-18 70-1,18 70 1,1 1 0,34-54 15,0 36-15,18-53-16,0-18 15,106 0 16,-35-88-15,-1-52 0,-34 34-1,-36 53-15,17 36 47,-17 70-31,-17-35-1,17 35 1,0-35 0,0-35-1,17-18 1</inkml:trace>
  <inkml:trace contextRef="#ctx0" brushRef="#br0" timeOffset="-166866.95">22631 5115 0,'0'0'0,"0"-35"63,0 0-63,-18 17 15,-123 0 32,17 124-16,72 35-15,34-70-16,18 141 47,70-195-32,19-70 1,17-88 0,-36 35-1,-52 71 1,-1-18 0,1 88 30,-18 71-30,0-53 0,18 18-1,-1-54 1,36-17 0</inkml:trace>
  <inkml:trace contextRef="#ctx0" brushRef="#br0" timeOffset="-166497.42">23178 5133 0,'0'0'0,"17"-18"15,1-35 1,-18 36-1,-18-19-15,1 36 16,-54 18 0,36 17-1,-54 124 1,72-106 0,17 0-16,0 0 15,17 17 1,36-17-1,36-53 1,-1-35 15,-88-18-15</inkml:trace>
  <inkml:trace contextRef="#ctx0" brushRef="#br0" timeOffset="-165233.84">22737 5997 0,'0'0'0,"0"-17"16,0-1 15,0-17-15,0 17-1,0 0-15,-18 1 16,0 17-16,-17-18 16,0 18-1,-89 18 17,54 299 14,87-281-30,1-19-16,53 18 16,-1-35 15,18-52-15,-52 34-1,-1-17-15</inkml:trace>
  <inkml:trace contextRef="#ctx0" brushRef="#br0" timeOffset="-164900.61">23036 6121 0,'0'0'0,"18"0"15,17 0 1,1 0 0,-1 0-16,141 0 31,-105 0-15,-18 0 15,-36 0-16,-17-18 17,-35 0-17</inkml:trace>
  <inkml:trace contextRef="#ctx0" brushRef="#br0" timeOffset="-156217.83">30886 1570 0,'0'0'0,"0"-35"16,17 35 0,1 0-1,17-18-15,-17 18 16,17 0 0,124 0 15,-89 53 0,-52-35-31,-18 70 31,-123 88 1,34-123-17,37-35 1,-19 17-1,53-35 1,1 0 0,34 0-1,54 0 1,-36 0 15,71 53-15,-88-36-1,-1 1-15,19 53 32,-36-54-17,-36 54 1,-17-36 0,-17 0-1,17-35 1,-35 18-1,-36-18 1,36 0 0,70 0-1,1 0 1,17-18 15,-18-17-15</inkml:trace>
  <inkml:trace contextRef="#ctx0" brushRef="#br0" timeOffset="-141086.66">30868 2699 0,'0'0'0,"0"17"0,0 1 15,0 35-15,0-18 16,0 1 0,0 69-1,-35 107 32,17-124-16,18-53-31,-17-17 47,-19-53-31,54 35-16</inkml:trace>
  <inkml:trace contextRef="#ctx0" brushRef="#br0" timeOffset="-139216.31">31027 3757 0,'0'0'0,"-18"18"31,18-1-15,-17 19-16,-19-1 15,1 18-15,0 0 16,-1 0 0,1 0-1,18 0 17,352-53 30,-282 17-46,-36 1-16,18-1 15,-17-17 1,-36-17 15,1-89 0</inkml:trace>
  <inkml:trace contextRef="#ctx0" brushRef="#br0" timeOffset="-138936.74">31221 3951 0,'0'0'0,"-71"18"16,36 17-1,17 0-15,1 36 16,-1 35 0,18-53-16,0 70 31,0-105-15,0 35-1,0-124 32</inkml:trace>
  <inkml:trace contextRef="#ctx0" brushRef="#br0" timeOffset="-134304.62">23336 6385 0,'0'0'0,"-17"0"16,-1 18-16,0-18 15,1 0 1,-1 0 78,0 0-79,1 0 17,-1 0-17,18 18-15,-35-18 32,17 0-17,1 0 1,-19 0-1,-17 0 1,0 0 0,18 0-1,-35 0 1,34 0-16,1 0 16,-53 0 15,17 0-16,36-18-15,-124-88 32,89 53-1,-1-17-15,54 52-1,-1-17-15,0-53 31,18 52-15,0-17 0,36 0-1,34-17 1,18 17 0,-35 18-1,88-18 1,18 17-1,-35 36 17,-54-17-32,-17 17 15,-18 0-15,18 0 16,71 35 15,-89-17-15,36 17-1,-36-35-15,0 35 16,53 18 0,-52-18-1,-1 1-15,53-1 32,-53 18-17,-35 18 1,0-19-1,-17-34 1,-54 70 15,18-52-15,-106 52 0,89-53-1,-18 0-15,0-35 16,-142 18 15,160-36-15</inkml:trace>
  <inkml:trace contextRef="#ctx0" brushRef="#br0" timeOffset="-131162.84">31133 4833 0,'0'0'0,"0"35"62,0 1-46,0 17-16,0-1 16,0 19-1,0 70 16,0-88 1,17 18-1,-70-18 16,18-53-32,-18-18 1,-70-70 0,123 52-1</inkml:trace>
  <inkml:trace contextRef="#ctx0" brushRef="#br0" timeOffset="-130920.49">31133 4904 0,'0'0'0,"17"17"31,19 1-31,87 17 32,-105-35-17,17 0 1,-17 0-1,-36-17 1</inkml:trace>
  <inkml:trace contextRef="#ctx0" brushRef="#br0" timeOffset="-123971.36">30886 5627 0,'0'0'0,"17"0"31,1 0-31,17-35 16,36 35-16,-1 0 15,-17 0 1,-17 17-16,16 1 16,-34-1-16,17 1 15,-52 211 32,-71-140-31,-18 16-1,53-52 1,-18 18 0,54-53-1,-1-18 1,53 17 15,36-17-15,-1 0-16,1-17 15,35 17 1,-36 35 0,-52 0-1,-18-17 1,0-1 0,-18-70 15</inkml:trace>
  <inkml:trace contextRef="#ctx0" brushRef="#br0" timeOffset="-101891.41">3334 16951 0,'0'-18'47,"17"18"0,1 0-32,0 0 79,-1 0-94,1 0 16,0 0-1,-1 0-15,1 0 16,52 18 0,-52-18-1,70 0 1,-70 0 15,17 0-15,-17 0 15,-1 0-15,1 0-1,0 0 1,-1 0-16,1 0 16,53 18 15,-19-18-16,-16 0 1,34 0 0,-34 17-1,17 1-15,88 0 32,-106-18-17,18 0 16,-18 0-31,0 0 16,18 0 0,0 35-1,18-35 17,-18 17-17,17 1 1,-17-18-1,18 18 1,-1-18 0,-34 0-1,52 0 1,-35 0 0,-18 0-1,18 0-15,88-36 31,-53 1-15,0 35 0,18 0-1,-71 0 1,89 0 0,-71 0-16,0 0 15,106-17 16,-54-1-15,19 0 0,193-52 15,-228 70-15,87-53 15,0 18-16,-105 35 1,-1 0-16,19-18 16,-1 0-16,0 18 15,177-17 17,-195 17-17,18 0 1,18 0-1,-35 0 1,-36 17 0,36-17-1,-54 18 1,18-18-16,1 18 31,17-1-15,17 18 15,-35-17-15,-17-18-1,17 0-15,-17 0 16,0 0-16,-1 18 16,72-1 15,-72 1-16,18-18-15,-17 18 16,53-1 0,17-17-1,0 18 1,-35-18 0,35 0-1,0 0 16,-17-18-15,17 1 0,18 17 15,-18 0-15,-53 0-1,1 0-15,-19 0 16,1 0-1,17 17 1,-17-17 0,-18-53 15</inkml:trace>
  <inkml:trace contextRef="#ctx0" brushRef="#br0" timeOffset="-100709.29">10072 16457 0,'0'0'0,"-18"18"16,1-18-1,34 0 1,36 0-1,18 0 1,-1-18-16,-17-17 16,35 17-1,-70 18 17,-36-17-1</inkml:trace>
  <inkml:trace contextRef="#ctx0" brushRef="#br0" timeOffset="-100475.14">10231 16175 0,'0'0'0,"-18"70"0,18 89 31,0 53-16,35-18 1,0-106 0,-35-17-16,18-1 15,-18-35-15,18 18 32,-1-70-17</inkml:trace>
  <inkml:trace contextRef="#ctx0" brushRef="#br0" timeOffset="-100325.55">10213 16651 0,'0'0'0,"-124"88"16,89-52-1,0-36 1,35 17-1</inkml:trace>
  <inkml:trace contextRef="#ctx0" brushRef="#br0" timeOffset="-100189.27">10319 16633 0,'0'0'16,"0"36"-16,0-19 15,17 1 1,1-18-1,0 0 1</inkml:trace>
  <inkml:trace contextRef="#ctx0" brushRef="#br0" timeOffset="-99922.98">10478 16140 0,'0'0'0,"35"0"16,0 0-16,18-18 15,70 18 17,-87 0-17,-19 35 1,-52 18-1,-53 71 1,70-54 0</inkml:trace>
  <inkml:trace contextRef="#ctx0" brushRef="#br0" timeOffset="-99709.55">10566 16387 0,'0'0'0,"-18"0"16,53-18 0,18 0-1,35-17 1,-70 35 0,-18-18-1</inkml:trace>
  <inkml:trace contextRef="#ctx0" brushRef="#br0" timeOffset="-99475.18">10495 16528 0,'0'0'15,"-17"70"1,-1 54-1,36-71 1,-18 70 0,0-35-16,0 0 15,0 71 17,17-159-1</inkml:trace>
  <inkml:trace contextRef="#ctx0" brushRef="#br0" timeOffset="-99086.22">10530 16669 0,'0'0'0,"-17"0"15,34-18-15,19 0 16,175-87 15,-122 87-15,-72 18-1,18 0-15,1 88 16,-36-35 0,17 0-1,1 18-15,35 158 31,0-35-15,-53-159 0,18-17-1,-54-18 17,1-35-17,-53-18 1,-36-36-1</inkml:trace>
  <inkml:trace contextRef="#ctx0" brushRef="#br0" timeOffset="-98865.47">10619 16863 0,'0'0'0,"53"0"16,-1 0-16,90-53 31,-107 35-15,0 1-1,-53 17 17,1 17-17</inkml:trace>
  <inkml:trace contextRef="#ctx0" brushRef="#br0" timeOffset="-98649.05">10636 17022 0,'0'0'0,"-70"17"16,140-17 15,71-53-15,-105 18-1,17 35 1,-53-18-16,0 1 31,0 52-15</inkml:trace>
  <inkml:trace contextRef="#ctx0" brushRef="#br0" timeOffset="-98407.3">10760 16739 0,'0'0'0,"-18"36"16,18 69 0,18 37-1,-1-54 1,-17-53-1,18 18 1,-18-35-16,0-1 31</inkml:trace>
  <inkml:trace contextRef="#ctx0" brushRef="#br0" timeOffset="-75441.51">15452 13388 0,'0'0'0,"-18"0"15,0 0-15,36 0 78,17 0-62,-17 18-16,17-18 16,1 0-16,16 17 15,37-17 1,52 35 31,-88-17-32,17-18 1,-35 0 0,54 0-1,17-18 1,-36 1 0,36-1-1,0 1 1,-18 17-1,0 0 1,-53 0 0,36-18-1,0 18 1,-1-18 0,89 18 15,-71 0-16,0 18 1,-53-18 0,36 0 15,-53 0-15,52 0-1,1 0 1,-54 0-1,54 0 1,-18-18 0,-18 18-16,-17 0 15,52 0 17,-34 0-17,-19 0 1,1 0-1,0 0 17,-1 0-32,36 0 31,18 0-15,-54 0-1,19 0-15,-1 0 16,18 0-1,-18 0 1,18 0 0,-35 0-1,-1 0-15,1 0 16,17-17 0,-17 17 15,-1 0-16,19-18 1,17 0 15,17 1-15,-52 17 0,-1 0-16,1-18 15,70 18 16,-52 0-15,17 0 0,-18 0-16,88 0 31,-87-18-15,-1 1-16,18-1 15,-18 18 1,18-17 15,0 17-15,-36 0-16,19 0 31,17 0-15,0 0-1,0 0 1,-18 0-1,0 0 1,0 0 0,-17 0-1,70 0 1,-53 0 0,-17-18-1,35 18 16,-35 0-15,17 0 15,0-18-15,0 18 0,1 0 15,-1 0-16,-17 0 1,-1 0 0,36 0-1,-17 0 1,-1 0 0,-18 0-1,1-17 1,0 17-1,-36 0 110</inkml:trace>
  <inkml:trace contextRef="#ctx0" brushRef="#br0" timeOffset="-73212.69">25100 11765 0,'0'0'0,"-17"18"0,-1-1 15,0 1-15,1 35 16,-1-18-16,0 18 15,1-18 1,-1 36-16,18-53 16,0-1-16,0 1 15,141 0 17,18 34-1,-159-34-16,18 35 1,-18 18 0,-36-18 15,19-53-15,-36 17-16,0-17 15,-71-17 1,89-1-1</inkml:trace>
  <inkml:trace contextRef="#ctx0" brushRef="#br0" timeOffset="-73047.14">25030 11906 0,'0'0'0,"35"0"0,0 0 15,18 0-15,-18 0 16,18 0-1</inkml:trace>
  <inkml:trace contextRef="#ctx0" brushRef="#br0" timeOffset="-72827.72">24642 12365 0,'0'0'0,"-53"35"15,53-17 1,123-1 0,-35-17-16,89-35 31,-124 0-16</inkml:trace>
  <inkml:trace contextRef="#ctx0" brushRef="#br0" timeOffset="-72491.9">25629 11942 0,'0'0'0,"53"-36"15,18 19 17,17-1-32,-35 18 15,17 0 17,-105 0-17</inkml:trace>
  <inkml:trace contextRef="#ctx0" brushRef="#br0" timeOffset="-72277.47">25823 11748 0,'0'0'0,"-17"35"16,-19 71 0,19 88-1,17-106 1,-18 53-1,18-70 17,0-89-17</inkml:trace>
  <inkml:trace contextRef="#ctx0" brushRef="#br0" timeOffset="-72128.87">25629 12100 0,'0'0'16,"-88"71"-16,35-18 15,0-18-15</inkml:trace>
  <inkml:trace contextRef="#ctx0" brushRef="#br0" timeOffset="-71979.27">25682 12224 0,'36'0'0,"-72"0"16,89 0-16,-35 0 31,-18-36-15,35 19-1</inkml:trace>
  <inkml:trace contextRef="#ctx0" brushRef="#br0" timeOffset="-71776.97">26035 11800 0,'0'0'0,"71"0"16,-19 0-1,1-17-15,18 17 31,-89 53-15,-88 17 0,89-70 15</inkml:trace>
  <inkml:trace contextRef="#ctx0" brushRef="#br0" timeOffset="-71613.09">26088 11889 0,'-18'0'16,"36"0"-16,-18 0 15,35 0 1,-17 0 0</inkml:trace>
  <inkml:trace contextRef="#ctx0" brushRef="#br0" timeOffset="-71445.42">25947 12118 0,'-35'35'15,"70"-70"-15,-88 123 16,35 36 0,18-1-1,-35-52 1,35-54-1</inkml:trace>
  <inkml:trace contextRef="#ctx0" brushRef="#br0" timeOffset="-70846.38">25964 12047 0,'0'0'0,"0"-17"0,124-19 15,-54 36 17,-17-17-32,0 17 15,18 106 1,-53 35 0,-18-71-16,0 142 31,-18-194-16,18 35 1,-18-53 0,-35-36-1,-35-70 1,-18 18 0,53 53-1,18 17 1,53 1-1,52-1 17,-34 0-32,16 18 15,-16 0 17,-107 106-17,-35-35 1,53-54-1,36-17 1,140 0 15,-35-17-15,-70-1 0,0 1-1</inkml:trace>
  <inkml:trace contextRef="#ctx0" brushRef="#br0" timeOffset="-70696.1">26176 12171 0,'0'0'0,"-18"17"16,-17 107 0,18 17-1,17-70 1,0-18-1,-71-53-15</inkml:trace>
  <inkml:trace contextRef="#ctx0" brushRef="#br0" timeOffset="-70412.16">26723 12047 0,'0'0'0,"35"-17"31,36-19-15,-1 19-1,-17-1-15,-17 18 16,-1 0-1,-53 18 32</inkml:trace>
  <inkml:trace contextRef="#ctx0" brushRef="#br0" timeOffset="-70089.19">26846 11853 0,'0'0'0,"-17"0"15,-1 106 1,18 71 15,-18-1-15,1-105 0,-18-19-16,-18 1 31,17-70-16,19-54 1,17-52 0,70 87 15,36 19-15,-71-1-1,-17 0-15,-18 1 31</inkml:trace>
  <inkml:trace contextRef="#ctx0" brushRef="#br0" timeOffset="-69845.65">27146 11836 0,'0'35'16,"0"53"-1,-17 212 17,-19-106-17,19-123 1,-1-18-16,0-18 16,1-35-1,17-35 1</inkml:trace>
  <inkml:trace contextRef="#ctx0" brushRef="#br0" timeOffset="-69646.81">26935 12118 0,'0'0'16,"0"-18"-16,35 18 15,53-35 1,-70 53-1,-18 35 1,-18-18 0</inkml:trace>
  <inkml:trace contextRef="#ctx0" brushRef="#br0" timeOffset="-69460.31">27023 12294 0,'0'0'0,"-18"18"16,-17 0-1,53-18 32,-1 0-31,-17 17 0,18-17-16,-18 18 31,17 0-16</inkml:trace>
  <inkml:trace contextRef="#ctx0" brushRef="#br0" timeOffset="-69211.98">27411 11800 0,'0'0'16,"-35"36"-16,17 70 15,-17 105 17,-1 1-17,19-124 1,-19 18 0,19-106 15,17-35-31</inkml:trace>
  <inkml:trace contextRef="#ctx0" brushRef="#br0" timeOffset="-69028.07">27305 12118 0,'0'0'16,"18"0"-1,17 0-15,53 0 16,-17 0 15,-54 0-15,-34 18-16,-1-18 31</inkml:trace>
  <inkml:trace contextRef="#ctx0" brushRef="#br0" timeOffset="-68860.52">27393 12188 0,'0'0'0,"18"0"32,-1 0-32,19 0 15,17 18 1,-53 17 15</inkml:trace>
  <inkml:trace contextRef="#ctx0" brushRef="#br0" timeOffset="-68696.38">27305 12383 0,'0'0'0,"0"17"32,18-17-32,-1 18 15,54-53 16,-18 35-31</inkml:trace>
  <inkml:trace contextRef="#ctx0" brushRef="#br0" timeOffset="-68394.98">27781 12030 0,'0'0'0,"36"0"15,16 0 1,37 0-16,-19-18 15,18 18 1,-70 0 0,-18 35 15</inkml:trace>
  <inkml:trace contextRef="#ctx0" brushRef="#br0" timeOffset="-68180.23">27993 11889 0,'0'0'0,"-35"123"16,17-35 15,0 18-31,1 53 16,-19 0 15,36-142-16,0-34 1</inkml:trace>
  <inkml:trace contextRef="#ctx0" brushRef="#br0" timeOffset="-68041.66">27817 12153 0,'0'0'0,"-36"18"15,-17 17 1,0 36 0,18-71-1</inkml:trace>
  <inkml:trace contextRef="#ctx0" brushRef="#br0" timeOffset="-67895.04">27852 12241 0,'17'18'15,"-34"-36"-15,52 54 16,0-1 0,-17-35-1,-18-35 1</inkml:trace>
  <inkml:trace contextRef="#ctx0" brushRef="#br0" timeOffset="-67613.92">28222 11942 0,'0'0'15,"0"52"1,0 125-1,0-18 1,-17-71 0,-19 0-16,1 53 15,17-141 1</inkml:trace>
  <inkml:trace contextRef="#ctx0" brushRef="#br0" timeOffset="-67328.37">28328 11853 0,'0'0'16,"71"0"15,52 36-15,-88-1-16,1 18 15,-19 211 17,-34-158-32,-1-18 15,-17 36 1,17-89 0,-17-35-1,17-53 16</inkml:trace>
  <inkml:trace contextRef="#ctx0" brushRef="#br0" timeOffset="-67144.47">28258 12100 0,'0'0'0,"35"0"16,0 0-1,106 0 1,-53 0 0,-88 18-1,-35 0 1</inkml:trace>
  <inkml:trace contextRef="#ctx0" brushRef="#br0" timeOffset="-66961.64">28399 12277 0,'0'0'0,"53"0"47,17 0-31,-70 53 15</inkml:trace>
  <inkml:trace contextRef="#ctx0" brushRef="#br0" timeOffset="-66811.73">28187 12471 0,'0'0'0,"-18"35"15,18-17-15,71-1 16,52-52-1,-52 17 1</inkml:trace>
  <inkml:trace contextRef="#ctx0" brushRef="#br0" timeOffset="-66463.81">28928 11942 0,'0'0'0,"0"-18"0,0 71 31,17 35-16,-17 0-15,-17 124 16,-1-106 0,1-18-1,-36 71 17,35-142-17,18-87 1</inkml:trace>
  <inkml:trace contextRef="#ctx0" brushRef="#br0" timeOffset="-66128.68">28963 11889 0,'0'0'0,"106"0"31,-36-18-31,36 18 15,53 0 17,-53 18-17,-71 105 1,-35 71 0,-53 106 15,36-194-31,-1-36 15,-17 36 1,17-88 0,0-18-1,-70-106 1,0-17 0</inkml:trace>
  <inkml:trace contextRef="#ctx0" brushRef="#br0" timeOffset="-65952.54">29069 12206 0,'0'0'0,"18"0"0,17-18 31,88 18-15,-52 0-1,-36 0 1,-53 0-16,18 36 15</inkml:trace>
  <inkml:trace contextRef="#ctx0" brushRef="#br0" timeOffset="-65763.46">29139 12365 0,'0'0'0,"-52"35"0,34 18 15,18 0 1,-18-18 0,-17-35 15,35 36-31</inkml:trace>
  <inkml:trace contextRef="#ctx0" brushRef="#br0" timeOffset="-65430.17">29069 12365 0,'0'0'0,"35"0"15,18 0-15,35 0 16,18 0 0,-71 18-1,-35-1 1,-35 18-16,-106 36 15,70-71 17,19 0-32,16 0 15,1 0 17,70 18-17,106-18 1,-35 0-1,-106-53 1</inkml:trace>
  <inkml:trace contextRef="#ctx0" brushRef="#br0" timeOffset="-53231.51">12365 17410 0,'0'0'15,"0"-18"1,-18 18 0,36 0 62,0 0-63,17 0 1,124-18 31,-89 1-16,-35 17-31,18 0 16,0 0-16,35-18 31,54 18-15,-1-18-1,0 18 1,-53 0-1,177-17 1,-142-1 0,89 18-1,17-18 1,-17 18 0,17 0-1,-123 0 1,105 0-1,-17 18 1,18-18 0,-35 0 15,-1 18-15,53 17 15,-158-35-31,-1 18 15,71-1 1,18 1 0,-18 0-1,-70-18-15,-1 0 16,248 35 15,-230-17-15,88-1-1,-17 1 1,18-1 0,-1 1 15,0 0-15,-87-1-1,69 1 1,19 0-1,-89-1-15,229-17 32,-228 0-17,210 0 1,-210 0 0,105 0-1,-18 0 1,0 0-1,-17 0 17,35 0-17,0 0 1,18 0 0,-124 0-16,353 0 46,-300 0-30,212-17 0,17-1 15,-246 18-31,-1-18 16,124 1-1,0-1 1,0 0-1,-35 1 1,246-18 31,-352 35-47,-17-18 16,-1 0-1,88 1 1,0-1-1,-87 18 1,17-18-16,70 1 16,-88-1-1,36 0 1,-19 1 0,-69 17-1,-19 0-15,54 0 31,-36 0-15,-17 0 15,-36 0 1</inkml:trace>
  <inkml:trace contextRef="#ctx0" brushRef="#br0" timeOffset="-52780.78">24959 17110 0,'0'0'0,"-53"0"16,53-18-1,35 18 17,54 35-17,-19 18 1,18 35 15,-52-17-15,-19-36-1,-17-17-15,0 0 0,-88 35 47,35-36-47,-17 1 16,-36 17 0,70-17-1,-16-18 1,34 0 31,36-106-32</inkml:trace>
  <inkml:trace contextRef="#ctx0" brushRef="#br0" timeOffset="-49444.29">12383 17286 0,'0'-18'15,"-18"18"-15,18-17 16,18 17 31,-1 35-32,-17 0-15,0 18 16,0 0 0,0-35 15,0-53 0,18-54 0,-18 107 16,0 53-31,-18-36-1,18-17-15,0-1 16</inkml:trace>
  <inkml:trace contextRef="#ctx0" brushRef="#br0" timeOffset="-48597.74">12294 18027 0,'0'-18'16,"0"36"-16,0-89 16,0 54-1,0-1 1,0 53 46,-17 71-30,17-18-17,17 18 1,19-70 0,-19-1-16,19-18 15,122-52 16,-70-35-15,-52-19 0,-19 37 15,-17-37-15,0 36-16,0 0 15,-158-105 16,140 140-15,-35 18 0,18 18-16,17 17 15,-52 88 1,34-34 0,72-89-1</inkml:trace>
  <inkml:trace contextRef="#ctx0" brushRef="#br0" timeOffset="-47064.09">13970 17127 0,'0'-17'47,"0"52"0,0 18-31,0-18-1,0 142 32,0-213 0,0 1-47,0 0 16,0-1-1</inkml:trace>
  <inkml:trace contextRef="#ctx0" brushRef="#br0" timeOffset="-46515.4">13776 17815 0,'-35'0'16,"70"0"-16,-106 18 0,54 0 15,-36 70 16,106 53 1,17-88-1,-105 17 16,0-52-32,17-18-15,-17 0 32,17-18-32,18 1 15</inkml:trace>
  <inkml:trace contextRef="#ctx0" brushRef="#br0" timeOffset="-46049.31">13847 17956 0,'0'0'0,"0"-35"16,17 0-1,18-36 1,-17 36 0,0 35-1,-18 35 1,-18 159 15,18-70-15,0-18-1,18-71 17,17-35-32,0-18 15,71-193 16,-88 69-15,-1 107-16,-17 70 31,-17 107 1,17-89-32,0-1 15,17 19 1,1-36-1,0-35 17</inkml:trace>
  <inkml:trace contextRef="#ctx0" brushRef="#br0" timeOffset="-45498.97">14288 17851 0,'0'0'0,"-18"123"31,0 1-15,18-36-1,-17-71 1,17-34 15,17-36-15,-17-18 0,36-35-16,-19 89 15,18 52 16,-35 0-15,0 1-16,0 52 16,0-53-1,0-17-15,0-1 16,0-105 15,18 35-15,35-53-1,-35 124 17,-18 17-32,0 18 15,17 88 1,1-141 0</inkml:trace>
  <inkml:trace contextRef="#ctx0" brushRef="#br0" timeOffset="-45155.3">14728 17868 0,'0'0'0,"-35"-35"15,35 17 1,-35 18-1,0 0 1,17 0 0,18 53 15,0 35-15,0-35-16,0 71 31,0-18-16,18-53 1,-1-53-16,-17-18 31,0-35-31</inkml:trace>
  <inkml:trace contextRef="#ctx0" brushRef="#br0" timeOffset="-44880.03">14834 17604 0,'0'0'0,"0"17"32,36 54-17,-36 17-15,17-17 16,-17 17-1,0 71-15,0-89 16,0 18 15,0-105-15,0-19 0</inkml:trace>
  <inkml:trace contextRef="#ctx0" brushRef="#br0" timeOffset="-44515.35">15011 17833 0,'0'0'16,"17"0"-1,1-18 1,17 1-1,-17 34 1,17 36 0,-17 35-1,-1-35-15,-17 36 32,18-54-32,-18 0 15,0 18 1,-18-53 31,-17 0-47,-124-106 31</inkml:trace>
  <inkml:trace contextRef="#ctx0" brushRef="#br0" timeOffset="-42598.37">16563 17268 0,'0'-17'32,"0"-1"-17,18 36 32,-1 17-31,-17 0-16,0 18 15,0-17-15,0 52 47,0-106 0,-17-17-47,17-53 31,0 70-15,0 0-16,0 36 47,0 17-31,0-17-1</inkml:trace>
  <inkml:trace contextRef="#ctx0" brushRef="#br0" timeOffset="-41699.18">16104 17886 0,'0'0'0,"-17"0"16,-1 0-16,0 0 15,18 35 1,0 0-16,0 1 16,0-1-1,18-17-15,0 17 16,70 71 15,-88-71 32,-35-35-63,-1 0 15,-87-18 16,105 1-31</inkml:trace>
  <inkml:trace contextRef="#ctx0" brushRef="#br0" timeOffset="-41199.07">16210 18062 0,'0'0'0,"0"-17"0,53-72 16,-35 36 0,-1 18-16,19 0 31,-36 70-15,-18 71 15,0 35-16,18-88-15,-17 0 16,34 35 15,36-88-15,-17-35-16,-1-18 16,0 0-16,-17-17 15,35-54 16,-71 195 1,18-1-17,-18-17 1,18-18-16,0 1 16,18 17-1,17-71 16</inkml:trace>
  <inkml:trace contextRef="#ctx0" brushRef="#br0" timeOffset="-40632.23">16686 17939 0,'0'0'0,"0"53"31,0 0-15,0 17-16,-17 36 31,-1-71-31,18 1 16,18-72 15,-1-140-15,1 70-1,35 0 1,-18 106 0,-35 18-1,0 35-15,0 88 16,0-53-1,-17 18 1,17-141 15,17-18-15,1-18 0,0 1-16,-1 52 15,1 18 16,-18 71-15,0 34 0,0-34-1,17-142 1</inkml:trace>
  <inkml:trace contextRef="#ctx0" brushRef="#br0" timeOffset="-40265.63">17180 17886 0,'-17'0'0,"34"0"0,-52 0 31,17 0-31,-17-18 31,0 18-15,17 18-1,1 52 1,-1 36 0,0-53-1,18 0-15,0 35 16,18-17 15,35-71-15,-36-35-1,-17-18 1</inkml:trace>
  <inkml:trace contextRef="#ctx0" brushRef="#br0" timeOffset="-39932.82">17304 17798 0,'0'0'0,"-18"0"0,36 0 32,35 17-17,-18 54 1,-35 35-1,-53 35 1,18-53 0,-1-17-16,1 17 31,53-88-15,52-53 15,-34-35-16,-36 52-15,17 36 16</inkml:trace>
  <inkml:trace contextRef="#ctx0" brushRef="#br0" timeOffset="-39632.52">17498 17956 0,'0'0'0,"0"-17"0,53 17 32,-36 0-17,1 35 1,-18 18 0,0 18-1,0-19-15,-18 90 31,18-107-15,-17-18 0,-1-17-1,-52-70 1,-1-18 0</inkml:trace>
  <inkml:trace contextRef="#ctx0" brushRef="#br0" timeOffset="-38931.35">17903 17392 0,'0'0'16,"0"-18"0,0 36-1,0 0 1,0 17-16,0-17 15,0-1-15,0 1 16,0-1 0,18-122 31,0 87-16,-18 36-16,0 17-15,-36 18 16,36 17 0</inkml:trace>
  <inkml:trace contextRef="#ctx0" brushRef="#br0" timeOffset="-38516.3">17956 17833 0,'0'0'0,"-17"70"31,17 19-15,0-19 0,17-34-1,-17-1 1,18 0 0,-18 18-1,0-18 1,-35-35-1,-1 0 1,19 0 0,-18-35-1,-1-36 1</inkml:trace>
  <inkml:trace contextRef="#ctx0" brushRef="#br0" timeOffset="-38046.13">18009 17939 0,'0'0'0,"0"-18"16,18-17-16,0 17 16,17-35-1,-17 53 1,-18 53-1,-18 0 1,0 71 0,1-1-1,17-35 1,0-70 0,35-18 15,-17 0-16,17-35-15,-18-89 16,1 71 0,17-88-1,-17 176 17,-18 54-17,0-36 1,0 70-1</inkml:trace>
  <inkml:trace contextRef="#ctx0" brushRef="#br0" timeOffset="-37466.3">18344 17921 0,'0'0'16,"0"35"-1,0 54 1,0-54-16,0 0 16,0 0-1,0-17 1,0-53 15,0-18-15,0 0-16,18-35 15,0 52 1,17 19 15,-35 34-15,18 19-16,-18 52 15,0-53 1,0 36 0,-18-36-1,18-53 1,18-34 15,17-54-15,0 53-1,-17 70 17,-18 142-17,0-124 17,0 1-32,0-19 15,-18-34 1</inkml:trace>
  <inkml:trace contextRef="#ctx0" brushRef="#br0" timeOffset="-37044.71">18891 17868 0,'0'0'0,"0"-17"15,-17-1 1,-1 18-16,18-18 15,-18 18 1,1 0 0,-19 53-1,-16 53 1,34-18 0,18-17-1,18-18 1,17-53-1,-18-36 1,1 36 15</inkml:trace>
  <inkml:trace contextRef="#ctx0" brushRef="#br0" timeOffset="-36666.18">18909 17815 0,'0'0'0,"18"0"16,70-17-1,-71 17 1,1 0 0,-36 123-1,-17-70 1,35 0-16,0 0 31,35-53-15,-17 18 15,0-18-15,-18 17-16,0 1 15,-18 52 16,-35-34-15,-17-36 0,70-71-1</inkml:trace>
  <inkml:trace contextRef="#ctx0" brushRef="#br0" timeOffset="-36316.87">19156 17921 0,'17'-18'0,"-34"36"0,87-53 15,-17 35 1,-35 0 0,0 17 15,-18 36-16,0-17-15,0-1 16,0 0-16,0 1 16,0 34-1,-18-17 1,0 0 0,1-53-1,-1 0 1,-35-106 15</inkml:trace>
  <inkml:trace contextRef="#ctx0" brushRef="#br0" timeOffset="-35833.63">19897 18045 0,'0'0'0,"-36"0"16,19 0-1,17-18 1,0-17-1</inkml:trace>
  <inkml:trace contextRef="#ctx0" brushRef="#br0" timeOffset="-35680.25">20108 17992 0,'18'0'0,"0"0"15,-36 0 17</inkml:trace>
  <inkml:trace contextRef="#ctx0" brushRef="#br0" timeOffset="-35500.85">20461 17992 0,'18'0'16,"-1"0"-1,1 0-15,-18-18 32</inkml:trace>
  <inkml:trace contextRef="#ctx0" brushRef="#br0" timeOffset="-35183.26">20884 18027 0,'0'0'15,"-17"0"16,34-88 1</inkml:trace>
  <inkml:trace contextRef="#ctx0" brushRef="#br0" timeOffset="-35033.66">21167 18009 0,'0'0'0,"0"-17"16,-18 17 0</inkml:trace>
  <inkml:trace contextRef="#ctx0" brushRef="#br0" timeOffset="-34898.78">21449 17974 0,'0'0'0,"0"-18"31</inkml:trace>
  <inkml:trace contextRef="#ctx0" brushRef="#br0" timeOffset="-30895.97">12365 17127 0,'0'0'0,"-18"18"16,1-18-16,34-18 78,19-35-78,34-17 16,1-18-1,17-18 1</inkml:trace>
  <inkml:trace contextRef="#ctx0" brushRef="#br0" timeOffset="-30455.77">13617 16810 0,'0'0'15,"18"0"1,17 35 0,18 0-16,-18 1 15,177 52 32,-177-70-47,-17-18 31</inkml:trace>
  <inkml:trace contextRef="#ctx0" brushRef="#br0" timeOffset="-29283.82">12488 16334 0,'0'0'0,"0"-36"31,18 19-15,0-36-16,-1 18 15,19 17 1,-19 18-16,54 176 47,-18 71-16,105-88 0,-87-194 16</inkml:trace>
  <inkml:trace contextRef="#ctx0" brushRef="#br0" timeOffset="-29034.25">12894 16228 0,'0'0'0,"-35"17"16,-36 36-1,1 18 1,34-36 0,19 18-1,-1-35 1,-17 35-1,17-36 1,1-17 15</inkml:trace>
  <inkml:trace contextRef="#ctx0" brushRef="#br0" timeOffset="-25958.92">13141 16210 0,'0'0'0,"-18"-17"63,1 17-48,-19 0 1,19 0-16,-1 0 16,1 0-1,-1 17 17,18 177 14,0-106-30,0-35 0,18-35-1,17 35 1,18-53 15,-36 0-15,19 0-16,-36-18 15</inkml:trace>
  <inkml:trace contextRef="#ctx0" brushRef="#br0" timeOffset="-25660.67">13335 15998 0,'0'0'16,"0"89"-1,18-19 1,-1 142 0,-17-124-1,0 71 16,18-89-15</inkml:trace>
  <inkml:trace contextRef="#ctx0" brushRef="#br0" timeOffset="-25318.92">13511 16210 0,'0'0'0,"18"0"16,0 0-1,52-17 1,-17-1 0,-18 53 15,-35 36-16,0-1-15,0 18 0,0-17 16,0 35 15,0-89-15,0 1 0,-17-18-1,-107-53 1,89 0-1</inkml:trace>
  <inkml:trace contextRef="#ctx0" brushRef="#br0" timeOffset="-24609.48">14199 16775 0,'0'0'0,"53"-36"47,18-34-47,-54-54 15</inkml:trace>
  <inkml:trace contextRef="#ctx0" brushRef="#br0" timeOffset="-23534.26">16228 16669 0,'0'0'0,"17"0"31,1 35-31,17 0 16,1 1-16,-1-1 16,-17 0-1,17-17-15,-18 17 16,1-17-1,-18 17 32</inkml:trace>
  <inkml:trace contextRef="#ctx0" brushRef="#br0" timeOffset="-22880.26">14517 16404 0,'0'0'0,"0"-35"16,17 0 0,19-18-16,17 17 15,0-16 1,35 175 15,-18 106 0,89-105 32,-141-124-63,17-18 16</inkml:trace>
  <inkml:trace contextRef="#ctx0" brushRef="#br0" timeOffset="-22701.33">14993 16245 0,'0'0'16,"-53"53"-16,0 18 0,0-1 16,0 19-16,-17 34 31,-36-123-16</inkml:trace>
  <inkml:trace contextRef="#ctx0" brushRef="#br0" timeOffset="-22266.45">15540 16175 0,'-35'-18'15,"70"36"-15,-88-53 0,0 35 31,18 0-31,-18-18 32,35 18-17,1 35 1,-1 1 0,18-1-16,0-18 15,0 36-15,35 88 31,-17-88-15,17 0 0,0-35-1,-35-36 1</inkml:trace>
  <inkml:trace contextRef="#ctx0" brushRef="#br0" timeOffset="-21952.26">15610 16122 0,'0'0'0,"36"0"16,-1 0 0,0 18-1,-52 105 1,-19-17-1,1-18-15,-35 36 16,70-107 0,-18-17-1,53 0 1,18 0 0,35-35-1,-35-18 1,-35 0-1</inkml:trace>
  <inkml:trace contextRef="#ctx0" brushRef="#br0" timeOffset="-21634.14">15875 16193 0,'0'0'0,"35"-18"15,18 0 1,-18 18 0,-17 18-1,-18 17-15,0 124 16,0-89 0,0 89 15,0-141 0,-35-18-15,-18-53-1,18-159 1</inkml:trace>
  <inkml:trace contextRef="#ctx0" brushRef="#br0" timeOffset="-17056.3">16510 16828 0,'0'0'0,"18"-18"31,35-17-16,-1-18 1,19-18 0</inkml:trace>
  <inkml:trace contextRef="#ctx0" brushRef="#br0" timeOffset="-16402.33">17833 16775 0,'0'0'0,"0"35"31,18 0-31,-1-17 16,1 17-16,-1-35 15,1 35 1,0-35-1,-1 18 1,-17-36 15</inkml:trace>
  <inkml:trace contextRef="#ctx0" brushRef="#br0" timeOffset="-15802.57">16704 16228 0,'18'-18'15,"-36"36"-15,71-71 0,-35 35 16,17 1-1,0 17-15,-17 0 16,-1 17-16,1 36 16,0 35-1,35 142 17,-36-177-32,89-18 62,-53-53-62</inkml:trace>
  <inkml:trace contextRef="#ctx0" brushRef="#br0" timeOffset="-15636.02">17127 16263 0,'0'0'0,"-88"53"16,0 35 15,53-17-15,-18 17-1,18-53 1</inkml:trace>
  <inkml:trace contextRef="#ctx0" brushRef="#br0" timeOffset="-15302.38">17410 16175 0,'0'-18'16,"0"36"-16,-18-53 15,0 17 1,1 18-1,-1 18 1,0 70 15,1-35-15,17 0-16,0 35 16,0-71-1,35 19 1,18-36-1,-35 0 1,-1-88 0</inkml:trace>
  <inkml:trace contextRef="#ctx0" brushRef="#br0" timeOffset="-14902.32">17533 16087 0,'0'0'0,"18"0"16,17 0-16,-17 0 15,17 0 1,-17 0-16,-18 70 31,-36 1-15,1 52-1,35-87 1,0-1 0,35-18-1,1 1 1,-19 0 0,-17-1 15,-17 54-16,-1-53-15,-106 17 47,124-123-47</inkml:trace>
  <inkml:trace contextRef="#ctx0" brushRef="#br0" timeOffset="-14519.34">17780 16193 0,'0'0'15,"18"0"-15,17-18 16,0 0 0,-17 18-16,52 18 46,-52 0-30,0 52 0,-1 18-1,-17-35-15,0 18 32,0-36-17,0 0 1,-17-17-1,-36-18 17,17-35-17,1-142-15</inkml:trace>
  <inkml:trace contextRef="#ctx0" brushRef="#br0" timeOffset="-13752.52">18750 16140 0,'0'0'0,"-17"0"15,34 0 17</inkml:trace>
  <inkml:trace contextRef="#ctx0" brushRef="#br0" timeOffset="-13584.97">19244 16193 0,'0'0'16,"124"-18"31</inkml:trace>
  <inkml:trace contextRef="#ctx0" brushRef="#br0" timeOffset="-13468.27">19773 16210 0,'0'0'0,"18"18"16,17-18-1,-17-18 1</inkml:trace>
  <inkml:trace contextRef="#ctx0" brushRef="#br0" timeOffset="-13327.65">20179 16228 0,'0'0'15,"18"0"1,-36-18-1</inkml:trace>
  <inkml:trace contextRef="#ctx0" brushRef="#br0" timeOffset="-13168.07">20514 16263 0,'0'0'0,"0"-18"16,18-17-1</inkml:trace>
  <inkml:trace contextRef="#ctx0" brushRef="#br0" timeOffset="-12960.37">20902 16404 0,'0'0'16,"-18"0"-16,18 18 15,0-36 1,18 18-1</inkml:trace>
  <inkml:trace contextRef="#ctx0" brushRef="#br0" timeOffset="-12819.91">21078 16404 0,'0'0'15,"0"-17"-15,-17-19 16</inkml:trace>
  <inkml:trace contextRef="#ctx0" brushRef="#br0" timeOffset="-9568.67">2028 14429 0,'18'0'15,"0"0"1,-18-18-16,-18 53 63,0 1-48,-17 34 1,-18-17-16,0 18 15,0-1 1,-105 177 15,122-212 1,36-52-17,0-1 1,0 0-1,18-70 1</inkml:trace>
  <inkml:trace contextRef="#ctx0" brushRef="#br0" timeOffset="-9236.31">1552 14464 0,'0'0'0,"0"18"32,36 34-1,52 1-15,106 88-1,-106-88-15,71 53 31,-106-53-31,0-18 16,-1 1 0,-69-54 15,-18-35-15,-18 0-1</inkml:trace>
  <inkml:trace contextRef="#ctx0" brushRef="#br0" timeOffset="-9012.32">1729 14164 0,'0'0'0,"-18"0"15,0 18 1,18-1 15,36-17-31,17 0 32</inkml:trace>
  <inkml:trace contextRef="#ctx0" brushRef="#br0" timeOffset="-8803.33">2328 14411 0,'0'18'0,"0"-36"0,0 53 16,-35 53 15,35-17-15</inkml:trace>
  <inkml:trace contextRef="#ctx0" brushRef="#br0" timeOffset="-8554.02">1976 15222 0,'0'0'0,"-18"0"16,18 18 15,-18 0-16,18-1 1</inkml:trace>
  <inkml:trace contextRef="#ctx0" brushRef="#br0" timeOffset="-8041.37">1270 14746 0,'0'0'0,"-18"0"16,18-18 15,0 36 0,18-18 0,0 0 16</inkml:trace>
  <inkml:trace contextRef="#ctx0" brushRef="#br0" timeOffset="4111.94">5398 15275 0,'0'0'0,"-18"0"0,-17 0 16,17-17 0,0 17-1,1 0-15,-19 0 16,1 17-16,0 1 16,-18 0-1,0 17-15,0-18 16,-53 19-1,-70-36 32,141 0-47,-36-53 32,-141-53 30,142 71-46,-1 17-1,18 0 1,18 18-16,0-17 16,0-1-1,-1 1-15,-17-89 31,18 35-15,35-17 15,18 17-31,-1 36 16,54-71 15,-36 71-15,36 0-1,-36 17 1,88-70 0,-17 35 15,-18 35-15,-35 18-1,53-35 1,-18 17-1,-35 18 1,-17 0-16,52 0 31,-53 0-15,0 18-16,1-18 16,34 18-1,-35-18-15,54 0 31,-1 17-15,18-17 0,17 0-1,1-17 1,87 17 15,-158 0-15,18 0-16,17 0 15,88-18 17,36-17-17,-106 17-15,194-35 32,-194 36-17,70-1 1,0 0-1,1 1 1,-1-1 0,71 0 15,-71 18-15,-105 0-1,70 0 1,-88 0-16,88 0 31,-88 0-31,88 0 31,-17 0-15,-54 0 0,54 0-1,-54 0 1,54 0-1,-54 0-15,1 0 16,52 0 0,18 0-1,-52 0 1,52 18 0,0-18-1,-18 18 1,18-18-1,-70 0 17,88 0-17,-71 0-15,0 17 16,124 1 15,-71 17-15,0-35-1,0 18 1,-70 0 0,-18-1-16,123 18 31,-70-17-15,-36 0-1,89-1 1,-106-17-1,159 0 17,-177 0-1,0-17-31,18 17 16,18 0-1,-18 0-15,70 17 31,-70-17-15,18 18 0,-1-18-1,-35 0 1,1 0-16,-1 0 16,0 0-16,36 18 31,-36-18-16,-17 0 17,17 17-17,-17-17 1,35 36 15,-36-19-15,18 1-1,-17-18 1,0 0 0,-1 17-16,19 36 15,17 18 17,-36-36-17,1-35 1,-1 18-1,1 17 1,-18 18 0,0-18 15,0-17-31,0 17 31,-35-17-15,17-18-1,1 18-15,-1-18 16,-17 17-16,-1 1 16,-34 17-1,-1-17 1,-52 35 15,35-36-15,-18-17-1,0 36 1,53-19 0,-53 18 15,-17 1-15,-18-1-1,70-35 1,0 18-16,-70-18 15,88 17 1,-70-17 0,-36 0 15,53 0-15,-17 0-1,17 0 1,36 0-1,-54 18 1,1-18 0,-1 0 15,71 0-15,-17 0-16,-71 0 15,70 0 1,-229-35 15,230 35-15,-89 0-1,0 0 1,71 0 0,-71-18-1,18 18 1,0-18-1,17 18 1,54 0 0,-1 0-1,-105 0 1,105-17 15,18 17-31,-70-18 16,70 18-1,-70 0 1,-1-18 0,71 18-16,-158-17 31,158 17-15,-71 0-1,1 0 1,87 0-1,-87 0 1,17 0 0,-17 0-1,-18 0 17,35 0-17,-53 0 16,106 0-15,0 0-16,0 0 16,-35 0-1,-18 0 1,18 0 0,-36-18 15,54 1-16,-1-1 1,36 0 0,-35 1 15,34 17-31,1 0 16,-36 0-1,-34 17 1,52-17-1,-53 36 1,-18-19 0,71 1-1,1-1-15,-37-17 32,19 0-17,-18 0 1,17 0 15,53 0-15,-17 0 15,35-52-31</inkml:trace>
  <inkml:trace contextRef="#ctx0" brushRef="#br0" timeOffset="10810.72">3281 15928 0,'0'0'0,"-18"0"16,-17 0-1,17 0 1,1 0-16,-19 0 16,-52 0-1,-176 0 32,-36 0-16,0-247 16,282 159-47,18-18 16,36-70 0,87 70-1,89 18 1,158 52 15,-123 54-15,-53 105-1,-123-52 1,-1 123 15,-52-18-15,-36-35-1,1-70-15,-36 0 16,0-19 0,-124 72-1,1-36 1,88-70 0,17-1-16,-123-34 31,124-36-16,70 0 1</inkml:trace>
  <inkml:trace contextRef="#ctx0" brushRef="#br0" timeOffset="17011.25">22754 17357 0,'0'0'0,"0"-18"31,0 71 63,0-18-94,0 1 16,0-1-16,0 0 15,0 0 32,0-105 0,0-18-31,0 70-1,0 0-15,0 54 32,0-19-17,0 19 1,-17-19 0,17 1-16</inkml:trace>
  <inkml:trace contextRef="#ctx0" brushRef="#br0" timeOffset="18359.01">22331 18080 0,'0'0'0,"-18"0"0,1 0 15,-1 0-15,0 0 32,1 18-32,-1 17 15,18 0 1,0 36-1,18 34 17,-1-87-32,19 53 47,-36-54-16,0 1-16,-36-18 1,19 0 0,-1-18-1,0 18 1</inkml:trace>
  <inkml:trace contextRef="#ctx0" brushRef="#br0" timeOffset="18866.66">22384 18203 0,'0'0'0,"0"-17"16,0-19 0,53-34-1,-18 17 1,-17 53-1,-18 53 17,-18 17-17,18 19-15,-35 69 32,35-52-17,0-71 1,53-35-1,-18-35 1,0-18-16,0 0 16,1-88-1,-1 53 1,-35 70 0,0 124 15,0-53-31,-18-18 15,18 54 1,18-72 15,17 1 1</inkml:trace>
  <inkml:trace contextRef="#ctx0" brushRef="#br0" timeOffset="19443.73">22895 18115 0,'0'0'0,"0"18"15,0 17 1,0 18-16,-17 35 15,-1 18 1,0-35 0,1-54-1,17-34 17,17-54-17,36-105 1,-17 123-16,-1 17 15,-18 36 1,1 36 0,0 87-1,-36-70 1,18 0-16,0 0 16,18-71 15,-1-52-16,19-89 1,-1 106 0,-17 53-1,-18 35 17,0 18-32,0 71 15,0-71 1,0 17-1,0-52 1,17-18-16</inkml:trace>
  <inkml:trace contextRef="#ctx0" brushRef="#br0" timeOffset="20025.31">23566 18009 0,'0'0'0,"-53"0"0,35-17 16,0 17-16,1-18 31,-1 0-31,-70 71 78,70 0-62,18 0-16,-17 0 15,17 35 1,0-17 0,17-54-16,1 1 31,17 0-15,-17-36-1,-1-70 1</inkml:trace>
  <inkml:trace contextRef="#ctx0" brushRef="#br0" timeOffset="20375.65">23989 17992 0,'0'0'0,"0"-18"31,-18 53-15,1 18-1,-72 71 1,19-18-1,17-36 1,35-35 0,-17 1-1,17-36 17,18-18-32</inkml:trace>
  <inkml:trace contextRef="#ctx0" brushRef="#br0" timeOffset="20610.54">23777 17974 0,'0'0'0,"0"53"16,53 70-1,18 1 1,-1-1 15,-70-87-31,18-19 16,-89-70 31</inkml:trace>
  <inkml:trace contextRef="#ctx0" brushRef="#br0" timeOffset="21843.66">24324 17992 0,'0'0'0,"0"-18"15,0 0 17,-18 18-17,1-17 1,-1 17-16,-17 0 31,-18 17 0,53 36 1,0 265 15,-18-248-32,18 1-15,0 35 31,18-106-15,0 0-16,52-71 16,-88-70-1</inkml:trace>
  <inkml:trace contextRef="#ctx0" brushRef="#br0" timeOffset="22260.47">24536 17956 0,'0'0'0,"0"36"0,0-1 15,0 18 1,0 0-16,53 17 31,-18 54 0,-35-107-31,18 1 47</inkml:trace>
  <inkml:trace contextRef="#ctx0" brushRef="#br0" timeOffset="22575.65">24888 17956 0,'0'0'0,"-17"0"0,-1 0 31,-17 71-16,35-18 1,-53 53 0,35-36-16,-35 36 15,-123 247 17,141-283-17,17-52 1,18-36 15,-53-52-15</inkml:trace>
  <inkml:trace contextRef="#ctx0" brushRef="#br0" timeOffset="23309.21">25171 18009 0,'0'0'0,"-18"0"31,0 0-31,1 0 16,-1-17-1,1 17 1,-1 0-1,0 0 1,1 0 0,17 17-1,0 107 48,0-54-48,0-34 1,0 34 0,0-17-1,0-18 1,17-17-16,36-18 31,18-18-15,-71-35-1,53 53 1</inkml:trace>
  <inkml:trace contextRef="#ctx0" brushRef="#br0" timeOffset="23584.09">25400 17762 0,'0'0'0,"0"36"31,0-19-16,18 1 1,-18 17 15</inkml:trace>
  <inkml:trace contextRef="#ctx0" brushRef="#br0" timeOffset="23825.98">25435 18115 0,'0'0'0,"0"35"31,0 54-15,0-72-1,0 71 1,-17-52-1,-1-36 1,18-18 0</inkml:trace>
  <inkml:trace contextRef="#ctx0" brushRef="#br0" timeOffset="24311.36">25665 18027 0,'0'0'0,"17"-18"16,19 1-1,-1 17 1,-18 0-1,1 0-15,17 0 32,-17 35-17,-18 36 17,18-36-17,-18-18-15,0 19 16,0 52 15,0-53-15,0-17-1,0 17 1,-18-35 0,0 0-1,1 0 1,-19-53-1,36 18 1</inkml:trace>
  <inkml:trace contextRef="#ctx0" brushRef="#br0" timeOffset="24858.76">26176 17921 0,'0'0'15,"18"0"1,-1 0 0,36 0-1,-17 0 1,-1 0 0,-35 35 15,0 54-16,0-36 1,-35 52 0,17-16-1,18-19 1,0-35 0,0 1-16,-18-36 62,1 0-62,-19 0 16,1-53-1,17-71 1</inkml:trace>
  <inkml:trace contextRef="#ctx0" brushRef="#br0" timeOffset="26259.38">26635 17868 0,'0'0'15,"35"0"1,53-17 15,-53 17-31,-17 0 16,0 17 15,-18 36-15,0 0-1,0 0 1,0 0 0,0-18-1,0-17-15,-18 70 31,18-70-15,0-1 0,-18-17-1,1 0 173,17 18 296,0 0-453,-18 17-15,18-18-16,0 19 16,-17-19-1,17 1 1,-18-18 0,18 18-1,-18-18 32,1 0-16,-1 0-31,-17-18 16,-18 0-16,-88-52 31</inkml:trace>
  <inkml:trace contextRef="#ctx0" brushRef="#br0" timeOffset="47137.02">22684 17427 0,'0'0'0,"-18"0"16,18 18-1,-18-18 32</inkml:trace>
  <inkml:trace contextRef="#ctx0" brushRef="#br0" timeOffset="47306.57">22666 17533 0,'0'0'0,"-18"35"16,18-17-1</inkml:trace>
  <inkml:trace contextRef="#ctx0" brushRef="#br0" timeOffset="53107.25">22789 15222 0,'0'0'0,"-17"0"0,17-17 47,35 17 0,0 0-47,1 0 16,122 0 15,178 0 31,-231 17-46,1-17 15,0 0-15,-18 0 0,-52 0-16,34 18 31,1-18-16,-18 0 1,17 0 0,-35 0-1,-17 0-15,70 18 32,-70-18-17,17 0 1,0 0-1,-17 0 1,0 0 15,-124-36 110</inkml:trace>
  <inkml:trace contextRef="#ctx0" brushRef="#br0" timeOffset="73549.54">22648 17709 0,'0'18'47,"-17"-18"31,17-18-62,-18 18-1,-17-17 32,17 17-47,1 0 16,-1-18 15,-17 18-15,-1-17-1,19-1 1,-1 18 0,-17-18-1,17 1-15,-17-19 32,-36-17-17,54 1 1,-1-1-1,18 35 1,0-35 0,0 35-1,18-35 1,-1 1 0,19 34 15,16 0-16,-34 1 1,17-1 0,18 18 15,-17 0-15,-1 0-16,35 18 31,-52-18-31,0 0 15,35 0 1,0 17 0,-18 1-1,-18 0-15,19 17 32,-19-18-17,19 19 1,-19-1-1,19 0 1,-36 1 0,0-19-1,17 36 17,-17-18-1,-17-17-16,-1 17 1,18-17 0,-35 0-1,17-1-15,18 1 16,-53 17 0,35-17-1,-17-18 1,0 17-1,17-17 1,1 18 0,-1 0 15,-17-1-15,-1-17 15,19 18-16,-18-18 1,17 0 0,0 0-1,1 0 1,17-18-16,-18 18 31,0-17-15,1 17 15,17-18 63,0 0-94,17 18 15</inkml:trace>
  <inkml:trace contextRef="#ctx0" brushRef="#br0" timeOffset="75935.68">22719 17392 0,'18'-18'16,"-1"36"30,-17 17-46,0-17 16,0 17-16,0-17 16,-17-18 46,17-106-46,17 53-1,-17 88 48,0 18-47,0-17-16,0-1 15,0-18 1,0 1-1,0-36 17,0-17-17,0 18 1,0-1 0,35 71 46</inkml:trace>
  <inkml:trace contextRef="#ctx0" brushRef="#br0" timeOffset="88401.28">22031 17780 0,'0'0'0,"-18"0"15,1 0 1,-1 0-16,18-18 16,-18 18-16,1 0 15,-1 0 17,1-17-32,-1 17 15,-106 0 16,-70-71 48,159 18-64,0 18 1,17-18-1,18 18 1,0 0-16,0-18 0,18 35 16,17-53 15,0 54-15,18-36-1,0 18 1,-35 17-1,52-17 17,-52 35-32,35-18 31,0 18-15,-35 0-16,70 0 46,-71 0-30,1 0-16,0 0 16,-1 18-1,19-1 1,-19 1 0,1 0-1,-1-1-15,1 36 16,-18-35-1,18 17 1,-18-17 0,17-1-16,1 54 31,-18-53-15,18 17 15,-18 0-16,0-17 1,0 17 0,0-17-1,0-1 1,0 36 0,-18-35-1,18-1 1,-18 19-1,1-19 1,-1 19 0,-17-1 15,0-17-15,17-18-1,0 0-15,-35 17 31,0-17-15,18 0 0,0-17-1,17 17 1,1-36 15,-19 36-15</inkml:trace>
  <inkml:trace contextRef="#ctx0" brushRef="#br0" timeOffset="91584.03">21167 17833 0,'-18'0'78,"0"0"-46,1-18-32,-1 18 15,-52-70 32,52 52-31,18 0-16,-18 18 0,-17-52 31,0 52 0,17-18-15,18 0 0,-18 1-16,18-1 15,0-53 16,18 19-15,-18-1 0,18 35-1,-1 18 1,1-35 15,17 17-15,-17-17-1,17 17 1,-17 0 0,-1 1-1,1 17 1,35 0 0,-35 0 15,-1 0-16,1 0-15,0 0 16,17 0 15,-17 0-15,-1 0 0,1 17-1,-1 1 1,1-18-1,17 18 1,-35-1 0,18 1-1,0 0 17,-1 17-17,1-17 1,0-1-1,-18 1-15,17 0 16,-17 17 0,0-18-1,18-17 1,-18 36 0,17-36-1,-17 17 1,0 1-1,0 0 1,0-1 0,0 1 15,0 17-15,-17 0-1,-1-17 16,1 0-31,-1-1 32,0 1-17,1-18 1,-1 18 0,0-1-1,1-17 1,-19 18 15,19-18-15,-1 0-1,-17 18 1,17-1 15,-52-17 0,34 0-15,1 0 0,17 0-1,1 0 1,-1 0 15,1 0 32,17-17 15,-18-1-47,-17 0-15</inkml:trace>
  <inkml:trace contextRef="#ctx0" brushRef="#br0" timeOffset="99283.03">17956 17709 0,'-17'0'47,"17"-17"-16,-18-18-31,18-1 16,0 19 0,0-36-16,0 17 15,18-175 16,-18 158-15,17 18-16,-17 17 16,0 0-1,0 36 17,0 17-1</inkml:trace>
  <inkml:trace contextRef="#ctx0" brushRef="#br0" timeOffset="100332.69">17692 17815 0,'0'0'0,"-18"0"31,1 0-15,-1-17-1,0-19 16,-70-122 16,70 140-47,18-17 16,-17-106 15,17 70-15,17 0-1,19 36 1,-19 35 0,36-35-1,-17 35 1,-19 0 0,1 0-1,52 0 1,-52 0-1,17 18-15,1-1 16,52 71 15,-71-70-15,-17 17 0,0 1-1,0 17 1,-17-1-1,-19 37 1,1-19 0,-18 1 15,18-54-15,17 19-16,1-36 15,-54 0 16,1-36-15,34-69 0</inkml:trace>
  <inkml:trace contextRef="#ctx0" brushRef="#br0" timeOffset="101615.83">17374 17886 0,'-17'0'31,"-1"0"-15,-17 0-1,17 0-15,0-18 16,1-17-16,-1-18 15,1-18 1,-36-34 31,35-36 0,106-18 0,-35 159-32,0 0 1,-18 0 0,1 0-1,34 53 1,-35-18-16,-17-17 15,35 35 1,-35-36 0,17 18-1,-35-17 1,0 88 15,-18-71-15,-35 53-1,36-52-15,-19-19 16,-69 19 15,87-36-15,18-36-16</inkml:trace>
  <inkml:trace contextRef="#ctx0" brushRef="#br0" timeOffset="102803.83">17321 17339 0,'0'0'0,"0"53"47,0 35-47,18 212 47,-18-159-32,0-194 32</inkml:trace>
  <inkml:trace contextRef="#ctx0" brushRef="#br0" timeOffset="103833.52">16422 17621 0,'0'0'0,"-18"0"15,1 18 1,-1 0-16,-17-18 16,17 17-16,-17-17 15,17 18-15,0-18 16,1 0-1,-36-177 32,159-122 0,-71 281-31,18 0 15,-18 18-31,-17 0 16,52 0-1,1 18 1,17 17 0,-35 18-1,0 18 16,-35-54-31,-18 1 32,-18 0-32,-17-1 15,-18 19 1,-18 52 0,36-71-16,17 1 15,-17 0 16,17-1-15,-17-17 0</inkml:trace>
  <inkml:trace contextRef="#ctx0" brushRef="#br0" timeOffset="104943.52">25329 16775 0,'0'0'0,"18"0"47,-18 53-32,0 17 1,0 18-1,0 18-15,0 70 32,0-105-32,-18 123 47,18-159-47,0 18 46,0-70-14</inkml:trace>
  <inkml:trace contextRef="#ctx0" brushRef="#br0" timeOffset="105415.58">24906 17216 0,'0'-18'15,"0"36"-15,0-71 16,35 53-16,1 0 16,52-36-1,53 19 1,35 34 0,71 36-1,-17 18 16,-107-54-15,177 1 0,-212-18-1,-35 0-15,0 0 16,-18-18 15,-35 1 0</inkml:trace>
  <inkml:trace contextRef="#ctx0" brushRef="#br0" timeOffset="105599.12">26317 17039 0,'0'35'31,"-17"1"-31,-1 17 16,-17-18-16,-89 53 31</inkml:trace>
  <inkml:trace contextRef="#ctx0" brushRef="#br0" timeOffset="106366.38">24941 17321 0,'0'0'15,"-17"0"17,-1 0-17,-17-17 1,17-1 0,-35-35 15,18 0-31,17 0 15,1 18-15,-1-18 16,53-53 15,71 53-15,35 18 0,-70 35-1,141 71 1,-160-36-1,19 106 1,-53-17 0,-18-1-1,-36-35 17,1-52-32,0-19 0,-177 18 31,53-35 0,71-35-15,53-35-1,35 34 1,35 19-16</inkml:trace>
  <inkml:trace contextRef="#ctx0" brushRef="#br0" timeOffset="107267.57">23089 17568 0,'0'0'0,"-53"-88"15</inkml:trace>
  <inkml:trace contextRef="#ctx0" brushRef="#br0" timeOffset="121234.77">22578 16828 0,'0'0'0,"-18"17"16</inkml:trace>
  <inkml:trace contextRef="#ctx0" brushRef="#br0" timeOffset="121574.62">21625 16933 0,'0'0'16,"-17"0"-16</inkml:trace>
  <inkml:trace contextRef="#ctx0" brushRef="#br0" timeOffset="121959.65">21061 16775 0,'0'0'0,"-53"0"0,18 0 31,17 0 31</inkml:trace>
  <inkml:trace contextRef="#ctx0" brushRef="#br0" timeOffset="122335.51">20461 16722 0,'0'0'0,"0"17"31</inkml:trace>
  <inkml:trace contextRef="#ctx0" brushRef="#br0" timeOffset="122664.07">19985 16633 0,'0'0'0,"-18"0"32</inkml:trace>
  <inkml:trace contextRef="#ctx0" brushRef="#br0" timeOffset="123031.52">19579 16810 0,'0'0'0,"-53"0"0,18 0 31,17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38:18.10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11324 5927 0</inkml:trace>
  <inkml:trace contextRef="#ctx0" brushRef="#br0" timeOffset="508.56">11324 5909 0</inkml:trace>
  <inkml:trace contextRef="#ctx0" brushRef="#br0" timeOffset="626.25">11324 5909 0</inkml:trace>
  <inkml:trace contextRef="#ctx0" brushRef="#br0" timeOffset="6499.87">12859 5697 0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35:08.6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17022 6279 0,'-18'18'16,"18"0"-1,-18-1 1,18 1-16,0 0 16,18-1-16,17 36 46,-35 53-14,-17-35-1,-1-54 31,36-17 32,-1 0-78,1 0-16,-1 0 15,19 0 1,34 0 0,-34 0-16,16 0 31,54-17-31,71-1 47,-71 0-32,17 18 1,-52 0 0,-1 0-16,71 0 15,-53 0 1,-17 0-16,0 0 16,158 0 15,-70 0-16,-18-17 1,17-1 0,-16 18-1,-90 0 1,72 0 0,17 0 15,-35 0-16,0 0 1,-53 0 0,123 35 15,-70-35-15,-18 18-1,-17-18 1,-18 0-16,-1 0 15,178 35 17,-107-17-17,18-18 1,-17 35 0,-1-35-1,-52 0 16,70 18-15,-35-1 0,-36-17-1,-17 0-15,53 0 16,-35 0 0,34 0-1,19 0 1,-18 18-1,0-18 1,-53 18 0,193-18 15,-87 0-15,-88 0-1,17 0 1,0 0-1,89 0 1,70-18 15,-89 0-15,-17 18 0,18 0-1,0 0 1,-89 0-1,19 0-15,122 18 32,-123-18-17,177 0 1,-177 0 0,89 0-1,34-18 16,-105 18-15,0-17-16,0 17 16,70 0-1,-88 0-15,-17 0 16,17 0-16,36 0 31,-19 0-15,-52 0-1,-35 0 1,17 0-16,1 0 16,-1 0-1,18 0 1,17 0 15,19 0-15,-19 0-1,-35 0 1,-17 0-16,0 0 31,-18-18 47,0-17-62,0 17 0,0-52-1,0-1 1,0 36 0,0-36-1,0 18 1,0 36 15,0-1-15,0-70 62</inkml:trace>
  <inkml:trace contextRef="#ctx0" brushRef="#br0" timeOffset="1797.46">19950 6244 0,'0'0'0,"0"18"15,0-1 17,0 1-17,0 0 1,0-1-16,0 1 15,0 17-15,0 1 16,0-19 0,-18 36-16,0-18 15,18 1 17,0-54 14,0-17-46,18-89 63,-18 142-32,0 88-15,0-71-1,-35 36 1,17-71 0</inkml:trace>
  <inkml:trace contextRef="#ctx0" brushRef="#br0" timeOffset="2658.16">19844 6809 0,'0'0'0,"0"17"16,0 1 0,17 0-1,-52-36 32</inkml:trace>
  <inkml:trace contextRef="#ctx0" brushRef="#br0" timeOffset="3305.63">19791 7056 0,'0'0'0,"0"17"62,0 18-62,0 1 16,-18 17-1,18 0-15,0-18 16,-17 35 15,-1-34 0,-17-72 16</inkml:trace>
  <inkml:trace contextRef="#ctx0" brushRef="#br0" timeOffset="6780.06">20020 6632 0,'0'0'0,"0"18"62,0 0-46,0 17-1,0-18 1,0 54 15,18 52 16,-1-105-31,1 17-1,0-35 1,-18 18 0,17-18-1,1 0 16,0 0-31,-1 0 32,1 0-32,0 0 31,-1 0-15,1 0 15,17 0-16,-17 0 1,-1 0 0,1 0-16,17 0 15,53 0 1,-35 0 0,-17 0 15,17 0-16,-18 18 1,18-1-16,141-17 31,-35 18-15,-71 0 0,0-18-16,18 0 15,70 17 1,71 1 15,-88-1-15,-18 1-1,-18 0 1,-17-18 0,-53 0-1,53 0 1,0 0 15,-36 0-15,19 17-1,-54-17 1,0 0-16,18 18 16,0-18-16,106 0 31,-89 0-16,54 0 1,-1 0 0,-17 0-1,-53 0 1,70 0 0,-70 18-1,0-18 1,36 0-1,16 0 1,-52 0-16,71 0 31,-1-18-15,1 0 0,-71 18-1,52 0 1,-16 0-1,-19 0 1,36-17 0,-53-1-1,123-35 1,18 18 0,-35 0 15,-141 35 0,-18 17-15,17-17 62,19 0-78,-19 0 15,1 0 1,17 18 0,0-18-1,18 0 1,-35 0 0,17 0-1,-17 18 1,0-18-1,52 17 1,1-17 0,17 18 15,-35-18-15,0 0-1,0 17 1,-36-17-1,1 0-15,0 0 32,-1 0-17,1 0 1,-1 0 15,1 0 0,0 0 32,-1-17 15,-17-1-47,18 1-31,-18-1 16,35-53 0,18 1 15,-17 35-16,-19 17 1,18 0-16,18-35 31,-35 53-15,0-17-16,-1-1 16,1 18-1,-18-18 1,-71-34 15</inkml:trace>
  <inkml:trace contextRef="#ctx0" brushRef="#br0" timeOffset="8595.81">19244 6262 0,'0'0'0,"-18"0"0,1 35 32,17 0-32,0-17 15,-18 17 1,18 1-16,0-1 16,0 71 15,0-71 0,-70-35 0</inkml:trace>
  <inkml:trace contextRef="#ctx0" brushRef="#br0" timeOffset="9079.08">18927 6914 0,'0'0'0,"0"18"31,0 0-15,0-1-1,0 1-15,17-18 16,-17 35-16,0 1 47</inkml:trace>
  <inkml:trace contextRef="#ctx0" brushRef="#br0" timeOffset="10030.79">18944 7197 0,'0'0'0,"0"17"31,0 1-15,0 17-16,0 18 15,0-18 1,0 36 0,-17 0 15,-1-124-16</inkml:trace>
  <inkml:trace contextRef="#ctx0" brushRef="#br0" timeOffset="10279.12">19068 7214 0,'0'0'0,"17"0"16,1 0-1,35 0 1,-36 0 0,1 0-1,0 0-15,-18-17 16,17 17-1</inkml:trace>
  <inkml:trace contextRef="#ctx0" brushRef="#br0" timeOffset="10528.78">19350 6985 0,'0'0'0,"-18"53"0,1 88 32,-1-53-17,0 106 1,18-141 0,0-35 15,18-53-16</inkml:trace>
  <inkml:trace contextRef="#ctx0" brushRef="#br0" timeOffset="13956.07">19262 6562 0,'0'0'0,"0"-18"15,17 18 32,-17 35-47,0-17 16,0 17-1,0-17-15,0 88 47,18-71-31,-18 0 15,0-17-31,0 17 16,18 53 15,-18-70-15,0 17-1,0-17 16,17-18-15,-17 35 0,0 0-1,0-17 1,0 0 0,18-18 77,0 17-77,-1-17 0,1 18-1,52 0-15,-17-1 16,-17-17-1,34 18 1,-35 0-16,36 17 31,-53-35-15,17 0 0,0 18-1,0-18 1,1 0 15,-19 0-31,36 0 31,-35 17-31,17-17 16,53 18 0,-17-1-1,88 1 1,70 17 15,-17 18-15,-142-53-1,1 18-15,-1 0 16,-17-1 0,71 1-1,-18-1 1,-18-17-1,-18 0 17,1 0-17,-1 18 1,-34-18-16,34 0 31,1 0-15,17 0-1,-35 0 1,35 18 0,0-1-1,18-17 1,0 0 15,-18 0-15,-35 0-1,18 0 1,34 0 0,-69 0-1,17 0-15,52 0 16,-52 0 0,53 0-1,-53 0 1,35 0-1,1 0 1,34-17 0,-17 17-1,-18 0 1,-35-18 0,141 18 30,-106 0-46,-35 0 32,-35-18-32,35 18 15,0 0 1,-18-17-16,-18 17 16,89-18 15,-18 18-16,1-17 1,-36 17 0,70 0-1,1-18 1,-1 18 0,-17 0 15,-36 0-16,-34-18 1,-1 18-16,18 0 31,-18-17-15,18 17 0,-35 0-1,35-18 1,-18 18-1,-17-18-15,87 18 32,-52 0-17,-17 0 1,16 0 0,-16-17-1,34 17 1,19-18-1,-37 0 17,1 18-17,-35 0 1,0 0-16,-1 0 16,19 0 15,-1 0-16,-18 0 1,1 0 0,17 0-1,-17 0 17,0 0 30,-1 0-46,-17-17-1,18-1 1,0-17 0,-1 17-1,1 1-15,-1-1 16,1 0-16,0-17 15,52-53 17,-17 17-17,0 36 1,-18 0 0,-17 17-16,35-17 31,-35 17-16,-36 1 32,-35-19-31</inkml:trace>
  <inkml:trace contextRef="#ctx0" brushRef="#br0" timeOffset="17620.57">16528 11553 0,'0'0'0,"0"-17"32,17 17-1,-17 17-16,0 1-15,18 17 16,-18-17 0,0 106 15,0-54 0,0-52-15,18-18 31,-18 17-16,17-17-31,1 0 31,-1 0-15,19 0 15,-19-17-31,54-1 31,-18 18-15,0 0 0,35 0-1,18 0 1,-36 0-1,-17 0-15,177 18 32,-142-18-17,123 0 1,36-18 0,-141 18-1,18-18-15,87 1 31,-105 17-31,106 0 32,-18 0-17,-88 0 1,70-18 0,-17 1-1,-36-1 1,18 18-1,-70 0 1,194-35 15,-195 17-15,36 18 0,35 0-1,-70 0 1,-1 0-1,89 0 1,-88 0-16,-1 18 16,212-18 15,-70 0-15,-18 17-1,-88-17 1,53 0-1,-1 0 1,19 0 0,-1 18-1,-105-18 1,-1 0-16,18 0 16,54 0-1,-72 18 1,106-18-1,1 17 17,-1 1-17,1-1 1,193 36 15,-123-35-15,18-18-1,-1 0 1,-158 0 0,0 18-16,0-18 15,105 0 1,19 0 0,-142 0-1,159 0 16,-177 0-15,-17 0-16,0 0 16,88 0 15,-70 0-15,17-18-1,-17 18 1,-36-18-1,18 18 1,17 0 0,-17-17-1,-35 17 1,0 0 0,-1-18-16,-17 0 125,0 1-110,18-18-15,-18-18 16,17 17-1,-17-52 1,0 70-16,0 1 31,0-18 1,0-36-1</inkml:trace>
  <inkml:trace contextRef="#ctx0" brushRef="#br0" timeOffset="18628.21">18538 11501 0,'0'0'0,"0"52"0,-17 1 15,17 0 1,-18 0-16,18 18 15,0-36 1,0-17-16,0-1 16,0 1-1,0-18 17,0-71-17</inkml:trace>
  <inkml:trace contextRef="#ctx0" brushRef="#br0" timeOffset="19219.73">18309 12171 0,'0'0'0,"-17"0"0,17 17 15,0 1 17</inkml:trace>
  <inkml:trace contextRef="#ctx0" brushRef="#br0" timeOffset="19547.86">18256 12524 0,'0'0'0,"0"17"31,0 36-31,-17 0 16,-1 88 15,18-70-16,-53-71 17</inkml:trace>
  <inkml:trace contextRef="#ctx0" brushRef="#br0" timeOffset="19772.25">18433 12559 0,'0'0'0,"17"-18"31,19 18-15,34-17-1,-52 17 1,-54-36 15</inkml:trace>
  <inkml:trace contextRef="#ctx0" brushRef="#br0" timeOffset="20060.71">18838 12312 0,'0'0'0,"-35"71"32,35 17-32,0-18 15,0 89 1,-18-71 0,18 89 15,0-160-16,-123-87 1</inkml:trace>
  <inkml:trace contextRef="#ctx0" brushRef="#br0" timeOffset="23924.8">18609 11836 0,'0'0'0,"0"-18"0,0 0 32,0 1 30,-18 17-46,18 17 171,0 1-187,36 0 16,17 35-1,-18-18 1,-17-17-16,17 17 16,-18 0-1,54 18 1,-36-18-16,53 1 16,-35-19-1,36 18 16,-19 1-15,-35-19-16,-17 1 16,70 35 15,-17-35-15,-18-1-1,-18-17 1,-17 18-16,17-18 15,18 18 1,-18-18 0,18 0-1,-35 17 1,-1-17-16,1 0 16,17 0-1,71-17 16,-53-1-31,53 0 32,-18 1-17,-17 17 1,-54-18-16,1 18 16,88-35 15,-53-1-16,-18 19 1,18-19 0,-18 19-1,18-18 1,18-36 0,-36 53-1,35-52 1,-17 52 15,-35 1-31,17-19 31,-35 19-15,35-19 0,-17 19-1,0-19 1,-1 19-1,1-1 1,0-17 0,-1 17-1,1 1 1,0-1 0,-36 0 46,0-88-46</inkml:trace>
  <inkml:trace contextRef="#ctx0" brushRef="#br0" timeOffset="25129.57">22154 11289 0,'0'0'0,"0"35"63,0 18-48,0-18-15,0 36 16,-17 141 31,-1-107-32,1-69 32,52-230 16,-35 141-48,17 35 1,-17 36 0,0 35-1,0-18 1,-17 36 0,17-54-1,-71-34 1</inkml:trace>
  <inkml:trace contextRef="#ctx0" brushRef="#br0" timeOffset="26827.47">22154 11765 0,'0'-17'31,"0"-1"1,-17 18 14,-1 0-46,-17 18 16,0-1-16,-54 1 31,54-1 1,53-17 155,-18-17-171,0-1-16,53 18 31</inkml:trace>
  <inkml:trace contextRef="#ctx0" brushRef="#br0" timeOffset="29393.53">22172 11748 0,'0'-18'47,"-18"18"-32,18 18 63,18-1-46,-18 1-17,0-1-15,18 1 16,-18 0 0,17 35-1,1-36-15,-18 1 16,18 35-1,-1 0 17,-17-36-17,18 1 1,-18 0-16,0-1 16,0 89 15,0-71-16,0-17 1,0 17 0,35-17-1,-17-18 1,-1 18 0,19-1-1,-1-17 1,-17 18 15,-1 0-15,1-1-16,0-17 0,35 35 47,-36-35-47,18 18 15,-17-18 1,17 18-1,18-1 1,-17-17 0,-19 0-1,1 0 1,17 0 0,0 18 15,1-18-16,-19 0-15,19 18 16,-19-18 15,1 0-15,17 0-16,18 17 16,35-17 15,-52 0-16,-19 0 1,1 0 0,-1 0-1,1 0 1,0 0 0,-1 0-1,19-17 1,-1-1-1,-17 0 1,-1 18 0,1 0 15,-1-17-15,19 17-1,-19 0 1,19 0-16,-19 0 15,36-18 17,-35 18-17,17 0 1,18-18 0,-18 18-1,36 0 16,-36 0 1,-17-17-17,-1 17 1,1 0 0,0-35 15,35-1-16,-36 36 1,19-35 0,-1 17-1,0-17 1,-17 17 0,-1 1-1,1-1 16,0 0-15,-1 1 15,1-1-15,0 18 0,-18-17-1,17 17 1,1 0-1,-1-18 1,1 18 0,0-18 15,-1 1-15,1 17-1,0-18 1,-1 18-1,1-18 1,0 18 0,-1-17 15,1 17-15,0 0-1,-1 0 1,1-18-1,-1 18 1,1 0 15,0-35 1,-1 35-17,-17-18 1,36 18-1,-19-35 1,1 35 31,-18-18 94,0 1-126,0-1-15,-18 0 16</inkml:trace>
  <inkml:trace contextRef="#ctx0" brushRef="#br0" timeOffset="31177.21">19614 11236 0,'0'0'0,"0"18"0,18-1 16,35 19 0,-18-36-16,36 17 15,-36-17-15,18 0 16,0 0-16,-35 0 16,-1 0-1,1 0 1,-36 18 31</inkml:trace>
  <inkml:trace contextRef="#ctx0" brushRef="#br0" timeOffset="31424.87">19579 11589 0,'18'0'31,"88"0"-15,-36 0 0,1 0-1,52 0 1,-105 17 15,0-122-15</inkml:trace>
  <inkml:trace contextRef="#ctx0" brushRef="#br0" timeOffset="32375.76">23107 11359 0,'0'0'0,"18"0"16,-1 0-16,1 0 15,17 0-15,0 0 16,1 0-1,-19 18-15,36-18 16,88 18 0,-52-18 15</inkml:trace>
  <inkml:trace contextRef="#ctx0" brushRef="#br0" timeOffset="32626.89">23160 11624 0,'0'0'15,"-18"0"-15,18 18 16,18-18-16,123 0 31,-53 0-15,-70 0 0,-18-18-1,0-17 1</inkml:trace>
  <inkml:trace contextRef="#ctx0" brushRef="#br1" timeOffset="54807.42">19050 11430 0,'0'0'0,"0"18"93,0-1-93,0 1 16,0 17 0,0 18-16,0-18 15,0 1-15,0-1 16,0 0-16,0 1 16,-18-1-16,18 0 62,-17-53-46</inkml:trace>
  <inkml:trace contextRef="#ctx0" brushRef="#br1" timeOffset="55337.09">19050 12065 0,'0'0'15,"18"0"48,-18-35-16</inkml:trace>
  <inkml:trace contextRef="#ctx0" brushRef="#br1" timeOffset="55742.01">19015 12471 0,'0'0'0,"0"17"32,0 19-32,0-1 15,0 71 17,0 0-17,0-89 1,0 36-1,0-71 48,0-17-47,0-18-1,17 18 1</inkml:trace>
  <inkml:trace contextRef="#ctx0" brushRef="#br1" timeOffset="57273.05">22807 11430 0,'0'0'0,"0"35"172,18-17-172,-18 35 15,0-36-15,0 19 16,0 17-1,0-18-15,0 36 16,-18-36-16,18 0 16,0-17-1,0 17 17,0-70-1,35-177 31,-35 230-30,0 17-32,-17 36 31,-19-54-16,36 18-15</inkml:trace>
  <inkml:trace contextRef="#ctx0" brushRef="#br1" timeOffset="59253.87">19156 11730 0,'0'-18'46,"-18"1"548,36 17-578</inkml:trace>
  <inkml:trace contextRef="#ctx0" brushRef="#br1" timeOffset="63323.44">19050 11765 0,'0'0'0,"-18"0"16,36 0 93,-18-17-109,18-1 16,-1 0-1,1 1-15,0-1 16,-1 18-16,1-18 15,-1 1 1,1-19-16,17 19 16,-17-1-1,0-17-15,52 0 32,54-18-1,123-18 31,-177 71-46,1 0 0,-36-18-1,0 18 16,36 0-15,-36 0 0,18 0-1,18-17 1,-36 17 0,18 0-16,-36 0 15,19 17-15,105 1 31,-106 0-15,53-1 0,1 19-1,-37-1 1,-16-17 0,-1-1-1,-17 1 16,-1-18-15,-17 17 0,18 1-16,-18 0 15,35 35 17,-17-36-17,-1 1 1,1-18 15,-18 18-15,18-18-1,-1 0 1,1 17 15,-18 1-31,18-18 16,-18 18-16,17-1 31,1-17-15,-18-106 15</inkml:trace>
  <inkml:trace contextRef="#ctx0" brushRef="#br1" timeOffset="65701.25">22807 11748 0,'0'0'0,"-18"0"125,1 0-125,-36 17 16,18 1-1,-1-1-15,19 1 16,-1-18 31,36 0-16,-1 0-15,1-18-16,35 18 31,-53-17-15,18 17-16,-1-18 15,36-17 17,-35 17-17,17-17 1,18 17-1,0-17 1,-36 35 0,36-18-1,0 1 1,-17-1 0,-19 18-1,19 0-15,-19 0 31,36 0-15,0-18 0,0 18-1,0 0 1,53-17 15,-53 17-15,-36 0-1,18-18-15,18 18 16,-35 0 0,17 0-1,-17 0 1,0 0 0,52 18 15,-35-18-16,1 17 1,-19 1 0,1-18-1,17 18 1,1-1 0,-19-17-1,18 18 1,-17-18 15,0 18-31,17-1 31,0-17-15,-17 18 0,0-18 15,-1 18-16,-17-1 1,35 19 0,-17-19-1,0-17 1,-1 18 0,19-1 15,-19 1-16,1-18 1,0 18 0,-18-1-1,17-17 1,-17 18-16,36 0 31,-19-1 0,1 1-15,-1 0 0,-17-1-1,0 1 17,18-18-1,-71-88 47</inkml:trace>
  <inkml:trace contextRef="#ctx0" brushRef="#br1" timeOffset="68883.86">22172 11695 0,'0'0'0</inkml:trace>
  <inkml:trace contextRef="#ctx0" brushRef="#br1" timeOffset="70138.91">22154 11730 0,'0'0'0,"-17"0"47,17 18 0,0-1-32,0 1 1,17-1 0,-17 1-1,36 35 1,-1 18-1,0 17 1,-17-71 0,35 19-1,0-19 1,0-17 0,17 0 15,-34 0-31,16 18 31,37 0-15,-36-18-1,70 17 1,-70 1 0,-18-18-16,18 0 15,124 0 16,-89 35-15,-35-17 0,17-1-1,36-17 1,-53 0 0,53 0-1,-36 0 1,19 18 15,-1-18-15,-53 0-16,36 0 31,-19 35-15,-16-35-1,34 18 1,36-18-1,-53 18 1,123-1 0,-105-17-1,35 0 1,-18 0 0,-35-17 15,0 17-16,-18 0 1,53-18 0,-17 0-16,-1 1 15,54-19 1,-71 36 0,17-17-16,54-36 31,-54 18-16,-52-1 1,35 1 0,18-18-1,-36 35 1,0 1-16,53-54 31,-35 36-15,0 0 15,-18 35-15,1 0-16,-19 0 15,19 0 1,-19 0 0,-17-18-1,-35-17 1,17 17-1</inkml:trace>
  <inkml:trace contextRef="#ctx0" brushRef="#br1" timeOffset="72866.78">18503 11906 0,'0'0'0,"18"0"32,-1 0-17,1 0-15,17 0 16,-17 0-1,106 88 17,87 54-1,-52 16 16,158 72 0,-140-213-32,-107 1 1,1 0 0,105 52 15,-87-52-16,34-1 1,-70-17 0,35 0-16,-17 0 0,105 0 47,-141 18-47,18-18 15,18 0 1,17 18-1,-70-1 1,70 19 0,18-19-1,35-17 1,0 0 0,-18 18 15,89 17 0,-53-35-15,-71 0-1,53 0 1,-70-18-16,-1 18 16,1-17-16,140-18 31,-140-1-16,105 36 1,-123 0 0,53-35-1,0 17 1,53-17 15,-89 17-15,18 18 15,18-17-15,-70-1-16,-1 18 15,35-17 17,-52 17-17,0 0-15,35 0 16,-18 0-1,53 0 1,-53 0 0,18 0-16,53 0 31,-35 0-15,-1 0 15,-35 0-31,1 0 31,34 0-15,18 0-1,18 0 1,-53 0 0,35 0 15,-17 17-16,-36-17 1,89 0 0,-36-35-1,-35 35 1,-18-18-16,36 18 16,-36-17-1,53-1 16,-17-17-15,35 17 0,-18 0 15,-18-17-15,1-18-1,-36 18 1,0 17-16,1-17 15,-1 17-15,88-70 32,-70 53-17,-35 17 1,35 1 0,17-19-1,-52 36 1,35-35 15,-35 17 0,-1 18-15,-17-17 0</inkml:trace>
  <inkml:trace contextRef="#ctx0" brushRef="#br1" timeOffset="94768.53">19068 11765 0,'0'0'0,"0"-17"16,0-1-1,0 0 1,0 1-16,17-19 16,19 1-1,-1 0-15,0-1 16,124-105 15,-18 53 0,-88 88-15,-35-17-16,52-1 16,-35 0-1,71 1 1,0-19-1,-53 36 17,-18-17-32,71-1 15,-53 0 1,88-17 0,53 0 15,-88 0-16,0 17 1,0 0 0,-36 1-1,1 17-15,-1 0 16,248-36 15,-230 36-15,-17 0-16,-1 0 15,71 0 17,53 0-1,-35 0-15,-53 0-1,17 0 1,18 0-1,-88 0-15,18 18 16,123-18 15,-124 0-15,107 0 0,-36-18-1,-18 18 1,-17 36-1,-35-19 1,88 1 15,-1 17-15,-105-17-16,18 0 16,-1-1-16,19 1 15,140 35 16,-53-36-15,-123 1 0,18 0-16,52 17 15,-52-35 1,-1 18-16,71 17 31,-105 0-15,17 0-1,17-17 1,18 17 0,1-17 15,-19 0-15,-35-18-1,18 35 1,0 0-1,18 0 1,17 18 15,-53-35-15,-17 0 0,17-1-16,36 1 15</inkml:trace>
  <inkml:trace contextRef="#ctx0" brushRef="#br1" timeOffset="96964.05">22860 11783 0,'0'0'0,"18"0"79,-1 0-64,1 0-15,17-35 16,53-1 15,106-70 32,-158 106-63,-1-17 15,36 17 16,-19-36-15,-16 36 0,34 0-1,-52 0-15,52-17 16,-34-1 0,-1 18-1,18 0 1,35-17-1,-35-1 1,0 18-16,35 0 31,-53 0-15,54 0 0,-1 0-1,-18 0 1,-17 0-1,-17 0 1,-1 0-16,53 35 31,-53-35-15,18 0 0,0 0-1,-18 0 1,1 0-16,52 35 31,-18-35-15,-17 0 15,18 18-15,0 0-1,-36-1 1,53 19-1,0-19 1,-17 1 0,-36-18-1,-17 18 1,-1-1-16,54 19 31,-54-36-15,1 17-1,17-17 1,18 18 15,-17-1-15,-1 1 0,-17 0-1,34-18 1,-16 17-1,-1 1-15,0-18 32,1 0-17,-1 18 1,0-18 0,0 17-1,-17-17 1,0 0-16,35 36 31,-36-36-15,1 17 15,-1 1-15,19-18-1,-36 17 1,17-17 15,-17-17 0,-17-1-15,17-35 0</inkml:trace>
  <inkml:trace contextRef="#ctx0" brushRef="#br1" timeOffset="106570.04">25083 11589 0,'35'0'94,"18"17"-94,-18-17 16,18 0-16,0 0 15,211 53 32</inkml:trace>
  <inkml:trace contextRef="#ctx0" brushRef="#br1" timeOffset="109295.69">19138 11818 0,'0'18'31</inkml:trace>
  <inkml:trace contextRef="#ctx0" brushRef="#br1" timeOffset="117632.1">25259 8872 0,'0'0'0,"-18"0"0,36 0 47,17 0-31,0 0-16,18 18 16,-17-18-1,17 18-15,-18-1 16,18-17-16,0 18 15,423 17 48,-247-35-47,-105 0-16,-1 0 15,265 0 16,-141 0-15,35 0 0,-140 18-1,16-18-15,124 17 16,-123-17 0,176 0-1,18 0 1,-194 0-1,282-35 1,-335 35 0,0 18 15,-106-1-15,-18-17 15,-17-123-31</inkml:trace>
  <inkml:trace contextRef="#ctx0" brushRef="#br1" timeOffset="119113.56">27746 9031 0,'0'0'0,"-18"0"15,1-18 1,17 1-1,0-18-15,0-18 16,0 0 0,0 0-16,0 0 15,-18-18-15,18-193 47,0 176-47,-70-318 47,52 300-31,0-88-1,18 88 1,53-158 0,-18 193-1,-17-88 1,17-17-1,1-53 1,-19 87 0,36-104-1,-18-1 17,-17-36-1,0 178-31,-18-1 15,0-71 1,0 89 0,0 70-1,17 36 48,-17 0-48,0-1-15,18-17 32,-36-17 30</inkml:trace>
  <inkml:trace contextRef="#ctx0" brushRef="#br1" timeOffset="119848.95">27658 4604 0,'0'0'0,"-18"0"47,18 53-31,-17 0-1,17 35-15,0 18 16,-18 17-1,36 336 32,-1-71 0,-17-335-31,0 53-1,-17-71-15,17-18 16,0 1 0,-18-18 15,18-18-15</inkml:trace>
  <inkml:trace contextRef="#ctx0" brushRef="#br1" timeOffset="120500.52">27570 4568 0,'0'0'0,"-18"0"15,0-17-15,1-1 16,105-17 31,88 35-16,-52 0-15,140 70 31,-193-52-32,52 0 1,-70-18 15,0 17-31,0-17 16,0 36-1,18-19 1,-19-17 0,-52 18-1,-17-18 17,-18 0-17,-1 0 1</inkml:trace>
  <inkml:trace contextRef="#ctx0" brushRef="#br1" timeOffset="121316.96">28646 4780 0,'0'0'16,"-18"0"-16,18 53 15,-35 0 1,-18 70-1,53-34 1,-18-1-16,18 18 16,-18 105-1,-17 1 1,18 0 0,-1-124-1,0 71 1,36-18-1,-18-88 1,0 70 0,0 1-1,-35 17 17,-1 0-17,1-18 1,17-17-1,18-53 1,-17 53 0,-1 0-1,18-53 1,-17 70 0,-1-17-1,0-36 1,-17 72-1,35-89 1,0-1-16,-18 1 16,18 53-1,0-71 1,0 54 0,0-19-1,0 54 16,0-18-15,0-54 0,0 1-16,18 71 31,0-54-15,17 1-1,-35-36 1,18-17-16,-18 17 31,0-70-15,-18-106-1</inkml:trace>
  <inkml:trace contextRef="#ctx0" brushRef="#br1" timeOffset="122516.02">27675 6191 0,'0'0'0,"0"-17"16,0-36 0,0 35-1,0 0-15,0 1 31,0 70 16,0 88-31,0-35-16,18 70 31,-18-35-15,18-17-1,-1 17 1,1 0 0,0-88-1,-18 70 1,0-17 15,0 18-15,0 17-1,0-71 1,0 1-16,0 70 31,0-88-15,-18 106 0,18-107-1,-18 37 1,18-19-1,-35 71 17,35-70-32,-18-36 15,1 53 17,-1 1-17,18-37 1,-17 37-1,17-72 1,0 54 0,-18-1-1,0 1 1,1-18 0,-1-18-16,18-17 46,35-124-46</inkml:trace>
  <inkml:trace contextRef="#ctx0" brushRef="#br1" timeOffset="123099.19">27958 9172 0,'0'0'0,"0"36"31,17-36-15,-17-53 0</inkml:trace>
  <inkml:trace contextRef="#ctx0" brushRef="#br1" timeOffset="123472.4">27940 9543 0,'0'0'0,"0"17"0,-18 19 31,18 69-15,0-34 0,0 70 15,-17-88-31,17 0 15,0 0 1,-18-18 0,-17-105 15,52 34-15</inkml:trace>
  <inkml:trace contextRef="#ctx0" brushRef="#br1" timeOffset="125027.5">26988 8978 0,'0'-17'16,"0"-1"31,-18 18-47</inkml:trace>
  <inkml:trace contextRef="#ctx0" brushRef="#br1" timeOffset="126276.66">26882 9013 0,'0'0'0,"-18"0"0,0-17 47,1-1-47,17 1 15,0-1-15,-18-17 16,18-1 0,-18-69-1,-34-195 32,-19 88-16,106-141 32,-35 265-47,0 0 15,-17-18-16,-1 18 1,18 35 0,0 18-16,0-1 15,0-52 1,35-53 0,18-18-1,-53 106 1,18-35-1,-18 35 1,0 36 0,0-54-1,0 1 1,-18 17 0,1 35 15,17-17-16,-18-1 1,18-17 0,0 18-1,0 0-15,0-18 32,0 0-17,-18-17 1,1 17-1,-1 0 1,0 0 0,1 0-1,17 0 1,0 35 0,0-35 15,0 36-16,0-19-15,0 19 16,17 17-16,-17-18 16,0 1 15,0-1 16,-17 18-32,-19 0 1</inkml:trace>
  <inkml:trace contextRef="#ctx0" brushRef="#br1" timeOffset="127005.16">26599 5856 0,'18'18'16,"17"-18"-1,1 0 1,17 0 0,17 0-16,1 0 15,-18 35-15,52-17 31,37-18 1,16 17-1,-52 1 16,-88 0-47,17-18 15,-17 0 17,-1 0-17,1 0 1,17 0 0,18 0-1,-35 0 16</inkml:trace>
  <inkml:trace contextRef="#ctx0" brushRef="#br1" timeOffset="130699.29">26564 5944 0,'0'0'0,"0"-17"47,0-1-31,0 0-16,0 1 15,0-1 1,0-105 15,0-54 1,-17 124-32,-1-141 31,88-300 16,-70 283-32,0 123 17,-17-1-32,-54-175 31,71 176-16,-17-18 1,17 70 0,-18 36 187,0 0-203,1 0 15,-1 0 1,0 0 0,-17 0-16,-71 0 31,53 0-15,-70 18-1,-36 0 1,106-18-1,-53 0 1,71-18 0,18 18-1,17 35 63,0-17-62,0 0 0,0-1-1,0 54 1,0-36-16,0 0 16,-18 89 15,0 17-16,18-35 1,-17-18-16,17 18 16,0 88-1,0-18 1,0 18 0,17-88-1,-17 123 16,0-35-15,0 1 0,-17 122 15,17-123-15,0 18-1,17-36 1,1-88-1,17 36 1,0-1 0,1 18-1,-1 0 1,-17-70 0,-1 52-1,1-17 16,-18-70-15,18 17-16,-1 52 16,-17-69-1,0 69 1,0-69-16,18 17 16,-18 35 15,0-18-16,0 19 1,0 16 15,0-34-15,-18-18 0,1 0-1,17-36 16,0 1-31,0 0 16,0 70 15,-18-70-15</inkml:trace>
  <inkml:trace contextRef="#ctx0" brushRef="#br1" timeOffset="131997.1">25576 6332 0,'0'0'0,"0"-17"16,-17 17 0,-1 0-1,0-18-15,1 18 16,-18 0-1,-1 0-15,1 0 16,-18-18-16,0 18 16,-17-17-1,-36-1 1,-18 18 31,89 18-32,17 35 1,18-36 0,-17-17-1,-1 18 1,18 0 15,0 17-15,18 0-1,-1 0-15,1 36 16,70 141 0,36 140 15,-54-175-15,-52-71-16,0 17 15,17 142 1,-35-1 15,-18-140-15,18-71-1,0 53 1,0-36 15,18-35-31,-18 1 16,35-1-1,-17-17 1,-18-1 31,0 1-47,-18 17 16,18-52-1</inkml:trace>
  <inkml:trace contextRef="#ctx0" brushRef="#br1" timeOffset="132580.89">25188 7497 0,'0'35'0,"0"18"15,0 17 1,-17-17-16,17 18 16,0 70-1,17 141 17,54-88 14,-36-35 1,-35-124-31,0 0-16,-17 1 16,17-19-16,0 1 31,0 0-16,0 17 1,0 0 0,0-17-1,17-18 1</inkml:trace>
  <inkml:trace contextRef="#ctx0" brushRef="#br1" timeOffset="159955.93">13335 8114 0,'18'0'31,"-1"0"-31,1 0 16,17 0 0,-17 0-16,17 0 15,0 0-15,1 0 16,17 0 0,123 0 15,71 18 16,-159-18-32,0 17 1,18-17 0,-35 0-1,-1 0-15,89 0 16,-53 0 15,-18 0-31,0 0 16,318-17 15,-300 17-15,123-18-1,-35 0 1,-106 1-16,124-1 31,35 0-15,0-17-1,0 0 1,-124 17 0,124 1-1,-53 17 1,0 0-1,0 17 17,-70-17-17,52 18 1,-70-18-16,141 17 31,-88-17-15,-71 0-1,53 18 1,-35 0 0,-36-1-16,36 19 31,-35-36-31,-1 0 16,54 17-1,17-17 1,-18 0 15,-52 0-15,-1 0-16,72 0 31,-107 0-15,18 18-1,17-18 1,-34 0-16,34 0 31,-52 0 0,17 0-15,-17 0-16,17 0 31,-53 0 47,18-53-62</inkml:trace>
  <inkml:trace contextRef="#ctx0" brushRef="#br1" timeOffset="163877.97">7479 8220 0,'0'-18'15,"0"0"32,18 18 47,-1 0-94,18 0 16,54 0-1,105-35 16,211-18 32,-352 53-63,53 18 31,35-18-15,-70 0-1,-1 0-15,1 0 16,52 0 0,-52 0-16,-18 0 15,88 0 17,-70 0-17,-19 0 1,19 0-1,35 0 17,-53 18-17,17-18 17,-34 0-17,16 0-15,-16 0 16,-1 0-16,71 17 31,-53 1-15,17-18-1,-34 0 1,-1 0-16,0 0 16,124 0 15,-36 0-16,1 0 17,-18 0-17,0-18 1,-1 18 15,-34 0-15,-36-17-1,0 17-15,36 0 16,-36 0 0,89 0 15,-89 0-15,36 0-1,-36 0-15,-17 0 16,17 0-1,-53 0 204,1-89-203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7-18T02:39:07.9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16616 11642 0,'-18'-18'16,"1"18"62,17 18-47,0 17-15,-18 36 15,18-1-15,-18-17-16,18-18 16,0 18-1,0-35 1,18-36 109,-18 1-110,0-1-15,0 0 16,18 1-16,-18-19 16,0 19 93</inkml:trace>
  <inkml:trace contextRef="#ctx0" brushRef="#br0" timeOffset="2098.25">17110 11501 0,'0'0'0,"0"-18"31,17 18 16,-17 35-47,18 0 16,-18 18-16,0-17 16,0 17-1,0 141 16,-35 0 16,17-177-15,0-17-32,-17 0 15</inkml:trace>
  <inkml:trace contextRef="#ctx0" brushRef="#br0" timeOffset="4081.12">17709 11501 0,'0'0'16,"0"52"31,0 1-47,0 18 15,0 17-15,0-17 16,0 17-16,0-18 15,0 89 17,0-88 15</inkml:trace>
  <inkml:trace contextRef="#ctx0" brushRef="#br0" timeOffset="5567.8">18521 11218 0,'0'-17'31,"-18"-1"0</inkml:trace>
  <inkml:trace contextRef="#ctx0" brushRef="#br0" timeOffset="5748.32">18997 11218 0,'0'0'0,"-18"0"31,71 0-16</inkml:trace>
  <inkml:trace contextRef="#ctx0" brushRef="#br0" timeOffset="5883.41">19808 11218 0,'0'0'16</inkml:trace>
  <inkml:trace contextRef="#ctx0" brushRef="#br0" timeOffset="6047.54">20514 11201 0,'0'0'0,"0"53"16,18-36 0,-18 1 15</inkml:trace>
  <inkml:trace contextRef="#ctx0" brushRef="#br0" timeOffset="7013.9">16581 10954 0,'0'0'0,"17"0"16,18 0-16,36 0 15,35 0 1,17 17-16,36-17 16,0 0-16,0 0 15,-18 0 1,-18 0-16,-17 0 15,70 0 1,-105 0 0,211 0 31,-282-17-1,-17-1-30</inkml:trace>
  <inkml:trace contextRef="#ctx0" brushRef="#br0" timeOffset="7316.1">17956 10777 0,'0'0'0,"-17"0"16,52 36-1,36-19 1,17 19-16,53 16 16,-35 54 15,-89 0-16,-34-53 1,-54 53 0,-35-36-1,1-52 17,87-18-17</inkml:trace>
  <inkml:trace contextRef="#ctx0" brushRef="#br0" timeOffset="9489.6">16528 12171 0,'0'0'0,"0"35"31,0 18-15,-18-18-16,-17 18 15,-1-17 1,1 16-16,0-34 31</inkml:trace>
  <inkml:trace contextRef="#ctx0" brushRef="#br0" timeOffset="9665.2">16528 12312 0,'0'0'16,"-36"0"-1,72-18 1,52-17 0,-53 17-1,-35 1 1</inkml:trace>
  <inkml:trace contextRef="#ctx0" brushRef="#br0" timeOffset="10415.89">16563 12347 0,'0'0'15,"-18"0"-15,54 0 16,34-17 15,1-36-15,-54 53-1,-34 0 17,-1 17-17,0-17 1,-17 18 0,0 0-1,17 17 1,1 35-1,17-52 1,-18 35 0,0 0-1,1-53 1,17 18 0,0-36 15,0-17-16,35-1 1,-17 36 0,-1-17-16,1 17 15,-1 0 1,-17 53 15,-17-36-15,-54 36-1,-17 0 1,35-53 0,0 35-1,36-35 17,34 0-17,107 0 1,-54 0-1,1-17-15,-1-1 16,-34 18-16,-1 0 16,-35-18 15</inkml:trace>
  <inkml:trace contextRef="#ctx0" brushRef="#br0" timeOffset="10597.97">16651 12612 0,'0'0'0,"-35"35"0,-36 53 31,54-35-31,-19 0 16,1 0-1,35-18-15,0-17 16</inkml:trace>
  <inkml:trace contextRef="#ctx0" brushRef="#br0" timeOffset="10797.44">16757 12647 0,'0'0'0,"-35"53"16,17 18-16,0-1 15,1 71 1,17-88 0,0-18-1,-53-35 1</inkml:trace>
  <inkml:trace contextRef="#ctx0" brushRef="#br0" timeOffset="11694.5">17127 12188 0,'0'0'0,"-17"0"0,17 18 47,0 0-31,0 17-1,0 18-15,-88 123 47,35 54 0,35-142-31,0-53-1,18-17 1,0-1 0,0-34 15,0-54-16,36-17 1,-1 35 0,0 35-16,0-17 31,18 0-15,-17 35-16,17 0 31,-36 106-16,-17-53 1,0 52 0,18-16-1,-18-72 1,17 1 15</inkml:trace>
  <inkml:trace contextRef="#ctx0" brushRef="#br0" timeOffset="12080.03">17533 12506 0,'0'0'0,"-35"-18"31,17 1-15,1 17-16,17 17 31,-18 1-15,0 53 0,1 17-1,17-53 1,0 53-1,0-35 1,35-35 0,0-18-1,-35-53 1,35 18 0</inkml:trace>
  <inkml:trace contextRef="#ctx0" brushRef="#br0" timeOffset="12696.81">17357 12700 0,'0'0'0,"0"18"16,0 17 0,70-17-1,1-36 1,-1-141 31,-70 142-16,-35-1-31,17 18 31,-34 0-31,-37 141 31,72-70-15,17-19-16,17 37 16,19-72-1,34-17 1,-35 0 0,1-88-16</inkml:trace>
  <inkml:trace contextRef="#ctx0" brushRef="#br0" timeOffset="12868.61">17727 12365 0,'0'0'0,"0"18"0,0-1 31,35 1 0</inkml:trace>
  <inkml:trace contextRef="#ctx0" brushRef="#br0" timeOffset="13080.56">17798 12594 0,'0'0'0,"-18"88"15,0 18 1,18-18 0,-17-70-1,34 0 17</inkml:trace>
  <inkml:trace contextRef="#ctx0" brushRef="#br0" timeOffset="13596.71">18133 12647 0,'0'0'0,"0"-18"16,0 1-16,0-1 15,0-17-15,0 0 16,0 17 0,-53 36-1,35-1 1,-52 107 0,34-18-1,19-18 16,17-53-15,17-35 0,36 0-1,0-88 1,-35 70 0,-18-17-16,18 35 15,-18 35 1,0 71-1,-53 18 1,35-72 0,-17 37-1,-1-54 1,19-35 0,-1-71-1,18-17 1</inkml:trace>
  <inkml:trace contextRef="#ctx0" brushRef="#br0" timeOffset="14018.95">18415 12294 0,'0'0'0,"-53"71"15,35 35 1,1-36 0,-1 71-1,-35 36 1,18-107 0,17 1-1,18-53 16,18-71-15,35-124 0,-18 107-1,0 52 1,-17 71 0,0 0-1,-18 0-15,0 35 16,17-35 15,1-71 0</inkml:trace>
  <inkml:trace contextRef="#ctx0" brushRef="#br0" timeOffset="14313.16">18556 12506 0,'0'0'0,"35"0"16,71 0-1,-53-18 1,0 18-16,0 0 16,-71 0 15,18 18-15</inkml:trace>
  <inkml:trace contextRef="#ctx0" brushRef="#br0" timeOffset="14547.06">18733 12347 0,'0'0'16,"-18"53"-16,0-18 16,1 124-1,17-71-15,0-17 16,0 35-1,0-71 1,17-17 0,1-18-1,35-106 1</inkml:trace>
  <inkml:trace contextRef="#ctx0" brushRef="#br0" timeOffset="14979.73">19209 12488 0,'0'0'0,"-18"0"16,0-17 0,-17-1-1,35 0 1,0 36 0,-35 70-1,17-35 16,18-35-31,-17 17 16,17 53 0,17 0-1,1-70 1,17 35 0,-17-35-1,17-71 1,18 35-1</inkml:trace>
  <inkml:trace contextRef="#ctx0" brushRef="#br0" timeOffset="15463.46">19773 12471 0,'0'0'0,"18"0"15,17 0-15,18 0 16,35 0-1,-70 0 1,0 35-16,-18-17 16,0 105 15,0-17-15,0 35-1,0-53 16,0 0-15,0-70-16,0 0 16,-18-18 15,-35 0-15,-18-53-16,-34-35 15,-37 70 1</inkml:trace>
  <inkml:trace contextRef="#ctx0" brushRef="#br0" timeOffset="26364.48">13194 8061 0,'0'0'0,"-35"0"15,52 0 63,1 0-62,0 0 15,52 18 16,-52-18-47,35 17 31,0-17-15,-1 18 0,-16 0-1,-19-18-15,54 17 16,70-17 15,0 0-15,-88 0-1,88 0 1,-88 0-16,18 0 16,176-17 15,-177-1 0,1 0-31,-18 1 16,88 17-1,-71-18 1,89 18 0,-124 0-1,71 0 1,0 0-1,17 0 1,1 0 0,-53 0-1,34 0 1,1 0 0,-53-18 15,18 18-31,-18-17 15,70-1 1,-70 18-16,106-18 31,-106 18-15,52 0 0,19 0-1,-71 0 1,88 0-1,-88 0 1,35 18 0,36-18-1,-72 0 1,19 0-16,88 0 31,-36 0-15,-17 0 15,-53 0-15,0 0-16,0-18 15,53 18 1,105 0 15,-140 0-15,52 0-1,1 0 1,-71 0-16,0 0 16,105 0 15,-69 0-15,-1 0-1,-53 0 16,0 0-31,1 0 16,-1 0-16,18 0 16,88 0 15,-106 0-15,36 0-1,35 0 16,-71 0-31,35 0 16,-17 18 0,18-18-16,-18 0 15,53 18 1,-53-18 0,-18 0-16,88 17 31,-34-17 0,-1 18-15,-53-18-1,0 0-15,1 0 16,-19 0-16,1 0 16,-1 0 15,1 0 78,-18-18-93,0-35 15</inkml:trace>
  <inkml:trace contextRef="#ctx0" brushRef="#br0" timeOffset="34345.87">8978 13123 0,'0'0'0,"-17"18"16,-19-18 0,19 0-1,-1 0-15,0 0 16,1 18-1,-19-18-15,1 17 16,-18 1 0,-17-18-16,-1 0 15,-405-300 48,441 229-48,17-105 1,18-36 0,18 107-1,-1-72 1,19 107-16,-1-1 16,88-52-1,18 17 16,18 35-15,176 18 15,-123 53-15,-18 0 0,-106 0-1,124 36 1,-18 34-1,-124-17 1,1-18-16,0 18 16,17 35-1,0 36 1,-53-54 0,-17 1-16,35 70 31,-53-70-16,17-1 17,-17 18-17,-53 18 1,1-53 0,-195 124 15,158-160-16,-105 19 1,0-19 0,-17-34-1,123 17 1,-1 0-16,-17 17 16,-52 18-1,140-35 1</inkml:trace>
  <inkml:trace contextRef="#ctx0" brushRef="#br0" timeOffset="48040.99">26776 7056 0,'0'-18'63,"0"0"-48</inkml:trace>
  <inkml:trace contextRef="#ctx0" brushRef="#br0" timeOffset="49291.16">25859 7161 0,'17'0'63,"19"0"-48,-19 0 1,18 0-16,1 0 15,140 0 32,-105 0 0,-54 18-47,1-18 16,17 0-1,1 0 1,-54 0 31</inkml:trace>
  <inkml:trace contextRef="#ctx0" brushRef="#br0" timeOffset="50391.77">26458 7144 0,'0'0'0,"-17"-18"15,-1 18 1,0 0 0,54 0 31,105 0-32,88 35 32,-176-17-16,-35-18-15,-36 0 78,-17 0-94,17 0 15,-17 0-15,17 0 16,-52 0 0,17 0-1,-35-18 1,-18 18-1,70 0 1,1 0 0,0 0-1,17 0 1,89 0 15,-1 0-15,54 0-1,-18 0 1,-36 0 0,-52 0-16,-1 0 15,-17-17 63</inkml:trace>
  <inkml:trace contextRef="#ctx0" brushRef="#br0" timeOffset="51559.13">27270 6421 0,'0'0'0,"0"-18"31,17 18-15,19 0-16,34 0 16,1 0-16,17 0 15,-17 0 1,123 0 31,-177 0-47,-52 0 78,-53 0-62</inkml:trace>
  <inkml:trace contextRef="#ctx0" brushRef="#br0" timeOffset="53425.04">28116 7796 0,'0'-35'15,"0"17"1,0 1-16,18 17 31,17-18-15,1 18-16,34 0 15,195 0 32,-230 0-31,-17 0-1,-36 0 17,-17-17-17,17 17 1</inkml:trace>
  <inkml:trace contextRef="#ctx0" brushRef="#br0" timeOffset="54592.35">25083 7655 0,'0'0'0,"17"0"16,1 0 47,-1 0-48,19 0-15,-19 18 16,19-18-1,-19 35-15,54-35 16,88 35 47,-124-35-48,-18 0 1,1 0 15,0 0-15,-1 0-1,-17-17 17,0-1-17,-17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1E7E-29E3-4DFD-9BCB-CA38617B0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25381B-7C07-4400-8F14-A2D91046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4EA6A-85A9-41AF-BCDF-68703EEF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A540E-D2C6-4620-80A2-E0D0F33F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CA323-0BE0-44A4-B70B-DA5361C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4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050D5-A801-435D-BDAF-E557B9CB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234D3-4518-4BE5-BE0A-019ACB64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3D03F-76A8-4A90-A590-F05AC73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163E9-2FDA-4AAC-80EB-061E75C4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E43D3-8FEC-4DB0-88A8-FB6D326E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66FD6B-DC7E-470C-B937-4FCE8D11C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3BECA-0C7F-4672-9F4A-48E3152A0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878C7-789D-4703-B53C-4A03871C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7757A-B4A5-4205-B806-2F6BEB2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6A3BA-20B2-4265-B82E-1EA2215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9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2442B-8A2A-4E38-9F96-39984600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3D50D-D0B1-4BAB-98DF-1932569B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CCFF7-FCC7-4A1F-9FA8-656D3DD2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2CAD0-6C01-46F9-8BBE-1D99315A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A697-49BB-44A2-805F-08FC3C6B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4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F50B-513D-47D4-B746-06FB89F1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12B9A-73B8-4698-8FEE-46B19A2B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826AB-3649-49C6-85A7-579FF350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74C9C-90D2-43DF-BFD9-D9371BDB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D718B-C746-4853-ACCC-7ED5A5D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6292-1BEA-4A16-930A-6829387E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86AE-890E-429F-83F0-139A547EA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19818-880E-483F-B104-B6D74EA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E913D-2A1A-44A2-A0D9-909FCFB0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F7755-525A-4B38-8024-63DEFCA9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11B77-F945-4E31-988B-AD2B5AF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2FF67-871B-44C6-AF12-0432A224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49D59-6615-4AFC-A59E-86C57F37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847D0-801C-43BD-A096-0FB95CC7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5956B-E514-45D7-9938-9923555F7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B90013-6008-436C-98FC-6409530B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FC4C1-FB90-494C-8EE1-A726AD81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F35B8-CE6C-402D-B53F-9F004EE7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0DFBF5-8185-4AB2-BE9A-F48F620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A34C-1481-4B27-8B3A-5756D65D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660E5-D19C-4B83-83C1-02755FB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C59E0-7064-4580-8256-DA447F03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9CC07-EF5C-4BDE-A099-A1C1A1FD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15CA3-590C-4427-BDA0-0BBAB1BF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6D4BE-1F96-43B6-811E-EEC11059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5C2B3-96B2-4757-9393-0512CAC6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13C1-B463-4FEB-A0F8-BEFE40B2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5B1AC-E102-4B5F-B268-3CF550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5298F-D2CD-4E33-8AA7-DFE5C4D2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3C177-3B82-4739-8EB3-FFF86CC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1A324-B5CE-4920-8797-057EF030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90870-6057-40D3-ADD9-2D7C4262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DCC6-38C4-4E2D-8DF9-614D5EE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B3FAD9-EC97-4E41-A6A4-E33FAE079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DA830-779E-4A3B-B19C-88F8CE5A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9540F-9A43-4569-A684-E1C5A1EA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B1CA3-C403-42E0-9641-72F68B6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3BD40-9E7D-40DE-8894-59B89B92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4C3D5-CD22-4C97-8985-1B21563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97A93-64A1-44F6-8A15-32975180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8D858-E826-42D4-8A95-A926E09FA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D4E5-06A2-498C-97B6-2AF752C7DB5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FC9C9-73C9-42B2-87E4-C5A2A95F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C277A-83FC-4BA8-8439-BD7CC276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F438-E800-4392-89B7-FFF01479F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luogu.com.cn/paste/opmtt2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7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ietzsche-oier/articles/6621881.html" TargetMode="External"/><Relationship Id="rId2" Type="http://schemas.openxmlformats.org/officeDocument/2006/relationships/hyperlink" Target="https://oi.men.ci/suffix-array-no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i-wiki.org/string/sam/" TargetMode="External"/><Relationship Id="rId4" Type="http://schemas.openxmlformats.org/officeDocument/2006/relationships/hyperlink" Target="https://oi-wiki.org/string/s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6FC9-5864-4F98-A451-86BE2711C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后缀数组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倍增版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C6D96-A1EB-42E5-8B82-32D743D86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蒟蒻</a:t>
            </a:r>
            <a:r>
              <a:rPr lang="en-US" altLang="zh-CN" dirty="0"/>
              <a:t>-</a:t>
            </a:r>
            <a:r>
              <a:rPr lang="zh-CN" altLang="en-US" dirty="0"/>
              <a:t>独秀平川</a:t>
            </a:r>
          </a:p>
        </p:txBody>
      </p:sp>
    </p:spTree>
    <p:extLst>
      <p:ext uri="{BB962C8B-B14F-4D97-AF65-F5344CB8AC3E}">
        <p14:creationId xmlns:p14="http://schemas.microsoft.com/office/powerpoint/2010/main" val="333399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CB49-3C26-4064-ACB2-4F89F88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后缀排序（倍增法）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5FD79-8CFE-4910-958B-6275F22A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代码：</a:t>
            </a:r>
            <a:r>
              <a:rPr lang="en-US" altLang="zh-CN" dirty="0">
                <a:hlinkClick r:id="rId2"/>
              </a:rPr>
              <a:t>https://www.luogu.com.cn/paste/opmtt2ll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模板题：</a:t>
            </a:r>
            <a:r>
              <a:rPr lang="en-US" altLang="zh-CN" dirty="0"/>
              <a:t>loj#111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08086A6-5027-4DEF-98BD-97F6720C3CD8}"/>
                  </a:ext>
                </a:extLst>
              </p14:cNvPr>
              <p14:cNvContentPartPr/>
              <p14:nvPr/>
            </p14:nvContentPartPr>
            <p14:xfrm>
              <a:off x="4076640" y="2050920"/>
              <a:ext cx="552960" cy="83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08086A6-5027-4DEF-98BD-97F6720C3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280" y="2041560"/>
                <a:ext cx="57168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31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679C5-7A47-4779-8EF6-44BDBFC7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height</a:t>
            </a:r>
            <a:r>
              <a:rPr lang="zh-CN" altLang="en-US" dirty="0"/>
              <a:t>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311E8-FE64-4F31-8CC2-FC1812931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848"/>
                <a:ext cx="10515600" cy="52035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dirty="0"/>
                  <a:t>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小的后缀与第</a:t>
                </a:r>
                <a:r>
                  <a:rPr lang="en-US" altLang="zh-CN" sz="2400" dirty="0"/>
                  <a:t>i-1</a:t>
                </a:r>
                <a:r>
                  <a:rPr lang="zh-CN" altLang="en-US" sz="2400" dirty="0"/>
                  <a:t>小的后缀的最长公共前缀</a:t>
                </a:r>
                <a:endParaRPr lang="en-US" altLang="zh-CN" sz="2400" dirty="0"/>
              </a:p>
              <a:p>
                <a:r>
                  <a:rPr lang="zh-CN" altLang="en-US" sz="2400" dirty="0"/>
                  <a:t>暴力法：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(TLE)</a:t>
                </a:r>
              </a:p>
              <a:p>
                <a:r>
                  <a:rPr lang="zh-CN" altLang="en-US" sz="2400" dirty="0"/>
                  <a:t>一个性质：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（此处</a:t>
                </a:r>
                <a:r>
                  <a:rPr lang="en-US" altLang="zh-CN" sz="2400" dirty="0"/>
                  <a:t>x[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为后缀排序完成后，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后缀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排名）</a:t>
                </a:r>
                <a:endParaRPr lang="en-US" altLang="zh-CN" sz="2400" dirty="0"/>
              </a:p>
              <a:p>
                <a:pPr lvl="0"/>
                <a:r>
                  <a:rPr lang="zh-CN" altLang="en-US" sz="2400" dirty="0"/>
                  <a:t>然后我们从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一直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求到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height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每次从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开始比较即可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其实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height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数组的功能与后缀自动机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fail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树的功能相近，有兴趣的大♂佬可以学一下后缀自动机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zh-CN" altLang="en-US" sz="2400" strike="sngStrike" dirty="0">
                    <a:solidFill>
                      <a:prstClr val="black"/>
                    </a:solidFill>
                  </a:rPr>
                  <a:t>本蒟蒻的一个想法：</a:t>
                </a:r>
                <a:r>
                  <a:rPr lang="en-US" altLang="zh-CN" sz="2400" strike="sngStrike" dirty="0">
                    <a:solidFill>
                      <a:prstClr val="black"/>
                    </a:solidFill>
                  </a:rPr>
                  <a:t>height</a:t>
                </a:r>
                <a:r>
                  <a:rPr lang="zh-CN" altLang="en-US" sz="2400" strike="sngStrike" dirty="0">
                    <a:solidFill>
                      <a:prstClr val="black"/>
                    </a:solidFill>
                  </a:rPr>
                  <a:t>数组的</a:t>
                </a:r>
                <a:r>
                  <a:rPr lang="en-US" altLang="zh-CN" sz="2400" strike="sngStrike" dirty="0" err="1">
                    <a:solidFill>
                      <a:prstClr val="black"/>
                    </a:solidFill>
                  </a:rPr>
                  <a:t>kruskal</a:t>
                </a:r>
                <a:r>
                  <a:rPr lang="zh-CN" altLang="en-US" sz="2400" strike="sngStrike" dirty="0">
                    <a:solidFill>
                      <a:prstClr val="black"/>
                    </a:solidFill>
                  </a:rPr>
                  <a:t>重构树与后缀自动机的</a:t>
                </a:r>
                <a:r>
                  <a:rPr lang="en-US" altLang="zh-CN" sz="2400" strike="sngStrike" dirty="0">
                    <a:solidFill>
                      <a:prstClr val="black"/>
                    </a:solidFill>
                  </a:rPr>
                  <a:t>fail</a:t>
                </a:r>
                <a:r>
                  <a:rPr lang="zh-CN" altLang="en-US" sz="2400" strike="sngStrike" dirty="0">
                    <a:solidFill>
                      <a:prstClr val="black"/>
                    </a:solidFill>
                  </a:rPr>
                  <a:t>树可能是一个东西</a:t>
                </a:r>
                <a:endParaRPr lang="en-US" altLang="zh-CN" sz="2400" strike="sngStrike" dirty="0">
                  <a:solidFill>
                    <a:prstClr val="black"/>
                  </a:solidFill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311E8-FE64-4F31-8CC2-FC1812931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848"/>
                <a:ext cx="10515600" cy="5203597"/>
              </a:xfrm>
              <a:blipFill>
                <a:blip r:embed="rId2"/>
                <a:stretch>
                  <a:fillRect l="-812" t="-1524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9209BF0-EB48-47F6-A5CB-9306AEB9BBAE}"/>
                  </a:ext>
                </a:extLst>
              </p14:cNvPr>
              <p14:cNvContentPartPr/>
              <p14:nvPr/>
            </p14:nvContentPartPr>
            <p14:xfrm>
              <a:off x="2692440" y="1415880"/>
              <a:ext cx="8007840" cy="3258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9209BF0-EB48-47F6-A5CB-9306AEB9B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3080" y="1406520"/>
                <a:ext cx="8026560" cy="32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999F8A6-8144-42D8-BC59-7DF3A1FB8A6C}"/>
                  </a:ext>
                </a:extLst>
              </p14:cNvPr>
              <p14:cNvContentPartPr/>
              <p14:nvPr/>
            </p14:nvContentPartPr>
            <p14:xfrm>
              <a:off x="2901960" y="2305080"/>
              <a:ext cx="7391880" cy="2445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999F8A6-8144-42D8-BC59-7DF3A1FB8A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600" y="2295720"/>
                <a:ext cx="741060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1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3A713-B873-461C-85FC-091D28ED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D1753-0E54-43CC-8E13-961FCE8F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参考资料及习题：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2"/>
              </a:rPr>
              <a:t>https://oi.men.ci/suffix-array-notes/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hlinkClick r:id="rId3"/>
              </a:rPr>
              <a:t>https://www.cnblogs.com/nietzsche-oier/articles/6621881.html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4"/>
              </a:rPr>
              <a:t>https://oi-wiki.org/string/sa/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附：后缀自动机 </a:t>
            </a:r>
            <a:r>
              <a:rPr lang="en-US" altLang="zh-CN" dirty="0">
                <a:hlinkClick r:id="rId5"/>
              </a:rPr>
              <a:t>https://oi-wiki.org/string/sam/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0D10-B43E-424F-B4A0-EE9308C9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82DB6-28E0-42D3-902A-AC051E26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基本没有</a:t>
            </a:r>
            <a:endParaRPr lang="en-US" altLang="zh-CN" strike="sngStrike" dirty="0"/>
          </a:p>
          <a:p>
            <a:r>
              <a:rPr lang="zh-CN" altLang="en-US" dirty="0"/>
              <a:t>字符串的输入</a:t>
            </a:r>
            <a:r>
              <a:rPr lang="en-US" altLang="zh-CN" dirty="0"/>
              <a:t>/</a:t>
            </a:r>
            <a:r>
              <a:rPr lang="zh-CN" altLang="en-US" dirty="0"/>
              <a:t>输出、前缀后缀的定义、桶排序</a:t>
            </a:r>
            <a:endParaRPr lang="en-US" altLang="zh-CN" dirty="0"/>
          </a:p>
          <a:p>
            <a:r>
              <a:rPr lang="zh-CN" altLang="en-US" strike="sngStrike" dirty="0"/>
              <a:t>剩下的我都会讲</a:t>
            </a:r>
          </a:p>
        </p:txBody>
      </p:sp>
    </p:spTree>
    <p:extLst>
      <p:ext uri="{BB962C8B-B14F-4D97-AF65-F5344CB8AC3E}">
        <p14:creationId xmlns:p14="http://schemas.microsoft.com/office/powerpoint/2010/main" val="19095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F4402-23EA-4641-BE33-B9900B98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F7B5-3AB7-4B20-8A08-A4D2EC50F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给定一个字符串，将其所有后缀按字典序排序（后缀排序）</a:t>
                </a:r>
                <a:endParaRPr lang="en-US" altLang="zh-CN" dirty="0"/>
              </a:p>
              <a:p>
                <a:r>
                  <a:rPr lang="zh-CN" altLang="en-US" dirty="0"/>
                  <a:t>设字符串长为</a:t>
                </a:r>
                <a:r>
                  <a:rPr lang="en-US" altLang="zh-CN" dirty="0" err="1"/>
                  <a:t>len</a:t>
                </a:r>
                <a:r>
                  <a:rPr lang="zh-CN" altLang="en-US" dirty="0"/>
                  <a:t>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求字典序第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i-1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小的后缀与字典序第</a:t>
                </a:r>
                <a:r>
                  <a:rPr lang="en-US" altLang="zh-CN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小的后缀的最长公共前缀长度。（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height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数组）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F7B5-3AB7-4B20-8A08-A4D2EC50F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99A0F4A-020E-4754-B094-CC8C6CB057D3}"/>
                  </a:ext>
                </a:extLst>
              </p14:cNvPr>
              <p14:cNvContentPartPr/>
              <p14:nvPr/>
            </p14:nvContentPartPr>
            <p14:xfrm>
              <a:off x="2876400" y="3390840"/>
              <a:ext cx="1632600" cy="2800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99A0F4A-020E-4754-B094-CC8C6CB05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7040" y="3381480"/>
                <a:ext cx="1651320" cy="28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1FA5D07-1EA5-4B12-8F48-5F658D33F36A}"/>
                  </a:ext>
                </a:extLst>
              </p14:cNvPr>
              <p14:cNvContentPartPr/>
              <p14:nvPr/>
            </p14:nvContentPartPr>
            <p14:xfrm>
              <a:off x="2984400" y="3124080"/>
              <a:ext cx="6458400" cy="3727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1FA5D07-1EA5-4B12-8F48-5F658D33F3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5040" y="3114720"/>
                <a:ext cx="647712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5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AC0B-DDEF-4FFE-AE64-474F4E20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2EA94-9B9B-49E0-A8B7-11B23DE2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722070"/>
          </a:xfrm>
        </p:spPr>
        <p:txBody>
          <a:bodyPr/>
          <a:lstStyle/>
          <a:p>
            <a:r>
              <a:rPr lang="zh-CN" altLang="en-US" dirty="0"/>
              <a:t>字典序的定义：</a:t>
            </a:r>
            <a:r>
              <a:rPr lang="zh-CN" altLang="en-US" b="0" i="0" dirty="0">
                <a:effectLst/>
                <a:latin typeface="Fira Sans"/>
              </a:rPr>
              <a:t>以第 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zh-CN" altLang="en-US" b="0" i="0" dirty="0">
                <a:effectLst/>
                <a:latin typeface="Fira Sans"/>
              </a:rPr>
              <a:t>个字符作为第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zh-CN" altLang="en-US" b="0" i="0" dirty="0">
                <a:effectLst/>
                <a:latin typeface="Fira Sans"/>
              </a:rPr>
              <a:t> 关键字进行大小比较，空字符小于字符集内任何字符</a:t>
            </a:r>
            <a:r>
              <a:rPr lang="zh-CN" altLang="en-US" dirty="0">
                <a:latin typeface="Fira Sans"/>
              </a:rPr>
              <a:t>。</a:t>
            </a:r>
            <a:endParaRPr lang="en-US" altLang="zh-CN" dirty="0">
              <a:latin typeface="Fira Sans"/>
            </a:endParaRPr>
          </a:p>
          <a:p>
            <a:r>
              <a:rPr lang="zh-CN" altLang="en-US" dirty="0">
                <a:latin typeface="Fira Sans"/>
              </a:rPr>
              <a:t>在字符串</a:t>
            </a:r>
            <a:r>
              <a:rPr lang="en-US" altLang="zh-CN" dirty="0" err="1">
                <a:latin typeface="Fira Sans"/>
              </a:rPr>
              <a:t>acaac</a:t>
            </a:r>
            <a:r>
              <a:rPr lang="zh-CN" altLang="en-US" dirty="0">
                <a:latin typeface="Fira Sans"/>
              </a:rPr>
              <a:t>中，若下标从</a:t>
            </a:r>
            <a:r>
              <a:rPr lang="en-US" altLang="zh-CN" dirty="0">
                <a:latin typeface="Fira Sans"/>
              </a:rPr>
              <a:t>1</a:t>
            </a:r>
            <a:r>
              <a:rPr lang="zh-CN" altLang="en-US" dirty="0">
                <a:latin typeface="Fira Sans"/>
              </a:rPr>
              <a:t>开始，先排序每个后缀的第一个字母，后缀排序显然</a:t>
            </a:r>
            <a:r>
              <a:rPr lang="en-US" altLang="zh-CN" dirty="0">
                <a:latin typeface="Fira Sans"/>
              </a:rPr>
              <a:t> 1,3,4(a)&lt;2,5(c)</a:t>
            </a:r>
            <a:r>
              <a:rPr lang="zh-CN" altLang="en-US" dirty="0">
                <a:latin typeface="Fira Sans"/>
              </a:rPr>
              <a:t>（指后缀开头位置）</a:t>
            </a:r>
            <a:endParaRPr lang="en-US" altLang="zh-CN" dirty="0">
              <a:latin typeface="Fira Sans"/>
            </a:endParaRPr>
          </a:p>
          <a:p>
            <a:r>
              <a:rPr lang="zh-CN" altLang="en-US" dirty="0">
                <a:latin typeface="Fira Sans"/>
              </a:rPr>
              <a:t>后续比较我们可以以每个后缀的第</a:t>
            </a:r>
            <a:r>
              <a:rPr lang="en-US" altLang="zh-CN" dirty="0">
                <a:latin typeface="Fira Sans"/>
              </a:rPr>
              <a:t>1</a:t>
            </a:r>
            <a:r>
              <a:rPr lang="zh-CN" altLang="en-US" dirty="0">
                <a:latin typeface="Fira Sans"/>
              </a:rPr>
              <a:t>个字符为第一关键字、第</a:t>
            </a:r>
            <a:r>
              <a:rPr lang="en-US" altLang="zh-CN" dirty="0">
                <a:latin typeface="Fira Sans"/>
              </a:rPr>
              <a:t>2</a:t>
            </a:r>
            <a:r>
              <a:rPr lang="zh-CN" altLang="en-US" dirty="0">
                <a:latin typeface="Fira Sans"/>
              </a:rPr>
              <a:t>个字符为第二个关键字排序，得到每个后缀前</a:t>
            </a:r>
            <a:r>
              <a:rPr lang="en-US" altLang="zh-CN" dirty="0">
                <a:latin typeface="Fira Sans"/>
              </a:rPr>
              <a:t>2</a:t>
            </a:r>
            <a:r>
              <a:rPr lang="zh-CN" altLang="en-US" dirty="0">
                <a:latin typeface="Fira Sans"/>
              </a:rPr>
              <a:t>个字母的字典序排序。也是任意相邻</a:t>
            </a:r>
            <a:r>
              <a:rPr lang="en-US" altLang="zh-CN" dirty="0">
                <a:latin typeface="Fira Sans"/>
              </a:rPr>
              <a:t>2</a:t>
            </a:r>
            <a:r>
              <a:rPr lang="zh-CN" altLang="en-US" dirty="0">
                <a:latin typeface="Fira Sans"/>
              </a:rPr>
              <a:t>个字母的字典序排序</a:t>
            </a:r>
            <a:endParaRPr lang="en-US" altLang="zh-CN" dirty="0">
              <a:latin typeface="Fira Sans"/>
            </a:endParaRPr>
          </a:p>
          <a:p>
            <a:r>
              <a:rPr lang="zh-CN" altLang="en-US" dirty="0">
                <a:latin typeface="Fira Sans"/>
              </a:rPr>
              <a:t>然后以 前</a:t>
            </a:r>
            <a:r>
              <a:rPr lang="en-US" altLang="zh-CN" dirty="0">
                <a:latin typeface="Fira Sans"/>
              </a:rPr>
              <a:t>2</a:t>
            </a:r>
            <a:r>
              <a:rPr lang="zh-CN" altLang="en-US" dirty="0">
                <a:latin typeface="Fira Sans"/>
              </a:rPr>
              <a:t>个字母为第一关键字，第</a:t>
            </a:r>
            <a:r>
              <a:rPr lang="en-US" altLang="zh-CN" dirty="0">
                <a:latin typeface="Fira Sans"/>
              </a:rPr>
              <a:t>3</a:t>
            </a:r>
            <a:r>
              <a:rPr lang="zh-CN" altLang="en-US" dirty="0">
                <a:latin typeface="Fira Sans"/>
              </a:rPr>
              <a:t>至</a:t>
            </a:r>
            <a:r>
              <a:rPr lang="en-US" altLang="zh-CN" dirty="0">
                <a:latin typeface="Fira Sans"/>
              </a:rPr>
              <a:t>4</a:t>
            </a:r>
            <a:r>
              <a:rPr lang="zh-CN" altLang="en-US" dirty="0">
                <a:latin typeface="Fira Sans"/>
              </a:rPr>
              <a:t>个字母为第二关键字排序。</a:t>
            </a:r>
            <a:endParaRPr lang="en-US" altLang="zh-CN" dirty="0">
              <a:latin typeface="Fira Sans"/>
            </a:endParaRPr>
          </a:p>
          <a:p>
            <a:r>
              <a:rPr lang="zh-CN" altLang="en-US" dirty="0">
                <a:latin typeface="Fira Sans"/>
              </a:rPr>
              <a:t>然后以 前</a:t>
            </a:r>
            <a:r>
              <a:rPr lang="en-US" altLang="zh-CN" dirty="0">
                <a:latin typeface="Fira Sans"/>
              </a:rPr>
              <a:t>4</a:t>
            </a:r>
            <a:r>
              <a:rPr lang="zh-CN" altLang="en-US" dirty="0">
                <a:latin typeface="Fira Sans"/>
              </a:rPr>
              <a:t>个字母为第一关键字，第</a:t>
            </a:r>
            <a:r>
              <a:rPr lang="en-US" altLang="zh-CN" dirty="0">
                <a:latin typeface="Fira Sans"/>
              </a:rPr>
              <a:t>5</a:t>
            </a:r>
            <a:r>
              <a:rPr lang="zh-CN" altLang="en-US" dirty="0">
                <a:latin typeface="Fira Sans"/>
              </a:rPr>
              <a:t>至</a:t>
            </a:r>
            <a:r>
              <a:rPr lang="en-US" altLang="zh-CN" dirty="0">
                <a:latin typeface="Fira Sans"/>
              </a:rPr>
              <a:t>8</a:t>
            </a:r>
            <a:r>
              <a:rPr lang="zh-CN" altLang="en-US" dirty="0">
                <a:latin typeface="Fira Sans"/>
              </a:rPr>
              <a:t>个字母为第二关键字排序。</a:t>
            </a:r>
          </a:p>
          <a:p>
            <a:r>
              <a:rPr lang="zh-CN" altLang="en-US" dirty="0">
                <a:latin typeface="Fira Sans"/>
              </a:rPr>
              <a:t>以此类推往下倍增。</a:t>
            </a:r>
            <a:endParaRPr lang="en-US" altLang="zh-CN" dirty="0">
              <a:latin typeface="Fira Sans"/>
            </a:endParaRPr>
          </a:p>
          <a:p>
            <a:endParaRPr lang="en-US" altLang="zh-CN" dirty="0">
              <a:latin typeface="Fira San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2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E4DBAB-AB7A-4FCB-941C-661910C4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7" y="206984"/>
            <a:ext cx="8096190" cy="64440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C6240F-79B0-4D6A-B0A7-3841AD97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DE510-8E02-449C-94D8-BA769195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9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E9FF-B1AA-466A-8DA2-16FCBBE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8554B9-A624-42A2-A3E4-57A77E565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166"/>
                <a:ext cx="10515600" cy="533557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把两个关键字</a:t>
                </a:r>
                <a:r>
                  <a:rPr lang="en-US" altLang="zh-CN" dirty="0" err="1"/>
                  <a:t>make_pair</a:t>
                </a:r>
                <a:r>
                  <a:rPr lang="zh-CN" altLang="en-US" dirty="0"/>
                  <a:t>然后</a:t>
                </a:r>
                <a:r>
                  <a:rPr lang="en-US" altLang="zh-CN" dirty="0"/>
                  <a:t>sort</a:t>
                </a:r>
              </a:p>
              <a:p>
                <a:r>
                  <a:rPr lang="zh-CN" altLang="en-US" dirty="0"/>
                  <a:t>每排序一次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倍增过程共排序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实际上没人这么写，它太慢了，我们有更优秀的做法。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8554B9-A624-42A2-A3E4-57A77E565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166"/>
                <a:ext cx="10515600" cy="533557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C077F-1FD4-477B-904E-E2519B2D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优化（难点）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68652-1B3F-42F7-8C07-7F25220E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用基数排序代替</a:t>
            </a:r>
            <a:r>
              <a:rPr lang="en-US" altLang="zh-CN" dirty="0"/>
              <a:t>sort</a:t>
            </a:r>
          </a:p>
          <a:p>
            <a:r>
              <a:rPr lang="zh-CN" altLang="en-US" dirty="0"/>
              <a:t>基排类似桶排，但桶排只有一个关键字，基排有两个</a:t>
            </a:r>
            <a:endParaRPr lang="en-US" altLang="zh-CN" dirty="0"/>
          </a:p>
          <a:p>
            <a:r>
              <a:rPr lang="zh-CN" altLang="en-US" dirty="0"/>
              <a:t>复习一下桶排：</a:t>
            </a:r>
            <a:endParaRPr lang="en-US" altLang="zh-CN" dirty="0"/>
          </a:p>
          <a:p>
            <a:r>
              <a:rPr lang="zh-CN" altLang="en-US" dirty="0"/>
              <a:t>开一个桶数组，记录每个关键字出现的次数，再从小到大输出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3478731-51D9-4E8A-ACBF-8230F5E562F0}"/>
                  </a:ext>
                </a:extLst>
              </p14:cNvPr>
              <p14:cNvContentPartPr/>
              <p14:nvPr/>
            </p14:nvContentPartPr>
            <p14:xfrm>
              <a:off x="2178000" y="3841920"/>
              <a:ext cx="4439160" cy="2578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3478731-51D9-4E8A-ACBF-8230F5E56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640" y="3832560"/>
                <a:ext cx="4457880" cy="25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3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F3591-D1F3-4130-A83C-5CFC2A20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BBE3F-0116-4A77-94D0-717846ADA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1666"/>
                <a:ext cx="10515600" cy="48471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sz="2900" dirty="0"/>
                  <a:t>使用条件：每个变量由两个关键字组成，关键字值域不大</a:t>
                </a:r>
                <a:endParaRPr lang="en-US" altLang="zh-CN" sz="2900" dirty="0"/>
              </a:p>
              <a:p>
                <a:r>
                  <a:rPr lang="zh-CN" altLang="en-US" sz="2900" dirty="0"/>
                  <a:t>数组</a:t>
                </a:r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[],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[],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endParaRPr lang="en-US" altLang="zh-CN" sz="2900" b="0" dirty="0"/>
              </a:p>
              <a:p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900" dirty="0"/>
                  <a:t>第</a:t>
                </a:r>
                <a:r>
                  <a:rPr lang="en-US" altLang="zh-CN" sz="2900" dirty="0" err="1"/>
                  <a:t>i</a:t>
                </a:r>
                <a:r>
                  <a:rPr lang="zh-CN" altLang="en-US" sz="2900" dirty="0"/>
                  <a:t>长的后缀的第一关键字 是 第</a:t>
                </a:r>
                <a14:m>
                  <m:oMath xmlns:m="http://schemas.openxmlformats.org/officeDocument/2006/math">
                    <m:r>
                      <a:rPr lang="en-US" altLang="zh-CN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900" dirty="0"/>
                  <a:t>小 的（可重，第一关键字相同则排名相等）</a:t>
                </a:r>
                <a:endParaRPr lang="en-US" altLang="zh-CN" sz="2900" b="0" dirty="0"/>
              </a:p>
              <a:p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900" dirty="0"/>
                  <a:t>第二关键字第</a:t>
                </a:r>
                <a:r>
                  <a:rPr lang="en-US" altLang="zh-CN" sz="2900" dirty="0" err="1"/>
                  <a:t>i</a:t>
                </a:r>
                <a:r>
                  <a:rPr lang="zh-CN" altLang="en-US" sz="2900" dirty="0"/>
                  <a:t>小的后缀 是 第</a:t>
                </a:r>
                <a14:m>
                  <m:oMath xmlns:m="http://schemas.openxmlformats.org/officeDocument/2006/math">
                    <m:r>
                      <a:rPr lang="en-US" altLang="zh-CN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900" dirty="0"/>
                  <a:t>长 的</a:t>
                </a:r>
                <a:r>
                  <a:rPr lang="zh-CN" altLang="en-US" sz="2900" b="0" dirty="0"/>
                  <a:t>（排名不可重，若第二关键字相等则先后顺序</a:t>
                </a:r>
                <a:endParaRPr lang="en-US" altLang="zh-CN" sz="2900" b="0" dirty="0"/>
              </a:p>
              <a:p>
                <a:pPr marL="0" indent="0">
                  <a:buNone/>
                </a:pPr>
                <a:r>
                  <a:rPr lang="zh-CN" altLang="en-US" sz="2900" b="0" dirty="0"/>
                  <a:t>任意，</a:t>
                </a:r>
                <a:r>
                  <a:rPr lang="en-US" altLang="zh-CN" sz="2900" b="0" dirty="0" err="1">
                    <a:solidFill>
                      <a:srgbClr val="0070C0"/>
                    </a:solidFill>
                  </a:rPr>
                  <a:t>eg.</a:t>
                </a:r>
                <a:r>
                  <a:rPr lang="zh-CN" altLang="en-US" sz="2900" b="0" dirty="0">
                    <a:solidFill>
                      <a:srgbClr val="0070C0"/>
                    </a:solidFill>
                  </a:rPr>
                  <a:t>若第</a:t>
                </a:r>
                <a:r>
                  <a:rPr lang="en-US" altLang="zh-CN" sz="2900" b="0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sz="2900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900" dirty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sz="2900" dirty="0">
                    <a:solidFill>
                      <a:srgbClr val="0070C0"/>
                    </a:solidFill>
                  </a:rPr>
                  <a:t>长的后缀第二关键字都最小，则</a:t>
                </a:r>
                <a:r>
                  <a:rPr lang="en-US" altLang="zh-CN" sz="2900" dirty="0">
                    <a:solidFill>
                      <a:srgbClr val="0070C0"/>
                    </a:solidFill>
                  </a:rPr>
                  <a:t>y[1]=3,y[2]=5</a:t>
                </a:r>
                <a:r>
                  <a:rPr lang="zh-CN" altLang="en-US" sz="2900" dirty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900" dirty="0">
                    <a:solidFill>
                      <a:srgbClr val="0070C0"/>
                    </a:solidFill>
                  </a:rPr>
                  <a:t>y[1]=5,y[2]=3</a:t>
                </a:r>
                <a:r>
                  <a:rPr lang="zh-CN" altLang="en-US" sz="2900" dirty="0">
                    <a:solidFill>
                      <a:srgbClr val="0070C0"/>
                    </a:solidFill>
                  </a:rPr>
                  <a:t>均可</a:t>
                </a:r>
                <a:r>
                  <a:rPr lang="zh-CN" altLang="en-US" sz="2900" b="0" dirty="0"/>
                  <a:t>）</a:t>
                </a:r>
                <a:endParaRPr lang="en-US" altLang="zh-CN" sz="2900" b="0" dirty="0"/>
              </a:p>
              <a:p>
                <a14:m>
                  <m:oMath xmlns:m="http://schemas.openxmlformats.org/officeDocument/2006/math">
                    <m:r>
                      <a:rPr lang="zh-CN" altLang="en-US" sz="29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输出）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900" b="0" dirty="0"/>
                  <a:t>:</a:t>
                </a:r>
                <a:r>
                  <a:rPr lang="zh-CN" altLang="en-US" sz="2900" b="0" dirty="0"/>
                  <a:t>此次排序后，字典序第</a:t>
                </a:r>
                <a:r>
                  <a:rPr lang="en-US" altLang="zh-CN" sz="2900" b="0" dirty="0" err="1"/>
                  <a:t>i</a:t>
                </a:r>
                <a:r>
                  <a:rPr lang="zh-CN" altLang="en-US" sz="2900" b="0" dirty="0"/>
                  <a:t>小的后缀 是 第</a:t>
                </a:r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900" b="0" dirty="0"/>
                  <a:t>长 的。</a:t>
                </a:r>
                <a:endParaRPr lang="en-US" altLang="zh-CN" sz="2900" b="0" dirty="0"/>
              </a:p>
              <a:p>
                <a:r>
                  <a:rPr lang="zh-CN" altLang="en-US" sz="2900" dirty="0"/>
                  <a:t>代码：</a:t>
                </a:r>
                <a:endParaRPr lang="en-US" altLang="zh-CN" sz="2900" dirty="0"/>
              </a:p>
              <a:p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 i = </a:t>
                </a:r>
                <a:r>
                  <a:rPr lang="nn-NO" altLang="zh-CN" sz="2900" b="0" i="0" dirty="0">
                    <a:solidFill>
                      <a:srgbClr val="F5871F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; i &lt;= m; ++i) sum[i] = </a:t>
                </a:r>
                <a:r>
                  <a:rPr lang="nn-NO" altLang="zh-CN" sz="2900" b="0" i="0" dirty="0">
                    <a:solidFill>
                      <a:srgbClr val="F5871F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;//</a:t>
                </a:r>
                <a:r>
                  <a:rPr lang="zh-CN" altLang="en-US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初始化</a:t>
                </a:r>
                <a:endParaRPr lang="nn-NO" altLang="zh-CN" sz="2900" b="0" i="0" dirty="0">
                  <a:solidFill>
                    <a:srgbClr val="4D4D4C"/>
                  </a:solidFill>
                  <a:effectLst/>
                  <a:latin typeface="Liberation Mono" panose="020704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 i = </a:t>
                </a:r>
                <a:r>
                  <a:rPr lang="nn-NO" altLang="zh-CN" sz="2900" b="0" i="0" dirty="0">
                    <a:solidFill>
                      <a:srgbClr val="F5871F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; i &lt;=len; ++i) ++sum[x[i]];</a:t>
                </a:r>
                <a:r>
                  <a:rPr lang="en-US" altLang="zh-CN" sz="2900" dirty="0">
                    <a:solidFill>
                      <a:srgbClr val="4D4D4C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 //</a:t>
                </a:r>
                <a:r>
                  <a:rPr lang="zh-CN" altLang="en-US" sz="2900" dirty="0">
                    <a:solidFill>
                      <a:srgbClr val="4D4D4C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记录第一关键字出现次数</a:t>
                </a:r>
                <a:endParaRPr lang="en-US" altLang="zh-CN" sz="2900" dirty="0">
                  <a:solidFill>
                    <a:srgbClr val="4D4D4C"/>
                  </a:solidFill>
                  <a:latin typeface="Liberation Mono" panose="020704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 i = </a:t>
                </a:r>
                <a:r>
                  <a:rPr lang="nn-NO" altLang="zh-CN" sz="2900" b="0" i="0" dirty="0">
                    <a:solidFill>
                      <a:srgbClr val="F5871F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; i &lt;= m; ++i) sum[i] += sum[i - </a:t>
                </a:r>
                <a:r>
                  <a:rPr lang="nn-NO" altLang="zh-CN" sz="2900" b="0" i="0" dirty="0">
                    <a:solidFill>
                      <a:srgbClr val="F5871F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]; //</a:t>
                </a:r>
                <a:r>
                  <a:rPr lang="zh-CN" altLang="en-US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前缀和</a:t>
                </a:r>
                <a:endParaRPr lang="nn-NO" altLang="zh-CN" sz="2900" b="0" i="0" dirty="0">
                  <a:solidFill>
                    <a:srgbClr val="4D4D4C"/>
                  </a:solidFill>
                  <a:effectLst/>
                  <a:latin typeface="Liberation Mono" panose="020704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nn-NO" altLang="zh-CN" sz="2900" b="0" i="0" dirty="0">
                    <a:solidFill>
                      <a:srgbClr val="8959A8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nn-NO" altLang="zh-CN" sz="2900" b="0" i="0" dirty="0">
                    <a:solidFill>
                      <a:srgbClr val="4D4D4C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 i = len; i; --i) sa[sum[x[y[i]]]--] = y[i];</a:t>
                </a:r>
                <a:r>
                  <a:rPr lang="en-US" altLang="zh-CN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zh-CN" altLang="en-US" sz="2900" b="0" i="0" dirty="0">
                    <a:solidFill>
                      <a:srgbClr val="FF0000"/>
                    </a:solidFill>
                    <a:effectLst/>
                    <a:latin typeface="Liberation Mono" panose="02070409020205020404" pitchFamily="49" charset="0"/>
                    <a:cs typeface="Courier New" panose="02070309020205020404" pitchFamily="49" charset="0"/>
                  </a:rPr>
                  <a:t>反向循环</a:t>
                </a:r>
                <a:endParaRPr lang="en-US" altLang="zh-CN" sz="2900" b="0" i="0" dirty="0">
                  <a:solidFill>
                    <a:srgbClr val="FF0000"/>
                  </a:solidFill>
                  <a:effectLst/>
                  <a:latin typeface="Liberation Mono" panose="020704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第二关键字大的后缀先领到</a:t>
                </a:r>
                <a:r>
                  <a:rPr lang="en-US" altLang="zh-CN" sz="2900" dirty="0" err="1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sa</a:t>
                </a:r>
                <a:r>
                  <a:rPr lang="zh-CN" altLang="en-US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，在</a:t>
                </a:r>
                <a:r>
                  <a:rPr lang="en-US" altLang="zh-CN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x[</a:t>
                </a:r>
                <a:r>
                  <a:rPr lang="en-US" altLang="zh-CN" sz="2900" dirty="0" err="1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zh-CN" altLang="en-US" sz="2900" dirty="0">
                    <a:solidFill>
                      <a:srgbClr val="FF0000"/>
                    </a:solidFill>
                    <a:latin typeface="Liberation Mono" panose="02070409020205020404" pitchFamily="49" charset="0"/>
                    <a:cs typeface="Courier New" panose="02070309020205020404" pitchFamily="49" charset="0"/>
                  </a:rPr>
                  <a:t>相等情况下，先领到的排名靠后</a:t>
                </a:r>
                <a:endParaRPr lang="en-US" altLang="zh-CN" sz="2900" dirty="0">
                  <a:solidFill>
                    <a:srgbClr val="FF0000"/>
                  </a:solidFill>
                  <a:latin typeface="Liberation Mono" panose="020704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sz="2900" dirty="0"/>
                  <a:t>sum:</a:t>
                </a:r>
                <a:r>
                  <a:rPr lang="zh-CN" altLang="en-US" sz="2900" dirty="0"/>
                  <a:t>前缀和辅助数组</a:t>
                </a:r>
                <a:endParaRPr lang="en-US" altLang="zh-CN" sz="2900" dirty="0"/>
              </a:p>
              <a:p>
                <a:r>
                  <a:rPr lang="en-US" altLang="zh-CN" sz="2900" dirty="0"/>
                  <a:t>m</a:t>
                </a:r>
                <a:r>
                  <a:rPr lang="zh-CN" altLang="en-US" sz="2900" dirty="0"/>
                  <a:t>：</a:t>
                </a:r>
                <a:r>
                  <a:rPr lang="en-US" altLang="zh-CN" sz="2900" dirty="0"/>
                  <a:t>x[</a:t>
                </a:r>
                <a:r>
                  <a:rPr lang="en-US" altLang="zh-CN" sz="2900" dirty="0" err="1"/>
                  <a:t>i</a:t>
                </a:r>
                <a:r>
                  <a:rPr lang="en-US" altLang="zh-CN" sz="2900" dirty="0"/>
                  <a:t>]</a:t>
                </a:r>
                <a:r>
                  <a:rPr lang="zh-CN" altLang="en-US" sz="2900" dirty="0"/>
                  <a:t>值域</a:t>
                </a:r>
                <a:endParaRPr lang="en-US" altLang="zh-CN" sz="2900" dirty="0"/>
              </a:p>
              <a:p>
                <a:endParaRPr lang="en-US" altLang="zh-CN" sz="2900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BBE3F-0116-4A77-94D0-717846ADA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1666"/>
                <a:ext cx="10515600" cy="4847130"/>
              </a:xfrm>
              <a:blipFill>
                <a:blip r:embed="rId2"/>
                <a:stretch>
                  <a:fillRect l="-638" t="-2264" b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43F1E80-8049-4BB1-B4B9-4F9FEE663526}"/>
                  </a:ext>
                </a:extLst>
              </p14:cNvPr>
              <p14:cNvContentPartPr/>
              <p14:nvPr/>
            </p14:nvContentPartPr>
            <p14:xfrm>
              <a:off x="450720" y="324000"/>
              <a:ext cx="10846440" cy="6445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43F1E80-8049-4BB1-B4B9-4F9FEE6635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314640"/>
                <a:ext cx="10865160" cy="64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7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E0F8-03D1-436F-87BA-CF2DD730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基数排序实现的后缀数组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EC520-2008-4154-8E1C-B37123F68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每次排序时间复杂度：线性</a:t>
                </a:r>
                <a:endParaRPr lang="en-US" altLang="zh-CN" dirty="0"/>
              </a:p>
              <a:p>
                <a:r>
                  <a:rPr lang="zh-CN" altLang="en-US" dirty="0"/>
                  <a:t>总时间复杂度：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EC520-2008-4154-8E1C-B37123F68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2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895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Fira Sans</vt:lpstr>
      <vt:lpstr>等线</vt:lpstr>
      <vt:lpstr>等线 Light</vt:lpstr>
      <vt:lpstr>微软雅黑 Light</vt:lpstr>
      <vt:lpstr>Arial</vt:lpstr>
      <vt:lpstr>Cambria Math</vt:lpstr>
      <vt:lpstr>Liberation Mono</vt:lpstr>
      <vt:lpstr>Office 主题​​</vt:lpstr>
      <vt:lpstr>后缀数组(倍增版)</vt:lpstr>
      <vt:lpstr>前置知识</vt:lpstr>
      <vt:lpstr>功能</vt:lpstr>
      <vt:lpstr>思路</vt:lpstr>
      <vt:lpstr>PowerPoint 演示文稿</vt:lpstr>
      <vt:lpstr>朴素法</vt:lpstr>
      <vt:lpstr>优化（难点）</vt:lpstr>
      <vt:lpstr>基数排序</vt:lpstr>
      <vt:lpstr>基数排序实现的后缀数组</vt:lpstr>
      <vt:lpstr>后缀排序（倍增法）</vt:lpstr>
      <vt:lpstr>height数组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后缀数组(倍增版)</dc:title>
  <dc:creator>C Sr</dc:creator>
  <cp:lastModifiedBy>C Sr</cp:lastModifiedBy>
  <cp:revision>33</cp:revision>
  <dcterms:created xsi:type="dcterms:W3CDTF">2020-07-17T02:42:52Z</dcterms:created>
  <dcterms:modified xsi:type="dcterms:W3CDTF">2020-07-18T02:41:27Z</dcterms:modified>
</cp:coreProperties>
</file>