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35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350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7A059-68F4-4B58-BA05-48C7E8AD5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531" y="1543400"/>
            <a:ext cx="7766936" cy="1646302"/>
          </a:xfrm>
        </p:spPr>
        <p:txBody>
          <a:bodyPr/>
          <a:lstStyle/>
          <a:p>
            <a:r>
              <a:rPr lang="zh-CN" altLang="en-US" sz="6600" dirty="0">
                <a:latin typeface="+mn-ea"/>
                <a:ea typeface="+mn-ea"/>
              </a:rPr>
              <a:t>斜率优化</a:t>
            </a:r>
            <a:r>
              <a:rPr lang="en-US" altLang="zh-CN" sz="6600" dirty="0" err="1">
                <a:latin typeface="+mn-ea"/>
                <a:ea typeface="+mn-ea"/>
              </a:rPr>
              <a:t>dp</a:t>
            </a:r>
            <a:endParaRPr lang="zh-CN" altLang="en-US" sz="6600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4EE28F-F717-4E04-A571-C65C2C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468F-DC2F-4642-90D4-3602D083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278930" cy="793072"/>
          </a:xfrm>
        </p:spPr>
        <p:txBody>
          <a:bodyPr/>
          <a:lstStyle/>
          <a:p>
            <a:r>
              <a:rPr lang="en-US" altLang="zh-CN" dirty="0">
                <a:solidFill>
                  <a:srgbClr val="4F4F4F"/>
                </a:solidFill>
                <a:effectLst/>
                <a:hlinkClick r:id="rId2"/>
              </a:rPr>
              <a:t>hdu3507</a:t>
            </a:r>
            <a:r>
              <a:rPr lang="en-US" altLang="zh-CN" dirty="0">
                <a:solidFill>
                  <a:srgbClr val="4F4F4F"/>
                </a:solidFill>
                <a:effectLst/>
              </a:rPr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F758B-9C94-47B1-AD91-C24424E1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给出</a:t>
            </a:r>
            <a:r>
              <a:rPr lang="en-US" altLang="zh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个单词，每个单词有个非负权值</a:t>
            </a:r>
            <a:r>
              <a:rPr lang="en-US" altLang="zh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Ci</a:t>
            </a:r>
            <a:r>
              <a:rPr lang="zh-CN" altLang="en-US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，现要将它们分成连续的若干段，每段的代价为此段单词的权值和，还要加一个常数</a:t>
            </a:r>
            <a:r>
              <a:rPr lang="en-US" altLang="zh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，即</a:t>
            </a:r>
            <a:r>
              <a:rPr lang="en-US" altLang="zh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(∑Ci)^2+M</a:t>
            </a:r>
            <a:r>
              <a:rPr lang="zh-CN" altLang="en-US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。现在想求出一种最优方案，使得总费用之和最小。</a:t>
            </a:r>
            <a:r>
              <a:rPr lang="en-US" altLang="zh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N&lt;=500000</a:t>
            </a:r>
          </a:p>
          <a:p>
            <a:endParaRPr lang="en-US" altLang="zh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最简单的想法就是开一个二维的数组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][j]</a:t>
            </a:r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表示前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个数字分为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段的最小费用</a:t>
            </a:r>
            <a:endParaRPr lang="en-US" altLang="zh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所以有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][j]=min{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[k][j-1]+(sum[</a:t>
            </a:r>
            <a:r>
              <a:rPr lang="en-US" altLang="zh-CN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]-sum[k])^2+M}</a:t>
            </a:r>
          </a:p>
          <a:p>
            <a:r>
              <a:rPr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但是这个复杂度显然是不符合的</a:t>
            </a:r>
          </a:p>
        </p:txBody>
      </p:sp>
    </p:spTree>
    <p:extLst>
      <p:ext uri="{BB962C8B-B14F-4D97-AF65-F5344CB8AC3E}">
        <p14:creationId xmlns:p14="http://schemas.microsoft.com/office/powerpoint/2010/main" val="176572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0983-ADA1-4448-B7EC-55AB2626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112450"/>
            <a:ext cx="3637214" cy="784194"/>
          </a:xfrm>
        </p:spPr>
        <p:txBody>
          <a:bodyPr/>
          <a:lstStyle/>
          <a:p>
            <a:r>
              <a:rPr lang="en-US" altLang="zh-CN" dirty="0">
                <a:solidFill>
                  <a:srgbClr val="4F4F4F"/>
                </a:solidFill>
                <a:effectLst/>
                <a:hlinkClick r:id="rId2"/>
              </a:rPr>
              <a:t>hdu3507</a:t>
            </a:r>
            <a:r>
              <a:rPr lang="en-US" altLang="zh-CN" dirty="0">
                <a:solidFill>
                  <a:srgbClr val="4F4F4F"/>
                </a:solidFill>
                <a:effectLst/>
              </a:rPr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6FA14-B60A-46C5-AD94-34477CC1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7" y="896644"/>
            <a:ext cx="10694961" cy="5601810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给出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个单词，每个单词有个非负权值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Ci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，现要将它们分成连续的若干段，每段的代价为此段单词的权值和，还要加一个常数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M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，即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(∑Ci)^2+M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。现在想求出一种最优方案，使得总费用之和最小。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N&lt;=500000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由于二维的是不行的，我们现在把变成一维的重新写一下状态转移方程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表示到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这个点的最小费用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p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]=min{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[j]+(sum[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]-sum[j])^2+M,0&lt;j&lt;=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}</a:t>
            </a:r>
          </a:p>
          <a:p>
            <a:r>
              <a:rPr lang="zh-CN" altLang="en-US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我们假定两个点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0&lt;a&lt;b&lt;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,dp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是从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这些前面的子状态转移过来的，所以我们如果能找出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更优的条件那我们就可以利用这个条件去操作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假设从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点转移优于从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点转移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那么有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[a]+(sum[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]-sum[a])^2+M &gt; 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[b]+(sum[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]-sum[b])^2+M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操作得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(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[a]-sum[a]^2)-(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dp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[b]-sum[b]^2) )/(sum[a]-sum[b]) &gt; 2*sum[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这样看的话就类似于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g(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)=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ya-yb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xa-xb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&gt; 2*sum[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的形式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g(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b,c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)&gt;g(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)&gt;2*sum[</a:t>
            </a:r>
            <a:r>
              <a:rPr lang="en-US" altLang="zh-CN" sz="1600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，那么就是说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c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比</a:t>
            </a:r>
            <a:r>
              <a:rPr lang="en-US" altLang="zh-CN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点更优</a:t>
            </a:r>
            <a:endParaRPr lang="en-US" altLang="zh-CN" sz="16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7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892A-FD7B-4E29-85CF-C9A66D4B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429F-38D6-4323-A236-D5FB1554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525C7-0C38-4051-85D6-A3A97540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3" y="490528"/>
            <a:ext cx="7015262" cy="53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4BA96C-6965-4509-A251-D097A1FD91EC}"/>
              </a:ext>
            </a:extLst>
          </p:cNvPr>
          <p:cNvSpPr txBox="1"/>
          <p:nvPr/>
        </p:nvSpPr>
        <p:spPr>
          <a:xfrm>
            <a:off x="381740" y="213064"/>
            <a:ext cx="46518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#include&lt;bits/stdc++.h&gt;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using namespace std;</a:t>
            </a:r>
          </a:p>
          <a:p>
            <a:endParaRPr lang="en-US" altLang="zh-C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[500005];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q[500005];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sum[500005];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head,tail,n,m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endParaRPr lang="en-US" altLang="zh-C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i,int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j)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[j]+m+(sum[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]-sum[j])*(sum[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]-sum[j]);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US" altLang="zh-C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getUP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j,int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k)  //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yj-yk</a:t>
            </a:r>
            <a:r>
              <a:rPr lang="zh-CN" altLang="en-US" sz="1400" dirty="0">
                <a:latin typeface="Cambria" panose="02040503050406030204" pitchFamily="18" charset="0"/>
              </a:rPr>
              <a:t>的部分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[j]+sum[j]*sum[j]-(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[k]+sum[k]*sum[k]);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US" altLang="zh-C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getDOWN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j,int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k) //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xj-xk</a:t>
            </a:r>
            <a:r>
              <a:rPr lang="zh-CN" altLang="en-US" sz="1400" dirty="0">
                <a:latin typeface="Cambria" panose="02040503050406030204" pitchFamily="18" charset="0"/>
              </a:rPr>
              <a:t>的部分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return (sum[j]-sum[k]);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0B3DCB-B06A-4808-A130-0F70D433EBC6}"/>
              </a:ext>
            </a:extLst>
          </p:cNvPr>
          <p:cNvSpPr txBox="1"/>
          <p:nvPr/>
        </p:nvSpPr>
        <p:spPr>
          <a:xfrm>
            <a:off x="4909350" y="443883"/>
            <a:ext cx="71909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int main()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int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while(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scanf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("%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d%d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",&amp;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n,&amp;m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)==2)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for(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=1;i&lt;=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n;i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++)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scanf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("%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d",&amp;sum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sum[0]=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[0]=0;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for(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=1;i&lt;=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n;i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++)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sum[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]+=sum[i-1];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head=tail=0;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q[tail++]=0;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for(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=1;i&lt;=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n;i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++)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{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while(head+1&lt;tail &amp;&amp;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getUP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(q[head+1],q[head])&lt;=2*sum[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]*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getDOWN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(q[head+1],q[head]))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head++;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]=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i,q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[head]);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while(head+1&lt;tail &amp;&amp;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getUP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i,q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[tail-1])*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getDOWN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(q[tail-1],q[tail-2])&lt;=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getUP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(q[tail-1],q[tail-2])*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getDOWN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i,q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[tail-1]))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tail--;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    q[tail++]=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}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printf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("%d\n",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[n]);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   return 0;</a:t>
            </a:r>
          </a:p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452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842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KaiTi</vt:lpstr>
      <vt:lpstr>华文新魏</vt:lpstr>
      <vt:lpstr>Arial</vt:lpstr>
      <vt:lpstr>Cambria</vt:lpstr>
      <vt:lpstr>Trebuchet MS</vt:lpstr>
      <vt:lpstr>Wingdings 3</vt:lpstr>
      <vt:lpstr>平面</vt:lpstr>
      <vt:lpstr>斜率优化dp</vt:lpstr>
      <vt:lpstr>hdu3507 </vt:lpstr>
      <vt:lpstr>hdu3507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斜率优化dp</dc:title>
  <dc:creator>项 煊</dc:creator>
  <cp:lastModifiedBy>项 煊</cp:lastModifiedBy>
  <cp:revision>13</cp:revision>
  <dcterms:created xsi:type="dcterms:W3CDTF">2021-07-24T07:07:00Z</dcterms:created>
  <dcterms:modified xsi:type="dcterms:W3CDTF">2021-07-25T03:06:45Z</dcterms:modified>
</cp:coreProperties>
</file>