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56" r:id="rId6"/>
    <p:sldId id="268" r:id="rId7"/>
    <p:sldId id="271" r:id="rId8"/>
    <p:sldId id="284" r:id="rId9"/>
    <p:sldId id="285" r:id="rId10"/>
    <p:sldId id="286" r:id="rId11"/>
    <p:sldId id="287" r:id="rId12"/>
    <p:sldId id="288" r:id="rId13"/>
    <p:sldId id="279" r:id="rId14"/>
    <p:sldId id="290" r:id="rId15"/>
    <p:sldId id="281" r:id="rId16"/>
    <p:sldId id="294" r:id="rId17"/>
    <p:sldId id="302" r:id="rId18"/>
    <p:sldId id="309" r:id="rId19"/>
    <p:sldId id="306" r:id="rId20"/>
    <p:sldId id="307" r:id="rId21"/>
    <p:sldId id="314" r:id="rId22"/>
    <p:sldId id="315" r:id="rId23"/>
    <p:sldId id="320" r:id="rId24"/>
    <p:sldId id="312" r:id="rId25"/>
    <p:sldId id="308" r:id="rId26"/>
    <p:sldId id="310" r:id="rId27"/>
    <p:sldId id="311" r:id="rId28"/>
    <p:sldId id="321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66FF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6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7" Type="http://schemas.openxmlformats.org/officeDocument/2006/relationships/image" Target="../media/image18.wmf"/><Relationship Id="rId16" Type="http://schemas.openxmlformats.org/officeDocument/2006/relationships/image" Target="../media/image17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2" Type="http://schemas.openxmlformats.org/officeDocument/2006/relationships/image" Target="../media/image59.wmf"/><Relationship Id="rId21" Type="http://schemas.openxmlformats.org/officeDocument/2006/relationships/image" Target="../media/image56.wmf"/><Relationship Id="rId20" Type="http://schemas.openxmlformats.org/officeDocument/2006/relationships/image" Target="../media/image50.wmf"/><Relationship Id="rId2" Type="http://schemas.openxmlformats.org/officeDocument/2006/relationships/image" Target="../media/image5.wmf"/><Relationship Id="rId19" Type="http://schemas.openxmlformats.org/officeDocument/2006/relationships/image" Target="../media/image49.wmf"/><Relationship Id="rId18" Type="http://schemas.openxmlformats.org/officeDocument/2006/relationships/image" Target="../media/image11.wmf"/><Relationship Id="rId17" Type="http://schemas.openxmlformats.org/officeDocument/2006/relationships/image" Target="../media/image38.wmf"/><Relationship Id="rId16" Type="http://schemas.openxmlformats.org/officeDocument/2006/relationships/image" Target="../media/image33.wmf"/><Relationship Id="rId15" Type="http://schemas.openxmlformats.org/officeDocument/2006/relationships/image" Target="../media/image26.wmf"/><Relationship Id="rId14" Type="http://schemas.openxmlformats.org/officeDocument/2006/relationships/image" Target="../media/image19.wmf"/><Relationship Id="rId13" Type="http://schemas.openxmlformats.org/officeDocument/2006/relationships/image" Target="../media/image18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9" Type="http://schemas.openxmlformats.org/officeDocument/2006/relationships/image" Target="../media/image23.wmf"/><Relationship Id="rId18" Type="http://schemas.openxmlformats.org/officeDocument/2006/relationships/image" Target="../media/image22.wmf"/><Relationship Id="rId17" Type="http://schemas.openxmlformats.org/officeDocument/2006/relationships/image" Target="../media/image21.wmf"/><Relationship Id="rId16" Type="http://schemas.openxmlformats.org/officeDocument/2006/relationships/image" Target="../media/image20.wmf"/><Relationship Id="rId15" Type="http://schemas.openxmlformats.org/officeDocument/2006/relationships/image" Target="../media/image19.wmf"/><Relationship Id="rId14" Type="http://schemas.openxmlformats.org/officeDocument/2006/relationships/image" Target="../media/image18.wmf"/><Relationship Id="rId13" Type="http://schemas.openxmlformats.org/officeDocument/2006/relationships/image" Target="../media/image17.wmf"/><Relationship Id="rId12" Type="http://schemas.openxmlformats.org/officeDocument/2006/relationships/image" Target="../media/image16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8" Type="http://schemas.openxmlformats.org/officeDocument/2006/relationships/image" Target="../media/image26.wmf"/><Relationship Id="rId17" Type="http://schemas.openxmlformats.org/officeDocument/2006/relationships/image" Target="../media/image25.wmf"/><Relationship Id="rId16" Type="http://schemas.openxmlformats.org/officeDocument/2006/relationships/image" Target="../media/image24.wmf"/><Relationship Id="rId15" Type="http://schemas.openxmlformats.org/officeDocument/2006/relationships/image" Target="../media/image19.wmf"/><Relationship Id="rId14" Type="http://schemas.openxmlformats.org/officeDocument/2006/relationships/image" Target="../media/image18.wmf"/><Relationship Id="rId13" Type="http://schemas.openxmlformats.org/officeDocument/2006/relationships/image" Target="../media/image17.wmf"/><Relationship Id="rId12" Type="http://schemas.openxmlformats.org/officeDocument/2006/relationships/image" Target="../media/image16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8" Type="http://schemas.openxmlformats.org/officeDocument/2006/relationships/image" Target="../media/image27.wmf"/><Relationship Id="rId17" Type="http://schemas.openxmlformats.org/officeDocument/2006/relationships/image" Target="../media/image25.wmf"/><Relationship Id="rId16" Type="http://schemas.openxmlformats.org/officeDocument/2006/relationships/image" Target="../media/image26.wmf"/><Relationship Id="rId15" Type="http://schemas.openxmlformats.org/officeDocument/2006/relationships/image" Target="../media/image19.wmf"/><Relationship Id="rId14" Type="http://schemas.openxmlformats.org/officeDocument/2006/relationships/image" Target="../media/image18.wmf"/><Relationship Id="rId13" Type="http://schemas.openxmlformats.org/officeDocument/2006/relationships/image" Target="../media/image17.wmf"/><Relationship Id="rId12" Type="http://schemas.openxmlformats.org/officeDocument/2006/relationships/image" Target="../media/image16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2" Type="http://schemas.openxmlformats.org/officeDocument/2006/relationships/image" Target="../media/image33.wmf"/><Relationship Id="rId21" Type="http://schemas.openxmlformats.org/officeDocument/2006/relationships/image" Target="../media/image32.wmf"/><Relationship Id="rId20" Type="http://schemas.openxmlformats.org/officeDocument/2006/relationships/image" Target="../media/image31.wmf"/><Relationship Id="rId2" Type="http://schemas.openxmlformats.org/officeDocument/2006/relationships/image" Target="../media/image5.wmf"/><Relationship Id="rId19" Type="http://schemas.openxmlformats.org/officeDocument/2006/relationships/image" Target="../media/image30.wmf"/><Relationship Id="rId18" Type="http://schemas.openxmlformats.org/officeDocument/2006/relationships/image" Target="../media/image29.wmf"/><Relationship Id="rId17" Type="http://schemas.openxmlformats.org/officeDocument/2006/relationships/image" Target="../media/image28.wmf"/><Relationship Id="rId16" Type="http://schemas.openxmlformats.org/officeDocument/2006/relationships/image" Target="../media/image26.wmf"/><Relationship Id="rId15" Type="http://schemas.openxmlformats.org/officeDocument/2006/relationships/image" Target="../media/image19.wmf"/><Relationship Id="rId14" Type="http://schemas.openxmlformats.org/officeDocument/2006/relationships/image" Target="../media/image18.wmf"/><Relationship Id="rId13" Type="http://schemas.openxmlformats.org/officeDocument/2006/relationships/image" Target="../media/image17.wmf"/><Relationship Id="rId12" Type="http://schemas.openxmlformats.org/officeDocument/2006/relationships/image" Target="../media/image16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4" Type="http://schemas.openxmlformats.org/officeDocument/2006/relationships/image" Target="../media/image38.wmf"/><Relationship Id="rId23" Type="http://schemas.openxmlformats.org/officeDocument/2006/relationships/image" Target="../media/image37.wmf"/><Relationship Id="rId22" Type="http://schemas.openxmlformats.org/officeDocument/2006/relationships/image" Target="../media/image36.wmf"/><Relationship Id="rId21" Type="http://schemas.openxmlformats.org/officeDocument/2006/relationships/image" Target="../media/image35.wmf"/><Relationship Id="rId20" Type="http://schemas.openxmlformats.org/officeDocument/2006/relationships/image" Target="../media/image11.wmf"/><Relationship Id="rId2" Type="http://schemas.openxmlformats.org/officeDocument/2006/relationships/image" Target="../media/image5.wmf"/><Relationship Id="rId19" Type="http://schemas.openxmlformats.org/officeDocument/2006/relationships/image" Target="../media/image34.wmf"/><Relationship Id="rId18" Type="http://schemas.openxmlformats.org/officeDocument/2006/relationships/image" Target="../media/image30.wmf"/><Relationship Id="rId17" Type="http://schemas.openxmlformats.org/officeDocument/2006/relationships/image" Target="../media/image28.wmf"/><Relationship Id="rId16" Type="http://schemas.openxmlformats.org/officeDocument/2006/relationships/image" Target="../media/image33.wmf"/><Relationship Id="rId15" Type="http://schemas.openxmlformats.org/officeDocument/2006/relationships/image" Target="../media/image26.wmf"/><Relationship Id="rId14" Type="http://schemas.openxmlformats.org/officeDocument/2006/relationships/image" Target="../media/image19.wmf"/><Relationship Id="rId13" Type="http://schemas.openxmlformats.org/officeDocument/2006/relationships/image" Target="../media/image18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5" Type="http://schemas.openxmlformats.org/officeDocument/2006/relationships/image" Target="../media/image44.wmf"/><Relationship Id="rId24" Type="http://schemas.openxmlformats.org/officeDocument/2006/relationships/image" Target="../media/image43.wmf"/><Relationship Id="rId23" Type="http://schemas.openxmlformats.org/officeDocument/2006/relationships/image" Target="../media/image38.wmf"/><Relationship Id="rId22" Type="http://schemas.openxmlformats.org/officeDocument/2006/relationships/image" Target="../media/image42.wmf"/><Relationship Id="rId21" Type="http://schemas.openxmlformats.org/officeDocument/2006/relationships/image" Target="../media/image41.wmf"/><Relationship Id="rId20" Type="http://schemas.openxmlformats.org/officeDocument/2006/relationships/image" Target="../media/image40.wmf"/><Relationship Id="rId2" Type="http://schemas.openxmlformats.org/officeDocument/2006/relationships/image" Target="../media/image5.wmf"/><Relationship Id="rId19" Type="http://schemas.openxmlformats.org/officeDocument/2006/relationships/image" Target="../media/image11.wmf"/><Relationship Id="rId18" Type="http://schemas.openxmlformats.org/officeDocument/2006/relationships/image" Target="../media/image39.wmf"/><Relationship Id="rId17" Type="http://schemas.openxmlformats.org/officeDocument/2006/relationships/image" Target="../media/image28.wmf"/><Relationship Id="rId16" Type="http://schemas.openxmlformats.org/officeDocument/2006/relationships/image" Target="../media/image33.wmf"/><Relationship Id="rId15" Type="http://schemas.openxmlformats.org/officeDocument/2006/relationships/image" Target="../media/image26.wmf"/><Relationship Id="rId14" Type="http://schemas.openxmlformats.org/officeDocument/2006/relationships/image" Target="../media/image19.wmf"/><Relationship Id="rId13" Type="http://schemas.openxmlformats.org/officeDocument/2006/relationships/image" Target="../media/image18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6" Type="http://schemas.openxmlformats.org/officeDocument/2006/relationships/image" Target="../media/image50.wmf"/><Relationship Id="rId25" Type="http://schemas.openxmlformats.org/officeDocument/2006/relationships/image" Target="../media/image49.wmf"/><Relationship Id="rId24" Type="http://schemas.openxmlformats.org/officeDocument/2006/relationships/image" Target="../media/image11.wmf"/><Relationship Id="rId23" Type="http://schemas.openxmlformats.org/officeDocument/2006/relationships/image" Target="../media/image43.wmf"/><Relationship Id="rId22" Type="http://schemas.openxmlformats.org/officeDocument/2006/relationships/image" Target="../media/image38.wmf"/><Relationship Id="rId21" Type="http://schemas.openxmlformats.org/officeDocument/2006/relationships/image" Target="../media/image48.wmf"/><Relationship Id="rId20" Type="http://schemas.openxmlformats.org/officeDocument/2006/relationships/image" Target="../media/image41.wmf"/><Relationship Id="rId2" Type="http://schemas.openxmlformats.org/officeDocument/2006/relationships/image" Target="../media/image5.wmf"/><Relationship Id="rId19" Type="http://schemas.openxmlformats.org/officeDocument/2006/relationships/image" Target="../media/image47.wmf"/><Relationship Id="rId18" Type="http://schemas.openxmlformats.org/officeDocument/2006/relationships/image" Target="../media/image46.wmf"/><Relationship Id="rId17" Type="http://schemas.openxmlformats.org/officeDocument/2006/relationships/image" Target="../media/image45.wmf"/><Relationship Id="rId16" Type="http://schemas.openxmlformats.org/officeDocument/2006/relationships/image" Target="../media/image33.wmf"/><Relationship Id="rId15" Type="http://schemas.openxmlformats.org/officeDocument/2006/relationships/image" Target="../media/image26.wmf"/><Relationship Id="rId14" Type="http://schemas.openxmlformats.org/officeDocument/2006/relationships/image" Target="../media/image19.wmf"/><Relationship Id="rId13" Type="http://schemas.openxmlformats.org/officeDocument/2006/relationships/image" Target="../media/image18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9" Type="http://schemas.openxmlformats.org/officeDocument/2006/relationships/image" Target="../media/image58.wmf"/><Relationship Id="rId28" Type="http://schemas.openxmlformats.org/officeDocument/2006/relationships/image" Target="../media/image57.wmf"/><Relationship Id="rId27" Type="http://schemas.openxmlformats.org/officeDocument/2006/relationships/image" Target="../media/image47.wmf"/><Relationship Id="rId26" Type="http://schemas.openxmlformats.org/officeDocument/2006/relationships/image" Target="../media/image56.wmf"/><Relationship Id="rId25" Type="http://schemas.openxmlformats.org/officeDocument/2006/relationships/image" Target="../media/image55.wmf"/><Relationship Id="rId24" Type="http://schemas.openxmlformats.org/officeDocument/2006/relationships/image" Target="../media/image50.wmf"/><Relationship Id="rId23" Type="http://schemas.openxmlformats.org/officeDocument/2006/relationships/image" Target="../media/image49.wmf"/><Relationship Id="rId22" Type="http://schemas.openxmlformats.org/officeDocument/2006/relationships/image" Target="../media/image11.wmf"/><Relationship Id="rId21" Type="http://schemas.openxmlformats.org/officeDocument/2006/relationships/image" Target="../media/image38.wmf"/><Relationship Id="rId20" Type="http://schemas.openxmlformats.org/officeDocument/2006/relationships/image" Target="../media/image54.wmf"/><Relationship Id="rId2" Type="http://schemas.openxmlformats.org/officeDocument/2006/relationships/image" Target="../media/image5.wmf"/><Relationship Id="rId19" Type="http://schemas.openxmlformats.org/officeDocument/2006/relationships/image" Target="../media/image53.wmf"/><Relationship Id="rId18" Type="http://schemas.openxmlformats.org/officeDocument/2006/relationships/image" Target="../media/image52.wmf"/><Relationship Id="rId17" Type="http://schemas.openxmlformats.org/officeDocument/2006/relationships/image" Target="../media/image51.wmf"/><Relationship Id="rId16" Type="http://schemas.openxmlformats.org/officeDocument/2006/relationships/image" Target="../media/image33.wmf"/><Relationship Id="rId15" Type="http://schemas.openxmlformats.org/officeDocument/2006/relationships/image" Target="../media/image26.wmf"/><Relationship Id="rId14" Type="http://schemas.openxmlformats.org/officeDocument/2006/relationships/image" Target="../media/image19.wmf"/><Relationship Id="rId13" Type="http://schemas.openxmlformats.org/officeDocument/2006/relationships/image" Target="../media/image18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1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1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1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/>
      <p:bldP spid="2051" grpId="0" build="p">
        <p:tmplLst>
          <p:tmpl lvl="1">
            <p:tnLst>
              <p:par>
                <p:cTn presetID="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  <p:bldP spid="3075" grpId="0" build="p">
        <p:tmplLst>
          <p:tmpl lvl="1">
            <p:tnLst>
              <p:par>
                <p:cTn presetID="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7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/>
      <p:bldP spid="6147" grpId="0" build="p">
        <p:tmplLst>
          <p:tmpl lvl="1">
            <p:tnLst>
              <p:par>
                <p:cTn presetID="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180.bin"/><Relationship Id="rId60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59" Type="http://schemas.openxmlformats.org/officeDocument/2006/relationships/slideLayout" Target="../slideLayouts/slideLayout29.xml"/><Relationship Id="rId58" Type="http://schemas.openxmlformats.org/officeDocument/2006/relationships/image" Target="../media/image44.wmf"/><Relationship Id="rId57" Type="http://schemas.openxmlformats.org/officeDocument/2006/relationships/oleObject" Target="../embeddings/oleObject209.bin"/><Relationship Id="rId56" Type="http://schemas.openxmlformats.org/officeDocument/2006/relationships/oleObject" Target="../embeddings/oleObject208.bin"/><Relationship Id="rId55" Type="http://schemas.openxmlformats.org/officeDocument/2006/relationships/image" Target="../media/image43.wmf"/><Relationship Id="rId54" Type="http://schemas.openxmlformats.org/officeDocument/2006/relationships/oleObject" Target="../embeddings/oleObject207.bin"/><Relationship Id="rId53" Type="http://schemas.openxmlformats.org/officeDocument/2006/relationships/image" Target="../media/image38.wmf"/><Relationship Id="rId52" Type="http://schemas.openxmlformats.org/officeDocument/2006/relationships/oleObject" Target="../embeddings/oleObject206.bin"/><Relationship Id="rId51" Type="http://schemas.openxmlformats.org/officeDocument/2006/relationships/image" Target="../media/image42.wmf"/><Relationship Id="rId50" Type="http://schemas.openxmlformats.org/officeDocument/2006/relationships/oleObject" Target="../embeddings/oleObject205.bin"/><Relationship Id="rId5" Type="http://schemas.openxmlformats.org/officeDocument/2006/relationships/oleObject" Target="../embeddings/oleObject179.bin"/><Relationship Id="rId49" Type="http://schemas.openxmlformats.org/officeDocument/2006/relationships/image" Target="../media/image41.wmf"/><Relationship Id="rId48" Type="http://schemas.openxmlformats.org/officeDocument/2006/relationships/oleObject" Target="../embeddings/oleObject204.bin"/><Relationship Id="rId47" Type="http://schemas.openxmlformats.org/officeDocument/2006/relationships/image" Target="../media/image40.wmf"/><Relationship Id="rId46" Type="http://schemas.openxmlformats.org/officeDocument/2006/relationships/oleObject" Target="../embeddings/oleObject203.bin"/><Relationship Id="rId45" Type="http://schemas.openxmlformats.org/officeDocument/2006/relationships/image" Target="../media/image11.wmf"/><Relationship Id="rId44" Type="http://schemas.openxmlformats.org/officeDocument/2006/relationships/oleObject" Target="../embeddings/oleObject202.bin"/><Relationship Id="rId43" Type="http://schemas.openxmlformats.org/officeDocument/2006/relationships/image" Target="../media/image39.wmf"/><Relationship Id="rId42" Type="http://schemas.openxmlformats.org/officeDocument/2006/relationships/oleObject" Target="../embeddings/oleObject201.bin"/><Relationship Id="rId41" Type="http://schemas.openxmlformats.org/officeDocument/2006/relationships/image" Target="../media/image28.wmf"/><Relationship Id="rId40" Type="http://schemas.openxmlformats.org/officeDocument/2006/relationships/oleObject" Target="../embeddings/oleObject200.bin"/><Relationship Id="rId4" Type="http://schemas.openxmlformats.org/officeDocument/2006/relationships/image" Target="../media/image5.wmf"/><Relationship Id="rId39" Type="http://schemas.openxmlformats.org/officeDocument/2006/relationships/image" Target="../media/image33.wmf"/><Relationship Id="rId38" Type="http://schemas.openxmlformats.org/officeDocument/2006/relationships/oleObject" Target="../embeddings/oleObject199.bin"/><Relationship Id="rId37" Type="http://schemas.openxmlformats.org/officeDocument/2006/relationships/image" Target="../media/image26.wmf"/><Relationship Id="rId36" Type="http://schemas.openxmlformats.org/officeDocument/2006/relationships/oleObject" Target="../embeddings/oleObject198.bin"/><Relationship Id="rId35" Type="http://schemas.openxmlformats.org/officeDocument/2006/relationships/image" Target="../media/image19.wmf"/><Relationship Id="rId34" Type="http://schemas.openxmlformats.org/officeDocument/2006/relationships/oleObject" Target="../embeddings/oleObject197.bin"/><Relationship Id="rId33" Type="http://schemas.openxmlformats.org/officeDocument/2006/relationships/oleObject" Target="../embeddings/oleObject196.bin"/><Relationship Id="rId32" Type="http://schemas.openxmlformats.org/officeDocument/2006/relationships/oleObject" Target="../embeddings/oleObject195.bin"/><Relationship Id="rId31" Type="http://schemas.openxmlformats.org/officeDocument/2006/relationships/oleObject" Target="../embeddings/oleObject194.bin"/><Relationship Id="rId30" Type="http://schemas.openxmlformats.org/officeDocument/2006/relationships/oleObject" Target="../embeddings/oleObject193.bin"/><Relationship Id="rId3" Type="http://schemas.openxmlformats.org/officeDocument/2006/relationships/oleObject" Target="../embeddings/oleObject178.bin"/><Relationship Id="rId29" Type="http://schemas.openxmlformats.org/officeDocument/2006/relationships/oleObject" Target="../embeddings/oleObject192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191.bin"/><Relationship Id="rId26" Type="http://schemas.openxmlformats.org/officeDocument/2006/relationships/oleObject" Target="../embeddings/oleObject190.bin"/><Relationship Id="rId25" Type="http://schemas.openxmlformats.org/officeDocument/2006/relationships/image" Target="../media/image17.wmf"/><Relationship Id="rId24" Type="http://schemas.openxmlformats.org/officeDocument/2006/relationships/oleObject" Target="../embeddings/oleObject189.bin"/><Relationship Id="rId23" Type="http://schemas.openxmlformats.org/officeDocument/2006/relationships/image" Target="../media/image16.wmf"/><Relationship Id="rId22" Type="http://schemas.openxmlformats.org/officeDocument/2006/relationships/oleObject" Target="../embeddings/oleObject188.bin"/><Relationship Id="rId21" Type="http://schemas.openxmlformats.org/officeDocument/2006/relationships/oleObject" Target="../embeddings/oleObject187.bin"/><Relationship Id="rId20" Type="http://schemas.openxmlformats.org/officeDocument/2006/relationships/image" Target="../media/image14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186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185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7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213.bin"/><Relationship Id="rId62" Type="http://schemas.openxmlformats.org/officeDocument/2006/relationships/vmlDrawing" Target="../drawings/vmlDrawing8.vml"/><Relationship Id="rId61" Type="http://schemas.openxmlformats.org/officeDocument/2006/relationships/slideLayout" Target="../slideLayouts/slideLayout7.xml"/><Relationship Id="rId60" Type="http://schemas.openxmlformats.org/officeDocument/2006/relationships/image" Target="../media/image50.wmf"/><Relationship Id="rId6" Type="http://schemas.openxmlformats.org/officeDocument/2006/relationships/image" Target="../media/image6.wmf"/><Relationship Id="rId59" Type="http://schemas.openxmlformats.org/officeDocument/2006/relationships/oleObject" Target="../embeddings/oleObject243.bin"/><Relationship Id="rId58" Type="http://schemas.openxmlformats.org/officeDocument/2006/relationships/image" Target="../media/image49.wmf"/><Relationship Id="rId57" Type="http://schemas.openxmlformats.org/officeDocument/2006/relationships/oleObject" Target="../embeddings/oleObject242.bin"/><Relationship Id="rId56" Type="http://schemas.openxmlformats.org/officeDocument/2006/relationships/image" Target="../media/image11.wmf"/><Relationship Id="rId55" Type="http://schemas.openxmlformats.org/officeDocument/2006/relationships/oleObject" Target="../embeddings/oleObject241.bin"/><Relationship Id="rId54" Type="http://schemas.openxmlformats.org/officeDocument/2006/relationships/image" Target="../media/image43.wmf"/><Relationship Id="rId53" Type="http://schemas.openxmlformats.org/officeDocument/2006/relationships/oleObject" Target="../embeddings/oleObject240.bin"/><Relationship Id="rId52" Type="http://schemas.openxmlformats.org/officeDocument/2006/relationships/image" Target="../media/image38.wmf"/><Relationship Id="rId51" Type="http://schemas.openxmlformats.org/officeDocument/2006/relationships/oleObject" Target="../embeddings/oleObject239.bin"/><Relationship Id="rId50" Type="http://schemas.openxmlformats.org/officeDocument/2006/relationships/image" Target="../media/image48.wmf"/><Relationship Id="rId5" Type="http://schemas.openxmlformats.org/officeDocument/2006/relationships/oleObject" Target="../embeddings/oleObject212.bin"/><Relationship Id="rId49" Type="http://schemas.openxmlformats.org/officeDocument/2006/relationships/oleObject" Target="../embeddings/oleObject238.bin"/><Relationship Id="rId48" Type="http://schemas.openxmlformats.org/officeDocument/2006/relationships/image" Target="../media/image41.wmf"/><Relationship Id="rId47" Type="http://schemas.openxmlformats.org/officeDocument/2006/relationships/oleObject" Target="../embeddings/oleObject237.bin"/><Relationship Id="rId46" Type="http://schemas.openxmlformats.org/officeDocument/2006/relationships/image" Target="../media/image47.wmf"/><Relationship Id="rId45" Type="http://schemas.openxmlformats.org/officeDocument/2006/relationships/oleObject" Target="../embeddings/oleObject236.bin"/><Relationship Id="rId44" Type="http://schemas.openxmlformats.org/officeDocument/2006/relationships/oleObject" Target="../embeddings/oleObject235.bin"/><Relationship Id="rId43" Type="http://schemas.openxmlformats.org/officeDocument/2006/relationships/image" Target="../media/image46.wmf"/><Relationship Id="rId42" Type="http://schemas.openxmlformats.org/officeDocument/2006/relationships/oleObject" Target="../embeddings/oleObject234.bin"/><Relationship Id="rId41" Type="http://schemas.openxmlformats.org/officeDocument/2006/relationships/image" Target="../media/image45.wmf"/><Relationship Id="rId40" Type="http://schemas.openxmlformats.org/officeDocument/2006/relationships/oleObject" Target="../embeddings/oleObject233.bin"/><Relationship Id="rId4" Type="http://schemas.openxmlformats.org/officeDocument/2006/relationships/image" Target="../media/image5.wmf"/><Relationship Id="rId39" Type="http://schemas.openxmlformats.org/officeDocument/2006/relationships/image" Target="../media/image33.wmf"/><Relationship Id="rId38" Type="http://schemas.openxmlformats.org/officeDocument/2006/relationships/oleObject" Target="../embeddings/oleObject232.bin"/><Relationship Id="rId37" Type="http://schemas.openxmlformats.org/officeDocument/2006/relationships/image" Target="../media/image26.wmf"/><Relationship Id="rId36" Type="http://schemas.openxmlformats.org/officeDocument/2006/relationships/oleObject" Target="../embeddings/oleObject231.bin"/><Relationship Id="rId35" Type="http://schemas.openxmlformats.org/officeDocument/2006/relationships/image" Target="../media/image19.wmf"/><Relationship Id="rId34" Type="http://schemas.openxmlformats.org/officeDocument/2006/relationships/oleObject" Target="../embeddings/oleObject230.bin"/><Relationship Id="rId33" Type="http://schemas.openxmlformats.org/officeDocument/2006/relationships/oleObject" Target="../embeddings/oleObject229.bin"/><Relationship Id="rId32" Type="http://schemas.openxmlformats.org/officeDocument/2006/relationships/oleObject" Target="../embeddings/oleObject228.bin"/><Relationship Id="rId31" Type="http://schemas.openxmlformats.org/officeDocument/2006/relationships/oleObject" Target="../embeddings/oleObject227.bin"/><Relationship Id="rId30" Type="http://schemas.openxmlformats.org/officeDocument/2006/relationships/oleObject" Target="../embeddings/oleObject226.bin"/><Relationship Id="rId3" Type="http://schemas.openxmlformats.org/officeDocument/2006/relationships/oleObject" Target="../embeddings/oleObject211.bin"/><Relationship Id="rId29" Type="http://schemas.openxmlformats.org/officeDocument/2006/relationships/oleObject" Target="../embeddings/oleObject225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224.bin"/><Relationship Id="rId26" Type="http://schemas.openxmlformats.org/officeDocument/2006/relationships/oleObject" Target="../embeddings/oleObject223.bin"/><Relationship Id="rId25" Type="http://schemas.openxmlformats.org/officeDocument/2006/relationships/image" Target="../media/image17.wmf"/><Relationship Id="rId24" Type="http://schemas.openxmlformats.org/officeDocument/2006/relationships/oleObject" Target="../embeddings/oleObject222.bin"/><Relationship Id="rId23" Type="http://schemas.openxmlformats.org/officeDocument/2006/relationships/image" Target="../media/image16.wmf"/><Relationship Id="rId22" Type="http://schemas.openxmlformats.org/officeDocument/2006/relationships/oleObject" Target="../embeddings/oleObject221.bin"/><Relationship Id="rId21" Type="http://schemas.openxmlformats.org/officeDocument/2006/relationships/oleObject" Target="../embeddings/oleObject220.bin"/><Relationship Id="rId20" Type="http://schemas.openxmlformats.org/officeDocument/2006/relationships/image" Target="../media/image14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219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218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21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247.bin"/><Relationship Id="rId69" Type="http://schemas.openxmlformats.org/officeDocument/2006/relationships/vmlDrawing" Target="../drawings/vmlDrawing9.vml"/><Relationship Id="rId68" Type="http://schemas.openxmlformats.org/officeDocument/2006/relationships/slideLayout" Target="../slideLayouts/slideLayout29.xml"/><Relationship Id="rId67" Type="http://schemas.openxmlformats.org/officeDocument/2006/relationships/oleObject" Target="../embeddings/oleObject281.bin"/><Relationship Id="rId66" Type="http://schemas.openxmlformats.org/officeDocument/2006/relationships/image" Target="../media/image58.wmf"/><Relationship Id="rId65" Type="http://schemas.openxmlformats.org/officeDocument/2006/relationships/oleObject" Target="../embeddings/oleObject280.bin"/><Relationship Id="rId64" Type="http://schemas.openxmlformats.org/officeDocument/2006/relationships/image" Target="../media/image57.wmf"/><Relationship Id="rId63" Type="http://schemas.openxmlformats.org/officeDocument/2006/relationships/oleObject" Target="../embeddings/oleObject279.bin"/><Relationship Id="rId62" Type="http://schemas.openxmlformats.org/officeDocument/2006/relationships/image" Target="../media/image47.wmf"/><Relationship Id="rId61" Type="http://schemas.openxmlformats.org/officeDocument/2006/relationships/oleObject" Target="../embeddings/oleObject278.bin"/><Relationship Id="rId60" Type="http://schemas.openxmlformats.org/officeDocument/2006/relationships/image" Target="../media/image56.wmf"/><Relationship Id="rId6" Type="http://schemas.openxmlformats.org/officeDocument/2006/relationships/image" Target="../media/image6.wmf"/><Relationship Id="rId59" Type="http://schemas.openxmlformats.org/officeDocument/2006/relationships/oleObject" Target="../embeddings/oleObject277.bin"/><Relationship Id="rId58" Type="http://schemas.openxmlformats.org/officeDocument/2006/relationships/image" Target="../media/image55.wmf"/><Relationship Id="rId57" Type="http://schemas.openxmlformats.org/officeDocument/2006/relationships/oleObject" Target="../embeddings/oleObject276.bin"/><Relationship Id="rId56" Type="http://schemas.openxmlformats.org/officeDocument/2006/relationships/image" Target="../media/image50.wmf"/><Relationship Id="rId55" Type="http://schemas.openxmlformats.org/officeDocument/2006/relationships/oleObject" Target="../embeddings/oleObject275.bin"/><Relationship Id="rId54" Type="http://schemas.openxmlformats.org/officeDocument/2006/relationships/image" Target="../media/image49.wmf"/><Relationship Id="rId53" Type="http://schemas.openxmlformats.org/officeDocument/2006/relationships/oleObject" Target="../embeddings/oleObject274.bin"/><Relationship Id="rId52" Type="http://schemas.openxmlformats.org/officeDocument/2006/relationships/image" Target="../media/image11.wmf"/><Relationship Id="rId51" Type="http://schemas.openxmlformats.org/officeDocument/2006/relationships/oleObject" Target="../embeddings/oleObject273.bin"/><Relationship Id="rId50" Type="http://schemas.openxmlformats.org/officeDocument/2006/relationships/oleObject" Target="../embeddings/oleObject272.bin"/><Relationship Id="rId5" Type="http://schemas.openxmlformats.org/officeDocument/2006/relationships/oleObject" Target="../embeddings/oleObject246.bin"/><Relationship Id="rId49" Type="http://schemas.openxmlformats.org/officeDocument/2006/relationships/image" Target="../media/image38.wmf"/><Relationship Id="rId48" Type="http://schemas.openxmlformats.org/officeDocument/2006/relationships/oleObject" Target="../embeddings/oleObject271.bin"/><Relationship Id="rId47" Type="http://schemas.openxmlformats.org/officeDocument/2006/relationships/image" Target="../media/image54.wmf"/><Relationship Id="rId46" Type="http://schemas.openxmlformats.org/officeDocument/2006/relationships/oleObject" Target="../embeddings/oleObject270.bin"/><Relationship Id="rId45" Type="http://schemas.openxmlformats.org/officeDocument/2006/relationships/image" Target="../media/image53.wmf"/><Relationship Id="rId44" Type="http://schemas.openxmlformats.org/officeDocument/2006/relationships/oleObject" Target="../embeddings/oleObject269.bin"/><Relationship Id="rId43" Type="http://schemas.openxmlformats.org/officeDocument/2006/relationships/image" Target="../media/image52.wmf"/><Relationship Id="rId42" Type="http://schemas.openxmlformats.org/officeDocument/2006/relationships/oleObject" Target="../embeddings/oleObject268.bin"/><Relationship Id="rId41" Type="http://schemas.openxmlformats.org/officeDocument/2006/relationships/image" Target="../media/image51.wmf"/><Relationship Id="rId40" Type="http://schemas.openxmlformats.org/officeDocument/2006/relationships/oleObject" Target="../embeddings/oleObject267.bin"/><Relationship Id="rId4" Type="http://schemas.openxmlformats.org/officeDocument/2006/relationships/image" Target="../media/image5.wmf"/><Relationship Id="rId39" Type="http://schemas.openxmlformats.org/officeDocument/2006/relationships/image" Target="../media/image33.wmf"/><Relationship Id="rId38" Type="http://schemas.openxmlformats.org/officeDocument/2006/relationships/oleObject" Target="../embeddings/oleObject266.bin"/><Relationship Id="rId37" Type="http://schemas.openxmlformats.org/officeDocument/2006/relationships/image" Target="../media/image26.wmf"/><Relationship Id="rId36" Type="http://schemas.openxmlformats.org/officeDocument/2006/relationships/oleObject" Target="../embeddings/oleObject265.bin"/><Relationship Id="rId35" Type="http://schemas.openxmlformats.org/officeDocument/2006/relationships/image" Target="../media/image19.wmf"/><Relationship Id="rId34" Type="http://schemas.openxmlformats.org/officeDocument/2006/relationships/oleObject" Target="../embeddings/oleObject264.bin"/><Relationship Id="rId33" Type="http://schemas.openxmlformats.org/officeDocument/2006/relationships/oleObject" Target="../embeddings/oleObject263.bin"/><Relationship Id="rId32" Type="http://schemas.openxmlformats.org/officeDocument/2006/relationships/oleObject" Target="../embeddings/oleObject262.bin"/><Relationship Id="rId31" Type="http://schemas.openxmlformats.org/officeDocument/2006/relationships/oleObject" Target="../embeddings/oleObject261.bin"/><Relationship Id="rId30" Type="http://schemas.openxmlformats.org/officeDocument/2006/relationships/oleObject" Target="../embeddings/oleObject260.bin"/><Relationship Id="rId3" Type="http://schemas.openxmlformats.org/officeDocument/2006/relationships/oleObject" Target="../embeddings/oleObject245.bin"/><Relationship Id="rId29" Type="http://schemas.openxmlformats.org/officeDocument/2006/relationships/oleObject" Target="../embeddings/oleObject259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258.bin"/><Relationship Id="rId26" Type="http://schemas.openxmlformats.org/officeDocument/2006/relationships/oleObject" Target="../embeddings/oleObject257.bin"/><Relationship Id="rId25" Type="http://schemas.openxmlformats.org/officeDocument/2006/relationships/image" Target="../media/image17.wmf"/><Relationship Id="rId24" Type="http://schemas.openxmlformats.org/officeDocument/2006/relationships/oleObject" Target="../embeddings/oleObject256.bin"/><Relationship Id="rId23" Type="http://schemas.openxmlformats.org/officeDocument/2006/relationships/image" Target="../media/image16.wmf"/><Relationship Id="rId22" Type="http://schemas.openxmlformats.org/officeDocument/2006/relationships/oleObject" Target="../embeddings/oleObject255.bin"/><Relationship Id="rId21" Type="http://schemas.openxmlformats.org/officeDocument/2006/relationships/oleObject" Target="../embeddings/oleObject254.bin"/><Relationship Id="rId20" Type="http://schemas.openxmlformats.org/officeDocument/2006/relationships/image" Target="../media/image14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253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252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24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6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6.wmf"/><Relationship Id="rId56" Type="http://schemas.openxmlformats.org/officeDocument/2006/relationships/vmlDrawing" Target="../drawings/vmlDrawing10.vml"/><Relationship Id="rId55" Type="http://schemas.openxmlformats.org/officeDocument/2006/relationships/slideLayout" Target="../slideLayouts/slideLayout40.xml"/><Relationship Id="rId54" Type="http://schemas.openxmlformats.org/officeDocument/2006/relationships/image" Target="../media/image59.wmf"/><Relationship Id="rId53" Type="http://schemas.openxmlformats.org/officeDocument/2006/relationships/oleObject" Target="../embeddings/oleObject313.bin"/><Relationship Id="rId52" Type="http://schemas.openxmlformats.org/officeDocument/2006/relationships/oleObject" Target="../embeddings/oleObject312.bin"/><Relationship Id="rId51" Type="http://schemas.openxmlformats.org/officeDocument/2006/relationships/oleObject" Target="../embeddings/oleObject311.bin"/><Relationship Id="rId50" Type="http://schemas.openxmlformats.org/officeDocument/2006/relationships/oleObject" Target="../embeddings/oleObject310.bin"/><Relationship Id="rId5" Type="http://schemas.openxmlformats.org/officeDocument/2006/relationships/oleObject" Target="../embeddings/oleObject284.bin"/><Relationship Id="rId49" Type="http://schemas.openxmlformats.org/officeDocument/2006/relationships/image" Target="../media/image56.wmf"/><Relationship Id="rId48" Type="http://schemas.openxmlformats.org/officeDocument/2006/relationships/oleObject" Target="../embeddings/oleObject309.bin"/><Relationship Id="rId47" Type="http://schemas.openxmlformats.org/officeDocument/2006/relationships/image" Target="../media/image50.wmf"/><Relationship Id="rId46" Type="http://schemas.openxmlformats.org/officeDocument/2006/relationships/oleObject" Target="../embeddings/oleObject308.bin"/><Relationship Id="rId45" Type="http://schemas.openxmlformats.org/officeDocument/2006/relationships/image" Target="../media/image49.wmf"/><Relationship Id="rId44" Type="http://schemas.openxmlformats.org/officeDocument/2006/relationships/oleObject" Target="../embeddings/oleObject307.bin"/><Relationship Id="rId43" Type="http://schemas.openxmlformats.org/officeDocument/2006/relationships/image" Target="../media/image11.wmf"/><Relationship Id="rId42" Type="http://schemas.openxmlformats.org/officeDocument/2006/relationships/oleObject" Target="../embeddings/oleObject306.bin"/><Relationship Id="rId41" Type="http://schemas.openxmlformats.org/officeDocument/2006/relationships/image" Target="../media/image38.wmf"/><Relationship Id="rId40" Type="http://schemas.openxmlformats.org/officeDocument/2006/relationships/oleObject" Target="../embeddings/oleObject305.bin"/><Relationship Id="rId4" Type="http://schemas.openxmlformats.org/officeDocument/2006/relationships/image" Target="../media/image5.wmf"/><Relationship Id="rId39" Type="http://schemas.openxmlformats.org/officeDocument/2006/relationships/image" Target="../media/image33.wmf"/><Relationship Id="rId38" Type="http://schemas.openxmlformats.org/officeDocument/2006/relationships/oleObject" Target="../embeddings/oleObject304.bin"/><Relationship Id="rId37" Type="http://schemas.openxmlformats.org/officeDocument/2006/relationships/image" Target="../media/image26.wmf"/><Relationship Id="rId36" Type="http://schemas.openxmlformats.org/officeDocument/2006/relationships/oleObject" Target="../embeddings/oleObject303.bin"/><Relationship Id="rId35" Type="http://schemas.openxmlformats.org/officeDocument/2006/relationships/image" Target="../media/image19.wmf"/><Relationship Id="rId34" Type="http://schemas.openxmlformats.org/officeDocument/2006/relationships/oleObject" Target="../embeddings/oleObject302.bin"/><Relationship Id="rId33" Type="http://schemas.openxmlformats.org/officeDocument/2006/relationships/oleObject" Target="../embeddings/oleObject301.bin"/><Relationship Id="rId32" Type="http://schemas.openxmlformats.org/officeDocument/2006/relationships/oleObject" Target="../embeddings/oleObject300.bin"/><Relationship Id="rId31" Type="http://schemas.openxmlformats.org/officeDocument/2006/relationships/oleObject" Target="../embeddings/oleObject299.bin"/><Relationship Id="rId30" Type="http://schemas.openxmlformats.org/officeDocument/2006/relationships/oleObject" Target="../embeddings/oleObject298.bin"/><Relationship Id="rId3" Type="http://schemas.openxmlformats.org/officeDocument/2006/relationships/oleObject" Target="../embeddings/oleObject283.bin"/><Relationship Id="rId29" Type="http://schemas.openxmlformats.org/officeDocument/2006/relationships/oleObject" Target="../embeddings/oleObject297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296.bin"/><Relationship Id="rId26" Type="http://schemas.openxmlformats.org/officeDocument/2006/relationships/oleObject" Target="../embeddings/oleObject295.bin"/><Relationship Id="rId25" Type="http://schemas.openxmlformats.org/officeDocument/2006/relationships/image" Target="../media/image17.wmf"/><Relationship Id="rId24" Type="http://schemas.openxmlformats.org/officeDocument/2006/relationships/oleObject" Target="../embeddings/oleObject294.bin"/><Relationship Id="rId23" Type="http://schemas.openxmlformats.org/officeDocument/2006/relationships/image" Target="../media/image16.wmf"/><Relationship Id="rId22" Type="http://schemas.openxmlformats.org/officeDocument/2006/relationships/oleObject" Target="../embeddings/oleObject293.bin"/><Relationship Id="rId21" Type="http://schemas.openxmlformats.org/officeDocument/2006/relationships/oleObject" Target="../embeddings/oleObject292.bin"/><Relationship Id="rId20" Type="http://schemas.openxmlformats.org/officeDocument/2006/relationships/image" Target="../media/image14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291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290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289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288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287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28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61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3" Type="http://schemas.openxmlformats.org/officeDocument/2006/relationships/vmlDrawing" Target="../drawings/vmlDrawing1.vml"/><Relationship Id="rId42" Type="http://schemas.openxmlformats.org/officeDocument/2006/relationships/slideLayout" Target="../slideLayouts/slideLayout18.xml"/><Relationship Id="rId41" Type="http://schemas.openxmlformats.org/officeDocument/2006/relationships/oleObject" Target="../embeddings/oleObject24.bin"/><Relationship Id="rId40" Type="http://schemas.openxmlformats.org/officeDocument/2006/relationships/oleObject" Target="../embeddings/oleObject23.bin"/><Relationship Id="rId4" Type="http://schemas.openxmlformats.org/officeDocument/2006/relationships/oleObject" Target="../embeddings/oleObject3.bin"/><Relationship Id="rId39" Type="http://schemas.openxmlformats.org/officeDocument/2006/relationships/oleObject" Target="../embeddings/oleObject22.bin"/><Relationship Id="rId38" Type="http://schemas.openxmlformats.org/officeDocument/2006/relationships/oleObject" Target="../embeddings/oleObject21.bin"/><Relationship Id="rId37" Type="http://schemas.openxmlformats.org/officeDocument/2006/relationships/oleObject" Target="../embeddings/oleObject20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9.bin"/><Relationship Id="rId34" Type="http://schemas.openxmlformats.org/officeDocument/2006/relationships/oleObject" Target="../embeddings/oleObject18.bin"/><Relationship Id="rId33" Type="http://schemas.openxmlformats.org/officeDocument/2006/relationships/image" Target="../media/image17.wmf"/><Relationship Id="rId32" Type="http://schemas.openxmlformats.org/officeDocument/2006/relationships/oleObject" Target="../embeddings/oleObject17.bin"/><Relationship Id="rId31" Type="http://schemas.openxmlformats.org/officeDocument/2006/relationships/image" Target="../media/image16.wmf"/><Relationship Id="rId30" Type="http://schemas.openxmlformats.org/officeDocument/2006/relationships/oleObject" Target="../embeddings/oleObject16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5.wmf"/><Relationship Id="rId28" Type="http://schemas.openxmlformats.org/officeDocument/2006/relationships/oleObject" Target="../embeddings/oleObject15.bin"/><Relationship Id="rId27" Type="http://schemas.openxmlformats.org/officeDocument/2006/relationships/image" Target="../media/image14.wmf"/><Relationship Id="rId26" Type="http://schemas.openxmlformats.org/officeDocument/2006/relationships/oleObject" Target="../embeddings/oleObject14.bin"/><Relationship Id="rId25" Type="http://schemas.openxmlformats.org/officeDocument/2006/relationships/image" Target="../media/image13.wmf"/><Relationship Id="rId24" Type="http://schemas.openxmlformats.org/officeDocument/2006/relationships/oleObject" Target="../embeddings/oleObject13.bin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12.bin"/><Relationship Id="rId21" Type="http://schemas.openxmlformats.org/officeDocument/2006/relationships/image" Target="../media/image11.wmf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2.wmf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6.wmf"/><Relationship Id="rId57" Type="http://schemas.openxmlformats.org/officeDocument/2006/relationships/vmlDrawing" Target="../drawings/vmlDrawing2.vml"/><Relationship Id="rId56" Type="http://schemas.openxmlformats.org/officeDocument/2006/relationships/slideLayout" Target="../slideLayouts/slideLayout18.xml"/><Relationship Id="rId55" Type="http://schemas.openxmlformats.org/officeDocument/2006/relationships/image" Target="../media/image23.wmf"/><Relationship Id="rId54" Type="http://schemas.openxmlformats.org/officeDocument/2006/relationships/oleObject" Target="../embeddings/oleObject60.bin"/><Relationship Id="rId53" Type="http://schemas.openxmlformats.org/officeDocument/2006/relationships/image" Target="../media/image22.wmf"/><Relationship Id="rId52" Type="http://schemas.openxmlformats.org/officeDocument/2006/relationships/oleObject" Target="../embeddings/oleObject59.bin"/><Relationship Id="rId51" Type="http://schemas.openxmlformats.org/officeDocument/2006/relationships/image" Target="../media/image21.wmf"/><Relationship Id="rId50" Type="http://schemas.openxmlformats.org/officeDocument/2006/relationships/oleObject" Target="../embeddings/oleObject58.bin"/><Relationship Id="rId5" Type="http://schemas.openxmlformats.org/officeDocument/2006/relationships/oleObject" Target="../embeddings/oleObject27.bin"/><Relationship Id="rId49" Type="http://schemas.openxmlformats.org/officeDocument/2006/relationships/image" Target="../media/image20.wmf"/><Relationship Id="rId48" Type="http://schemas.openxmlformats.org/officeDocument/2006/relationships/oleObject" Target="../embeddings/oleObject57.bin"/><Relationship Id="rId47" Type="http://schemas.openxmlformats.org/officeDocument/2006/relationships/oleObject" Target="../embeddings/oleObject56.bin"/><Relationship Id="rId46" Type="http://schemas.openxmlformats.org/officeDocument/2006/relationships/image" Target="../media/image19.wmf"/><Relationship Id="rId45" Type="http://schemas.openxmlformats.org/officeDocument/2006/relationships/oleObject" Target="../embeddings/oleObject55.bin"/><Relationship Id="rId44" Type="http://schemas.openxmlformats.org/officeDocument/2006/relationships/oleObject" Target="../embeddings/oleObject54.bin"/><Relationship Id="rId43" Type="http://schemas.openxmlformats.org/officeDocument/2006/relationships/oleObject" Target="../embeddings/oleObject53.bin"/><Relationship Id="rId42" Type="http://schemas.openxmlformats.org/officeDocument/2006/relationships/oleObject" Target="../embeddings/oleObject52.bin"/><Relationship Id="rId41" Type="http://schemas.openxmlformats.org/officeDocument/2006/relationships/oleObject" Target="../embeddings/oleObject51.bin"/><Relationship Id="rId40" Type="http://schemas.openxmlformats.org/officeDocument/2006/relationships/oleObject" Target="../embeddings/oleObject50.bin"/><Relationship Id="rId4" Type="http://schemas.openxmlformats.org/officeDocument/2006/relationships/image" Target="../media/image5.wmf"/><Relationship Id="rId39" Type="http://schemas.openxmlformats.org/officeDocument/2006/relationships/oleObject" Target="../embeddings/oleObject49.bin"/><Relationship Id="rId38" Type="http://schemas.openxmlformats.org/officeDocument/2006/relationships/oleObject" Target="../embeddings/oleObject48.bin"/><Relationship Id="rId37" Type="http://schemas.openxmlformats.org/officeDocument/2006/relationships/oleObject" Target="../embeddings/oleObject47.bin"/><Relationship Id="rId36" Type="http://schemas.openxmlformats.org/officeDocument/2006/relationships/oleObject" Target="../embeddings/oleObject46.bin"/><Relationship Id="rId35" Type="http://schemas.openxmlformats.org/officeDocument/2006/relationships/oleObject" Target="../embeddings/oleObject45.bin"/><Relationship Id="rId34" Type="http://schemas.openxmlformats.org/officeDocument/2006/relationships/oleObject" Target="../embeddings/oleObject44.bin"/><Relationship Id="rId33" Type="http://schemas.openxmlformats.org/officeDocument/2006/relationships/oleObject" Target="../embeddings/oleObject43.bin"/><Relationship Id="rId32" Type="http://schemas.openxmlformats.org/officeDocument/2006/relationships/oleObject" Target="../embeddings/oleObject42.bin"/><Relationship Id="rId31" Type="http://schemas.openxmlformats.org/officeDocument/2006/relationships/oleObject" Target="../embeddings/oleObject41.bin"/><Relationship Id="rId30" Type="http://schemas.openxmlformats.org/officeDocument/2006/relationships/image" Target="../media/image18.wmf"/><Relationship Id="rId3" Type="http://schemas.openxmlformats.org/officeDocument/2006/relationships/oleObject" Target="../embeddings/oleObject26.bin"/><Relationship Id="rId29" Type="http://schemas.openxmlformats.org/officeDocument/2006/relationships/oleObject" Target="../embeddings/oleObject40.bin"/><Relationship Id="rId28" Type="http://schemas.openxmlformats.org/officeDocument/2006/relationships/oleObject" Target="../embeddings/oleObject39.bin"/><Relationship Id="rId27" Type="http://schemas.openxmlformats.org/officeDocument/2006/relationships/image" Target="../media/image17.wmf"/><Relationship Id="rId26" Type="http://schemas.openxmlformats.org/officeDocument/2006/relationships/oleObject" Target="../embeddings/oleObject38.bin"/><Relationship Id="rId25" Type="http://schemas.openxmlformats.org/officeDocument/2006/relationships/image" Target="../media/image16.wmf"/><Relationship Id="rId24" Type="http://schemas.openxmlformats.org/officeDocument/2006/relationships/oleObject" Target="../embeddings/oleObject37.bin"/><Relationship Id="rId23" Type="http://schemas.openxmlformats.org/officeDocument/2006/relationships/oleObject" Target="../embeddings/oleObject36.bin"/><Relationship Id="rId22" Type="http://schemas.openxmlformats.org/officeDocument/2006/relationships/image" Target="../media/image14.wmf"/><Relationship Id="rId21" Type="http://schemas.openxmlformats.org/officeDocument/2006/relationships/oleObject" Target="../embeddings/oleObject35.bin"/><Relationship Id="rId20" Type="http://schemas.openxmlformats.org/officeDocument/2006/relationships/image" Target="../media/image13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3.bin"/><Relationship Id="rId46" Type="http://schemas.openxmlformats.org/officeDocument/2006/relationships/vmlDrawing" Target="../drawings/vmlDrawing3.vml"/><Relationship Id="rId45" Type="http://schemas.openxmlformats.org/officeDocument/2006/relationships/slideLayout" Target="../slideLayouts/slideLayout18.xml"/><Relationship Id="rId44" Type="http://schemas.openxmlformats.org/officeDocument/2006/relationships/image" Target="../media/image26.wmf"/><Relationship Id="rId43" Type="http://schemas.openxmlformats.org/officeDocument/2006/relationships/oleObject" Target="../embeddings/oleObject86.bin"/><Relationship Id="rId42" Type="http://schemas.openxmlformats.org/officeDocument/2006/relationships/oleObject" Target="../embeddings/oleObject85.bin"/><Relationship Id="rId41" Type="http://schemas.openxmlformats.org/officeDocument/2006/relationships/image" Target="../media/image25.wmf"/><Relationship Id="rId40" Type="http://schemas.openxmlformats.org/officeDocument/2006/relationships/oleObject" Target="../embeddings/oleObject84.bin"/><Relationship Id="rId4" Type="http://schemas.openxmlformats.org/officeDocument/2006/relationships/image" Target="../media/image5.wmf"/><Relationship Id="rId39" Type="http://schemas.openxmlformats.org/officeDocument/2006/relationships/image" Target="../media/image24.wmf"/><Relationship Id="rId38" Type="http://schemas.openxmlformats.org/officeDocument/2006/relationships/oleObject" Target="../embeddings/oleObject83.bin"/><Relationship Id="rId37" Type="http://schemas.openxmlformats.org/officeDocument/2006/relationships/image" Target="../media/image19.wmf"/><Relationship Id="rId36" Type="http://schemas.openxmlformats.org/officeDocument/2006/relationships/oleObject" Target="../embeddings/oleObject82.bin"/><Relationship Id="rId35" Type="http://schemas.openxmlformats.org/officeDocument/2006/relationships/oleObject" Target="../embeddings/oleObject81.bin"/><Relationship Id="rId34" Type="http://schemas.openxmlformats.org/officeDocument/2006/relationships/oleObject" Target="../embeddings/oleObject80.bin"/><Relationship Id="rId33" Type="http://schemas.openxmlformats.org/officeDocument/2006/relationships/oleObject" Target="../embeddings/oleObject79.bin"/><Relationship Id="rId32" Type="http://schemas.openxmlformats.org/officeDocument/2006/relationships/oleObject" Target="../embeddings/oleObject78.bin"/><Relationship Id="rId31" Type="http://schemas.openxmlformats.org/officeDocument/2006/relationships/oleObject" Target="../embeddings/oleObject77.bin"/><Relationship Id="rId30" Type="http://schemas.openxmlformats.org/officeDocument/2006/relationships/image" Target="../media/image18.wmf"/><Relationship Id="rId3" Type="http://schemas.openxmlformats.org/officeDocument/2006/relationships/oleObject" Target="../embeddings/oleObject62.bin"/><Relationship Id="rId29" Type="http://schemas.openxmlformats.org/officeDocument/2006/relationships/oleObject" Target="../embeddings/oleObject76.bin"/><Relationship Id="rId28" Type="http://schemas.openxmlformats.org/officeDocument/2006/relationships/oleObject" Target="../embeddings/oleObject75.bin"/><Relationship Id="rId27" Type="http://schemas.openxmlformats.org/officeDocument/2006/relationships/image" Target="../media/image17.wmf"/><Relationship Id="rId26" Type="http://schemas.openxmlformats.org/officeDocument/2006/relationships/oleObject" Target="../embeddings/oleObject74.bin"/><Relationship Id="rId25" Type="http://schemas.openxmlformats.org/officeDocument/2006/relationships/image" Target="../media/image16.wmf"/><Relationship Id="rId24" Type="http://schemas.openxmlformats.org/officeDocument/2006/relationships/oleObject" Target="../embeddings/oleObject73.bin"/><Relationship Id="rId23" Type="http://schemas.openxmlformats.org/officeDocument/2006/relationships/oleObject" Target="../embeddings/oleObject72.bin"/><Relationship Id="rId22" Type="http://schemas.openxmlformats.org/officeDocument/2006/relationships/image" Target="../media/image14.wmf"/><Relationship Id="rId21" Type="http://schemas.openxmlformats.org/officeDocument/2006/relationships/oleObject" Target="../embeddings/oleObject71.bin"/><Relationship Id="rId20" Type="http://schemas.openxmlformats.org/officeDocument/2006/relationships/image" Target="../media/image13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70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69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6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6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89.bin"/><Relationship Id="rId48" Type="http://schemas.openxmlformats.org/officeDocument/2006/relationships/vmlDrawing" Target="../drawings/vmlDrawing4.vml"/><Relationship Id="rId47" Type="http://schemas.openxmlformats.org/officeDocument/2006/relationships/slideLayout" Target="../slideLayouts/slideLayout18.xml"/><Relationship Id="rId46" Type="http://schemas.openxmlformats.org/officeDocument/2006/relationships/oleObject" Target="../embeddings/oleObject114.bin"/><Relationship Id="rId45" Type="http://schemas.openxmlformats.org/officeDocument/2006/relationships/image" Target="../media/image27.wmf"/><Relationship Id="rId44" Type="http://schemas.openxmlformats.org/officeDocument/2006/relationships/oleObject" Target="../embeddings/oleObject113.bin"/><Relationship Id="rId43" Type="http://schemas.openxmlformats.org/officeDocument/2006/relationships/image" Target="../media/image25.wmf"/><Relationship Id="rId42" Type="http://schemas.openxmlformats.org/officeDocument/2006/relationships/oleObject" Target="../embeddings/oleObject112.bin"/><Relationship Id="rId41" Type="http://schemas.openxmlformats.org/officeDocument/2006/relationships/oleObject" Target="../embeddings/oleObject111.bin"/><Relationship Id="rId40" Type="http://schemas.openxmlformats.org/officeDocument/2006/relationships/oleObject" Target="../embeddings/oleObject110.bin"/><Relationship Id="rId4" Type="http://schemas.openxmlformats.org/officeDocument/2006/relationships/image" Target="../media/image5.wmf"/><Relationship Id="rId39" Type="http://schemas.openxmlformats.org/officeDocument/2006/relationships/image" Target="../media/image26.wmf"/><Relationship Id="rId38" Type="http://schemas.openxmlformats.org/officeDocument/2006/relationships/oleObject" Target="../embeddings/oleObject109.bin"/><Relationship Id="rId37" Type="http://schemas.openxmlformats.org/officeDocument/2006/relationships/image" Target="../media/image19.wmf"/><Relationship Id="rId36" Type="http://schemas.openxmlformats.org/officeDocument/2006/relationships/oleObject" Target="../embeddings/oleObject108.bin"/><Relationship Id="rId35" Type="http://schemas.openxmlformats.org/officeDocument/2006/relationships/oleObject" Target="../embeddings/oleObject107.bin"/><Relationship Id="rId34" Type="http://schemas.openxmlformats.org/officeDocument/2006/relationships/oleObject" Target="../embeddings/oleObject106.bin"/><Relationship Id="rId33" Type="http://schemas.openxmlformats.org/officeDocument/2006/relationships/oleObject" Target="../embeddings/oleObject105.bin"/><Relationship Id="rId32" Type="http://schemas.openxmlformats.org/officeDocument/2006/relationships/oleObject" Target="../embeddings/oleObject104.bin"/><Relationship Id="rId31" Type="http://schemas.openxmlformats.org/officeDocument/2006/relationships/oleObject" Target="../embeddings/oleObject103.bin"/><Relationship Id="rId30" Type="http://schemas.openxmlformats.org/officeDocument/2006/relationships/image" Target="../media/image18.wmf"/><Relationship Id="rId3" Type="http://schemas.openxmlformats.org/officeDocument/2006/relationships/oleObject" Target="../embeddings/oleObject88.bin"/><Relationship Id="rId29" Type="http://schemas.openxmlformats.org/officeDocument/2006/relationships/oleObject" Target="../embeddings/oleObject102.bin"/><Relationship Id="rId28" Type="http://schemas.openxmlformats.org/officeDocument/2006/relationships/oleObject" Target="../embeddings/oleObject101.bin"/><Relationship Id="rId27" Type="http://schemas.openxmlformats.org/officeDocument/2006/relationships/image" Target="../media/image17.wmf"/><Relationship Id="rId26" Type="http://schemas.openxmlformats.org/officeDocument/2006/relationships/oleObject" Target="../embeddings/oleObject100.bin"/><Relationship Id="rId25" Type="http://schemas.openxmlformats.org/officeDocument/2006/relationships/image" Target="../media/image16.wmf"/><Relationship Id="rId24" Type="http://schemas.openxmlformats.org/officeDocument/2006/relationships/oleObject" Target="../embeddings/oleObject99.bin"/><Relationship Id="rId23" Type="http://schemas.openxmlformats.org/officeDocument/2006/relationships/oleObject" Target="../embeddings/oleObject98.bin"/><Relationship Id="rId22" Type="http://schemas.openxmlformats.org/officeDocument/2006/relationships/image" Target="../media/image14.wmf"/><Relationship Id="rId21" Type="http://schemas.openxmlformats.org/officeDocument/2006/relationships/oleObject" Target="../embeddings/oleObject97.bin"/><Relationship Id="rId20" Type="http://schemas.openxmlformats.org/officeDocument/2006/relationships/image" Target="../media/image13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96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95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94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8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6.wmf"/><Relationship Id="rId54" Type="http://schemas.openxmlformats.org/officeDocument/2006/relationships/vmlDrawing" Target="../drawings/vmlDrawing5.vml"/><Relationship Id="rId53" Type="http://schemas.openxmlformats.org/officeDocument/2006/relationships/slideLayout" Target="../slideLayouts/slideLayout18.xml"/><Relationship Id="rId52" Type="http://schemas.openxmlformats.org/officeDocument/2006/relationships/image" Target="../media/image33.wmf"/><Relationship Id="rId51" Type="http://schemas.openxmlformats.org/officeDocument/2006/relationships/oleObject" Target="../embeddings/oleObject144.bin"/><Relationship Id="rId50" Type="http://schemas.openxmlformats.org/officeDocument/2006/relationships/oleObject" Target="../embeddings/oleObject143.bin"/><Relationship Id="rId5" Type="http://schemas.openxmlformats.org/officeDocument/2006/relationships/oleObject" Target="../embeddings/oleObject117.bin"/><Relationship Id="rId49" Type="http://schemas.openxmlformats.org/officeDocument/2006/relationships/image" Target="../media/image32.wmf"/><Relationship Id="rId48" Type="http://schemas.openxmlformats.org/officeDocument/2006/relationships/oleObject" Target="../embeddings/oleObject142.bin"/><Relationship Id="rId47" Type="http://schemas.openxmlformats.org/officeDocument/2006/relationships/image" Target="../media/image31.wmf"/><Relationship Id="rId46" Type="http://schemas.openxmlformats.org/officeDocument/2006/relationships/oleObject" Target="../embeddings/oleObject141.bin"/><Relationship Id="rId45" Type="http://schemas.openxmlformats.org/officeDocument/2006/relationships/image" Target="../media/image30.wmf"/><Relationship Id="rId44" Type="http://schemas.openxmlformats.org/officeDocument/2006/relationships/oleObject" Target="../embeddings/oleObject140.bin"/><Relationship Id="rId43" Type="http://schemas.openxmlformats.org/officeDocument/2006/relationships/image" Target="../media/image29.wmf"/><Relationship Id="rId42" Type="http://schemas.openxmlformats.org/officeDocument/2006/relationships/oleObject" Target="../embeddings/oleObject139.bin"/><Relationship Id="rId41" Type="http://schemas.openxmlformats.org/officeDocument/2006/relationships/image" Target="../media/image28.wmf"/><Relationship Id="rId40" Type="http://schemas.openxmlformats.org/officeDocument/2006/relationships/oleObject" Target="../embeddings/oleObject138.bin"/><Relationship Id="rId4" Type="http://schemas.openxmlformats.org/officeDocument/2006/relationships/image" Target="../media/image5.wmf"/><Relationship Id="rId39" Type="http://schemas.openxmlformats.org/officeDocument/2006/relationships/image" Target="../media/image26.wmf"/><Relationship Id="rId38" Type="http://schemas.openxmlformats.org/officeDocument/2006/relationships/oleObject" Target="../embeddings/oleObject137.bin"/><Relationship Id="rId37" Type="http://schemas.openxmlformats.org/officeDocument/2006/relationships/image" Target="../media/image19.wmf"/><Relationship Id="rId36" Type="http://schemas.openxmlformats.org/officeDocument/2006/relationships/oleObject" Target="../embeddings/oleObject136.bin"/><Relationship Id="rId35" Type="http://schemas.openxmlformats.org/officeDocument/2006/relationships/oleObject" Target="../embeddings/oleObject135.bin"/><Relationship Id="rId34" Type="http://schemas.openxmlformats.org/officeDocument/2006/relationships/oleObject" Target="../embeddings/oleObject134.bin"/><Relationship Id="rId33" Type="http://schemas.openxmlformats.org/officeDocument/2006/relationships/oleObject" Target="../embeddings/oleObject133.bin"/><Relationship Id="rId32" Type="http://schemas.openxmlformats.org/officeDocument/2006/relationships/oleObject" Target="../embeddings/oleObject132.bin"/><Relationship Id="rId31" Type="http://schemas.openxmlformats.org/officeDocument/2006/relationships/oleObject" Target="../embeddings/oleObject131.bin"/><Relationship Id="rId30" Type="http://schemas.openxmlformats.org/officeDocument/2006/relationships/image" Target="../media/image18.wmf"/><Relationship Id="rId3" Type="http://schemas.openxmlformats.org/officeDocument/2006/relationships/oleObject" Target="../embeddings/oleObject116.bin"/><Relationship Id="rId29" Type="http://schemas.openxmlformats.org/officeDocument/2006/relationships/oleObject" Target="../embeddings/oleObject130.bin"/><Relationship Id="rId28" Type="http://schemas.openxmlformats.org/officeDocument/2006/relationships/oleObject" Target="../embeddings/oleObject129.bin"/><Relationship Id="rId27" Type="http://schemas.openxmlformats.org/officeDocument/2006/relationships/image" Target="../media/image17.wmf"/><Relationship Id="rId26" Type="http://schemas.openxmlformats.org/officeDocument/2006/relationships/oleObject" Target="../embeddings/oleObject128.bin"/><Relationship Id="rId25" Type="http://schemas.openxmlformats.org/officeDocument/2006/relationships/image" Target="../media/image16.wmf"/><Relationship Id="rId24" Type="http://schemas.openxmlformats.org/officeDocument/2006/relationships/oleObject" Target="../embeddings/oleObject127.bin"/><Relationship Id="rId23" Type="http://schemas.openxmlformats.org/officeDocument/2006/relationships/oleObject" Target="../embeddings/oleObject126.bin"/><Relationship Id="rId22" Type="http://schemas.openxmlformats.org/officeDocument/2006/relationships/image" Target="../media/image14.wmf"/><Relationship Id="rId21" Type="http://schemas.openxmlformats.org/officeDocument/2006/relationships/oleObject" Target="../embeddings/oleObject125.bin"/><Relationship Id="rId20" Type="http://schemas.openxmlformats.org/officeDocument/2006/relationships/image" Target="../media/image13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124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123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122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121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120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1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6.wmf"/><Relationship Id="rId58" Type="http://schemas.openxmlformats.org/officeDocument/2006/relationships/vmlDrawing" Target="../drawings/vmlDrawing6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38.wmf"/><Relationship Id="rId55" Type="http://schemas.openxmlformats.org/officeDocument/2006/relationships/oleObject" Target="../embeddings/oleObject176.bin"/><Relationship Id="rId54" Type="http://schemas.openxmlformats.org/officeDocument/2006/relationships/image" Target="../media/image37.wmf"/><Relationship Id="rId53" Type="http://schemas.openxmlformats.org/officeDocument/2006/relationships/oleObject" Target="../embeddings/oleObject175.bin"/><Relationship Id="rId52" Type="http://schemas.openxmlformats.org/officeDocument/2006/relationships/image" Target="../media/image36.wmf"/><Relationship Id="rId51" Type="http://schemas.openxmlformats.org/officeDocument/2006/relationships/oleObject" Target="../embeddings/oleObject174.bin"/><Relationship Id="rId50" Type="http://schemas.openxmlformats.org/officeDocument/2006/relationships/image" Target="../media/image35.wmf"/><Relationship Id="rId5" Type="http://schemas.openxmlformats.org/officeDocument/2006/relationships/oleObject" Target="../embeddings/oleObject147.bin"/><Relationship Id="rId49" Type="http://schemas.openxmlformats.org/officeDocument/2006/relationships/oleObject" Target="../embeddings/oleObject173.bin"/><Relationship Id="rId48" Type="http://schemas.openxmlformats.org/officeDocument/2006/relationships/image" Target="../media/image11.wmf"/><Relationship Id="rId47" Type="http://schemas.openxmlformats.org/officeDocument/2006/relationships/oleObject" Target="../embeddings/oleObject172.bin"/><Relationship Id="rId46" Type="http://schemas.openxmlformats.org/officeDocument/2006/relationships/oleObject" Target="../embeddings/oleObject171.bin"/><Relationship Id="rId45" Type="http://schemas.openxmlformats.org/officeDocument/2006/relationships/image" Target="../media/image34.wmf"/><Relationship Id="rId44" Type="http://schemas.openxmlformats.org/officeDocument/2006/relationships/oleObject" Target="../embeddings/oleObject170.bin"/><Relationship Id="rId43" Type="http://schemas.openxmlformats.org/officeDocument/2006/relationships/image" Target="../media/image30.wmf"/><Relationship Id="rId42" Type="http://schemas.openxmlformats.org/officeDocument/2006/relationships/oleObject" Target="../embeddings/oleObject169.bin"/><Relationship Id="rId41" Type="http://schemas.openxmlformats.org/officeDocument/2006/relationships/image" Target="../media/image28.wmf"/><Relationship Id="rId40" Type="http://schemas.openxmlformats.org/officeDocument/2006/relationships/oleObject" Target="../embeddings/oleObject168.bin"/><Relationship Id="rId4" Type="http://schemas.openxmlformats.org/officeDocument/2006/relationships/image" Target="../media/image5.wmf"/><Relationship Id="rId39" Type="http://schemas.openxmlformats.org/officeDocument/2006/relationships/image" Target="../media/image33.wmf"/><Relationship Id="rId38" Type="http://schemas.openxmlformats.org/officeDocument/2006/relationships/oleObject" Target="../embeddings/oleObject167.bin"/><Relationship Id="rId37" Type="http://schemas.openxmlformats.org/officeDocument/2006/relationships/image" Target="../media/image26.wmf"/><Relationship Id="rId36" Type="http://schemas.openxmlformats.org/officeDocument/2006/relationships/oleObject" Target="../embeddings/oleObject166.bin"/><Relationship Id="rId35" Type="http://schemas.openxmlformats.org/officeDocument/2006/relationships/image" Target="../media/image19.wmf"/><Relationship Id="rId34" Type="http://schemas.openxmlformats.org/officeDocument/2006/relationships/oleObject" Target="../embeddings/oleObject165.bin"/><Relationship Id="rId33" Type="http://schemas.openxmlformats.org/officeDocument/2006/relationships/oleObject" Target="../embeddings/oleObject164.bin"/><Relationship Id="rId32" Type="http://schemas.openxmlformats.org/officeDocument/2006/relationships/oleObject" Target="../embeddings/oleObject163.bin"/><Relationship Id="rId31" Type="http://schemas.openxmlformats.org/officeDocument/2006/relationships/oleObject" Target="../embeddings/oleObject162.bin"/><Relationship Id="rId30" Type="http://schemas.openxmlformats.org/officeDocument/2006/relationships/oleObject" Target="../embeddings/oleObject161.bin"/><Relationship Id="rId3" Type="http://schemas.openxmlformats.org/officeDocument/2006/relationships/oleObject" Target="../embeddings/oleObject146.bin"/><Relationship Id="rId29" Type="http://schemas.openxmlformats.org/officeDocument/2006/relationships/oleObject" Target="../embeddings/oleObject160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159.bin"/><Relationship Id="rId26" Type="http://schemas.openxmlformats.org/officeDocument/2006/relationships/oleObject" Target="../embeddings/oleObject158.bin"/><Relationship Id="rId25" Type="http://schemas.openxmlformats.org/officeDocument/2006/relationships/image" Target="../media/image17.wmf"/><Relationship Id="rId24" Type="http://schemas.openxmlformats.org/officeDocument/2006/relationships/oleObject" Target="../embeddings/oleObject157.bin"/><Relationship Id="rId23" Type="http://schemas.openxmlformats.org/officeDocument/2006/relationships/image" Target="../media/image16.wmf"/><Relationship Id="rId22" Type="http://schemas.openxmlformats.org/officeDocument/2006/relationships/oleObject" Target="../embeddings/oleObject156.bin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4.wmf"/><Relationship Id="rId2" Type="http://schemas.openxmlformats.org/officeDocument/2006/relationships/image" Target="../media/image4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07210" y="1189990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最短路算法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9015" y="4133850"/>
            <a:ext cx="3221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By</a:t>
            </a:r>
            <a:r>
              <a:rPr lang="en-US" altLang="zh-CN" sz="2800"/>
              <a:t>   </a:t>
            </a:r>
            <a:r>
              <a:rPr lang="en-US" altLang="zh-CN" sz="3600"/>
              <a:t>lyc</a:t>
            </a:r>
            <a:endParaRPr lang="en-US" altLang="zh-CN" sz="36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Line 2"/>
          <p:cNvSpPr/>
          <p:nvPr/>
        </p:nvSpPr>
        <p:spPr>
          <a:xfrm flipV="1">
            <a:off x="1841500" y="850900"/>
            <a:ext cx="99060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699" name="Line 3"/>
          <p:cNvSpPr/>
          <p:nvPr/>
        </p:nvSpPr>
        <p:spPr>
          <a:xfrm>
            <a:off x="1841500" y="1536700"/>
            <a:ext cx="91440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0" name="Line 4"/>
          <p:cNvSpPr/>
          <p:nvPr/>
        </p:nvSpPr>
        <p:spPr>
          <a:xfrm>
            <a:off x="2819400" y="838200"/>
            <a:ext cx="152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1" name="Line 5"/>
          <p:cNvSpPr/>
          <p:nvPr/>
        </p:nvSpPr>
        <p:spPr>
          <a:xfrm>
            <a:off x="4356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2" name="Line 6"/>
          <p:cNvSpPr/>
          <p:nvPr/>
        </p:nvSpPr>
        <p:spPr>
          <a:xfrm>
            <a:off x="2755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3" name="Line 7"/>
          <p:cNvSpPr/>
          <p:nvPr/>
        </p:nvSpPr>
        <p:spPr>
          <a:xfrm>
            <a:off x="4279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4" name="Line 8"/>
          <p:cNvSpPr/>
          <p:nvPr/>
        </p:nvSpPr>
        <p:spPr>
          <a:xfrm>
            <a:off x="5880100" y="850900"/>
            <a:ext cx="1219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5" name="Line 9"/>
          <p:cNvSpPr/>
          <p:nvPr/>
        </p:nvSpPr>
        <p:spPr>
          <a:xfrm flipV="1">
            <a:off x="5803900" y="1612900"/>
            <a:ext cx="1219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6" name="Line 10"/>
          <p:cNvSpPr/>
          <p:nvPr/>
        </p:nvSpPr>
        <p:spPr>
          <a:xfrm flipV="1">
            <a:off x="5803900" y="19177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7" name="Line 11"/>
          <p:cNvSpPr/>
          <p:nvPr/>
        </p:nvSpPr>
        <p:spPr>
          <a:xfrm flipV="1">
            <a:off x="2755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8" name="Line 12"/>
          <p:cNvSpPr/>
          <p:nvPr/>
        </p:nvSpPr>
        <p:spPr>
          <a:xfrm flipV="1">
            <a:off x="3822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9" name="Line 13"/>
          <p:cNvSpPr/>
          <p:nvPr/>
        </p:nvSpPr>
        <p:spPr>
          <a:xfrm>
            <a:off x="2832100" y="850900"/>
            <a:ext cx="99060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10" name="Line 14"/>
          <p:cNvSpPr/>
          <p:nvPr/>
        </p:nvSpPr>
        <p:spPr>
          <a:xfrm>
            <a:off x="3822700" y="1917700"/>
            <a:ext cx="3810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11" name="Line 15"/>
          <p:cNvSpPr/>
          <p:nvPr/>
        </p:nvSpPr>
        <p:spPr>
          <a:xfrm>
            <a:off x="4356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12" name="Line 16"/>
          <p:cNvSpPr/>
          <p:nvPr/>
        </p:nvSpPr>
        <p:spPr>
          <a:xfrm>
            <a:off x="5346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13" name="Line 17"/>
          <p:cNvSpPr/>
          <p:nvPr/>
        </p:nvSpPr>
        <p:spPr>
          <a:xfrm flipV="1">
            <a:off x="4279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14" name="Line 18"/>
          <p:cNvSpPr/>
          <p:nvPr/>
        </p:nvSpPr>
        <p:spPr>
          <a:xfrm flipV="1">
            <a:off x="5346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15" name="Line 19"/>
          <p:cNvSpPr/>
          <p:nvPr/>
        </p:nvSpPr>
        <p:spPr>
          <a:xfrm>
            <a:off x="5803900" y="8509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16" name="Line 20"/>
          <p:cNvSpPr/>
          <p:nvPr/>
        </p:nvSpPr>
        <p:spPr>
          <a:xfrm>
            <a:off x="5803900" y="17653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9717" name="对象 29716"/>
          <p:cNvGraphicFramePr>
            <a:graphicFrameLocks noChangeAspect="1"/>
          </p:cNvGraphicFramePr>
          <p:nvPr/>
        </p:nvGraphicFramePr>
        <p:xfrm>
          <a:off x="1219200" y="12954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1" imgW="140335" imgH="217170" progId="Equation.3">
                  <p:embed/>
                </p:oleObj>
              </mc:Choice>
              <mc:Fallback>
                <p:oleObj name="" r:id="rId1" imgW="140335" imgH="21717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对象 29717"/>
          <p:cNvGraphicFramePr>
            <a:graphicFrameLocks noChangeAspect="1"/>
          </p:cNvGraphicFramePr>
          <p:nvPr/>
        </p:nvGraphicFramePr>
        <p:xfrm>
          <a:off x="2514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" imgW="166370" imgH="217170" progId="Equation.3">
                  <p:embed/>
                </p:oleObj>
              </mc:Choice>
              <mc:Fallback>
                <p:oleObj name="" r:id="rId3" imgW="166370" imgH="21717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对象 29718"/>
          <p:cNvGraphicFramePr>
            <a:graphicFrameLocks noChangeAspect="1"/>
          </p:cNvGraphicFramePr>
          <p:nvPr/>
        </p:nvGraphicFramePr>
        <p:xfrm>
          <a:off x="2514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5" imgW="153670" imgH="230505" progId="Equation.3">
                  <p:embed/>
                </p:oleObj>
              </mc:Choice>
              <mc:Fallback>
                <p:oleObj name="" r:id="rId5" imgW="153670" imgH="230505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对象 29719"/>
          <p:cNvGraphicFramePr>
            <a:graphicFrameLocks noChangeAspect="1"/>
          </p:cNvGraphicFramePr>
          <p:nvPr/>
        </p:nvGraphicFramePr>
        <p:xfrm>
          <a:off x="3962400" y="22860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7" imgW="153670" imgH="230505" progId="Equation.3">
                  <p:embed/>
                </p:oleObj>
              </mc:Choice>
              <mc:Fallback>
                <p:oleObj name="" r:id="rId7" imgW="153670" imgH="230505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22860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对象 29720"/>
          <p:cNvGraphicFramePr>
            <a:graphicFrameLocks noChangeAspect="1"/>
          </p:cNvGraphicFramePr>
          <p:nvPr/>
        </p:nvGraphicFramePr>
        <p:xfrm>
          <a:off x="5626100" y="2362200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9" imgW="166370" imgH="229870" progId="Equation.3">
                  <p:embed/>
                </p:oleObj>
              </mc:Choice>
              <mc:Fallback>
                <p:oleObj name="" r:id="rId9" imgW="166370" imgH="22987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6100" y="2362200"/>
                        <a:ext cx="330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对象 29721"/>
          <p:cNvGraphicFramePr>
            <a:graphicFrameLocks noChangeAspect="1"/>
          </p:cNvGraphicFramePr>
          <p:nvPr/>
        </p:nvGraphicFramePr>
        <p:xfrm>
          <a:off x="7162800" y="13716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1" imgW="153670" imgH="230505" progId="Equation.3">
                  <p:embed/>
                </p:oleObj>
              </mc:Choice>
              <mc:Fallback>
                <p:oleObj name="" r:id="rId11" imgW="153670" imgH="230505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13716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对象 29722"/>
          <p:cNvGraphicFramePr>
            <a:graphicFrameLocks noChangeAspect="1"/>
          </p:cNvGraphicFramePr>
          <p:nvPr/>
        </p:nvGraphicFramePr>
        <p:xfrm>
          <a:off x="5702300" y="30638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3" imgW="166370" imgH="229870" progId="Equation.3">
                  <p:embed/>
                </p:oleObj>
              </mc:Choice>
              <mc:Fallback>
                <p:oleObj name="" r:id="rId13" imgW="166370" imgH="22987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02300" y="306388"/>
                        <a:ext cx="33020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4" name="对象 29723"/>
          <p:cNvGraphicFramePr>
            <a:graphicFrameLocks noChangeAspect="1"/>
          </p:cNvGraphicFramePr>
          <p:nvPr/>
        </p:nvGraphicFramePr>
        <p:xfrm>
          <a:off x="2286000" y="914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15" imgW="128270" imgH="166370" progId="Equation.3">
                  <p:embed/>
                </p:oleObj>
              </mc:Choice>
              <mc:Fallback>
                <p:oleObj name="" r:id="rId15" imgW="128270" imgH="16637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914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对象 29724"/>
          <p:cNvGraphicFramePr>
            <a:graphicFrameLocks noChangeAspect="1"/>
          </p:cNvGraphicFramePr>
          <p:nvPr/>
        </p:nvGraphicFramePr>
        <p:xfrm>
          <a:off x="2286000" y="1981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7" imgW="128270" imgH="179070" progId="Equation.3">
                  <p:embed/>
                </p:oleObj>
              </mc:Choice>
              <mc:Fallback>
                <p:oleObj name="" r:id="rId17" imgW="128270" imgH="17907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对象 29725"/>
          <p:cNvGraphicFramePr>
            <a:graphicFrameLocks noChangeAspect="1"/>
          </p:cNvGraphicFramePr>
          <p:nvPr/>
        </p:nvGraphicFramePr>
        <p:xfrm>
          <a:off x="3657600" y="2362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19" imgW="128270" imgH="179070" progId="Equation.3">
                  <p:embed/>
                </p:oleObj>
              </mc:Choice>
              <mc:Fallback>
                <p:oleObj name="" r:id="rId19" imgW="128270" imgH="17907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7600" y="2362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对象 29726"/>
          <p:cNvGraphicFramePr>
            <a:graphicFrameLocks noChangeAspect="1"/>
          </p:cNvGraphicFramePr>
          <p:nvPr/>
        </p:nvGraphicFramePr>
        <p:xfrm>
          <a:off x="4813300" y="2374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21" imgW="128270" imgH="179070" progId="Equation.3">
                  <p:embed/>
                </p:oleObj>
              </mc:Choice>
              <mc:Fallback>
                <p:oleObj name="" r:id="rId21" imgW="128270" imgH="17907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3300" y="23749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对象 29727"/>
          <p:cNvGraphicFramePr>
            <a:graphicFrameLocks noChangeAspect="1"/>
          </p:cNvGraphicFramePr>
          <p:nvPr/>
        </p:nvGraphicFramePr>
        <p:xfrm>
          <a:off x="6291263" y="2079625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22" imgW="89535" imgH="166370" progId="Equation.3">
                  <p:embed/>
                </p:oleObj>
              </mc:Choice>
              <mc:Fallback>
                <p:oleObj name="" r:id="rId22" imgW="89535" imgH="16637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91263" y="2079625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对象 29728"/>
          <p:cNvGraphicFramePr>
            <a:graphicFrameLocks noChangeAspect="1"/>
          </p:cNvGraphicFramePr>
          <p:nvPr/>
        </p:nvGraphicFramePr>
        <p:xfrm>
          <a:off x="3581400" y="5334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4" imgW="115570" imgH="179070" progId="Equation.3">
                  <p:embed/>
                </p:oleObj>
              </mc:Choice>
              <mc:Fallback>
                <p:oleObj name="" r:id="rId24" imgW="115570" imgH="17907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81400" y="5334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对象 29729"/>
          <p:cNvGraphicFramePr>
            <a:graphicFrameLocks noChangeAspect="1"/>
          </p:cNvGraphicFramePr>
          <p:nvPr/>
        </p:nvGraphicFramePr>
        <p:xfrm>
          <a:off x="6413500" y="850900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26" imgW="89535" imgH="166370" progId="Equation.3">
                  <p:embed/>
                </p:oleObj>
              </mc:Choice>
              <mc:Fallback>
                <p:oleObj name="" r:id="rId26" imgW="89535" imgH="16637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13500" y="850900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1" name="对象 29730"/>
          <p:cNvGraphicFramePr>
            <a:graphicFrameLocks noChangeAspect="1"/>
          </p:cNvGraphicFramePr>
          <p:nvPr/>
        </p:nvGraphicFramePr>
        <p:xfrm>
          <a:off x="4946650" y="536575"/>
          <a:ext cx="1793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7" imgW="115570" imgH="179070" progId="Equation.3">
                  <p:embed/>
                </p:oleObj>
              </mc:Choice>
              <mc:Fallback>
                <p:oleObj name="" r:id="rId27" imgW="115570" imgH="17907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46650" y="536575"/>
                        <a:ext cx="179388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2" name="对象 29731"/>
          <p:cNvGraphicFramePr>
            <a:graphicFrameLocks noChangeAspect="1"/>
          </p:cNvGraphicFramePr>
          <p:nvPr/>
        </p:nvGraphicFramePr>
        <p:xfrm>
          <a:off x="5880100" y="16129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29" imgW="115570" imgH="179070" progId="Equation.3">
                  <p:embed/>
                </p:oleObj>
              </mc:Choice>
              <mc:Fallback>
                <p:oleObj name="" r:id="rId29" imgW="115570" imgH="17907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80100" y="16129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3" name="对象 29732"/>
          <p:cNvGraphicFramePr>
            <a:graphicFrameLocks noChangeAspect="1"/>
          </p:cNvGraphicFramePr>
          <p:nvPr/>
        </p:nvGraphicFramePr>
        <p:xfrm>
          <a:off x="5118100" y="11557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30" imgW="115570" imgH="179070" progId="Equation.3">
                  <p:embed/>
                </p:oleObj>
              </mc:Choice>
              <mc:Fallback>
                <p:oleObj name="" r:id="rId30" imgW="115570" imgH="17907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18100" y="11557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4" name="对象 29733"/>
          <p:cNvGraphicFramePr>
            <a:graphicFrameLocks noChangeAspect="1"/>
          </p:cNvGraphicFramePr>
          <p:nvPr/>
        </p:nvGraphicFramePr>
        <p:xfrm>
          <a:off x="3352800" y="11430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31" imgW="128270" imgH="166370" progId="Equation.3">
                  <p:embed/>
                </p:oleObj>
              </mc:Choice>
              <mc:Fallback>
                <p:oleObj name="" r:id="rId31" imgW="128270" imgH="16637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2800" y="11430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对象 29734"/>
          <p:cNvGraphicFramePr>
            <a:graphicFrameLocks noChangeAspect="1"/>
          </p:cNvGraphicFramePr>
          <p:nvPr/>
        </p:nvGraphicFramePr>
        <p:xfrm>
          <a:off x="2832100" y="18415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32" imgW="128270" imgH="166370" progId="Equation.3">
                  <p:embed/>
                </p:oleObj>
              </mc:Choice>
              <mc:Fallback>
                <p:oleObj name="" r:id="rId32" imgW="128270" imgH="16637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32100" y="18415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6" name="对象 29735"/>
          <p:cNvGraphicFramePr>
            <a:graphicFrameLocks noChangeAspect="1"/>
          </p:cNvGraphicFramePr>
          <p:nvPr/>
        </p:nvGraphicFramePr>
        <p:xfrm>
          <a:off x="4508500" y="1155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33" imgW="128270" imgH="179070" progId="Equation.3">
                  <p:embed/>
                </p:oleObj>
              </mc:Choice>
              <mc:Fallback>
                <p:oleObj name="" r:id="rId33" imgW="128270" imgH="17907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08500" y="1155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7" name="对象 29736"/>
          <p:cNvGraphicFramePr>
            <a:graphicFrameLocks noChangeAspect="1"/>
          </p:cNvGraphicFramePr>
          <p:nvPr/>
        </p:nvGraphicFramePr>
        <p:xfrm>
          <a:off x="1447800" y="13716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34" imgW="230505" imgH="204470" progId="Equation.3">
                  <p:embed/>
                </p:oleObj>
              </mc:Choice>
              <mc:Fallback>
                <p:oleObj name="" r:id="rId34" imgW="230505" imgH="20447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8" name="未知"/>
          <p:cNvSpPr/>
          <p:nvPr/>
        </p:nvSpPr>
        <p:spPr>
          <a:xfrm>
            <a:off x="1524000" y="1066800"/>
            <a:ext cx="838200" cy="838200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0" y="528"/>
              </a:cxn>
            </a:cxnLst>
            <a:rect l="txL" t="txT" r="txR" b="txB"/>
            <a:pathLst>
              <a:path w="528" h="528">
                <a:moveTo>
                  <a:pt x="0" y="0"/>
                </a:moveTo>
                <a:cubicBezTo>
                  <a:pt x="264" y="52"/>
                  <a:pt x="528" y="104"/>
                  <a:pt x="528" y="192"/>
                </a:cubicBezTo>
                <a:cubicBezTo>
                  <a:pt x="528" y="280"/>
                  <a:pt x="264" y="404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9739" name="对象 29738"/>
          <p:cNvGraphicFramePr>
            <a:graphicFrameLocks noChangeAspect="1"/>
          </p:cNvGraphicFramePr>
          <p:nvPr/>
        </p:nvGraphicFramePr>
        <p:xfrm>
          <a:off x="28194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6" imgW="230505" imgH="204470" progId="Equation.3">
                  <p:embed/>
                </p:oleObj>
              </mc:Choice>
              <mc:Fallback>
                <p:oleObj name="" r:id="rId36" imgW="230505" imgH="20447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0" name="未知"/>
          <p:cNvSpPr/>
          <p:nvPr/>
        </p:nvSpPr>
        <p:spPr>
          <a:xfrm>
            <a:off x="1524000" y="381000"/>
            <a:ext cx="2095500" cy="2070100"/>
          </a:xfrm>
          <a:custGeom>
            <a:avLst/>
            <a:gdLst>
              <a:gd name="txL" fmla="*/ 0 w 1320"/>
              <a:gd name="txT" fmla="*/ 0 h 1304"/>
              <a:gd name="txR" fmla="*/ 1320 w 1320"/>
              <a:gd name="txB" fmla="*/ 1304 h 1304"/>
            </a:gdLst>
            <a:ahLst/>
            <a:cxnLst>
              <a:cxn ang="0">
                <a:pos x="432" y="104"/>
              </a:cxn>
              <a:cxn ang="0">
                <a:pos x="1248" y="200"/>
              </a:cxn>
              <a:cxn ang="0">
                <a:pos x="0" y="1304"/>
              </a:cxn>
            </a:cxnLst>
            <a:rect l="txL" t="txT" r="txR" b="txB"/>
            <a:pathLst>
              <a:path w="1320" h="1304">
                <a:moveTo>
                  <a:pt x="432" y="104"/>
                </a:moveTo>
                <a:cubicBezTo>
                  <a:pt x="876" y="52"/>
                  <a:pt x="1320" y="0"/>
                  <a:pt x="1248" y="200"/>
                </a:cubicBezTo>
                <a:cubicBezTo>
                  <a:pt x="1176" y="400"/>
                  <a:pt x="588" y="852"/>
                  <a:pt x="0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9741" name="对象 29740"/>
          <p:cNvGraphicFramePr>
            <a:graphicFrameLocks noChangeAspect="1"/>
          </p:cNvGraphicFramePr>
          <p:nvPr/>
        </p:nvGraphicFramePr>
        <p:xfrm>
          <a:off x="2743200" y="24384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38" imgW="230505" imgH="204470" progId="Equation.3">
                  <p:embed/>
                </p:oleObj>
              </mc:Choice>
              <mc:Fallback>
                <p:oleObj name="" r:id="rId38" imgW="230505" imgH="20447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743200" y="24384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2" name="未知"/>
          <p:cNvSpPr/>
          <p:nvPr/>
        </p:nvSpPr>
        <p:spPr>
          <a:xfrm>
            <a:off x="2667000" y="228600"/>
            <a:ext cx="1447800" cy="2667000"/>
          </a:xfrm>
          <a:custGeom>
            <a:avLst/>
            <a:gdLst>
              <a:gd name="txL" fmla="*/ 0 w 912"/>
              <a:gd name="txT" fmla="*/ 0 h 1680"/>
              <a:gd name="txR" fmla="*/ 912 w 912"/>
              <a:gd name="txB" fmla="*/ 1680 h 1680"/>
            </a:gdLst>
            <a:ahLst/>
            <a:cxnLst>
              <a:cxn ang="0">
                <a:pos x="0" y="0"/>
              </a:cxn>
              <a:cxn ang="0">
                <a:pos x="720" y="240"/>
              </a:cxn>
              <a:cxn ang="0">
                <a:pos x="816" y="912"/>
              </a:cxn>
              <a:cxn ang="0">
                <a:pos x="144" y="1680"/>
              </a:cxn>
            </a:cxnLst>
            <a:rect l="txL" t="txT" r="txR" b="txB"/>
            <a:pathLst>
              <a:path w="912" h="1680">
                <a:moveTo>
                  <a:pt x="0" y="0"/>
                </a:moveTo>
                <a:cubicBezTo>
                  <a:pt x="292" y="44"/>
                  <a:pt x="584" y="88"/>
                  <a:pt x="720" y="240"/>
                </a:cubicBezTo>
                <a:cubicBezTo>
                  <a:pt x="856" y="392"/>
                  <a:pt x="912" y="672"/>
                  <a:pt x="816" y="912"/>
                </a:cubicBezTo>
                <a:cubicBezTo>
                  <a:pt x="720" y="1152"/>
                  <a:pt x="432" y="1416"/>
                  <a:pt x="144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43" name="Text Box 47"/>
          <p:cNvSpPr txBox="1"/>
          <p:nvPr/>
        </p:nvSpPr>
        <p:spPr>
          <a:xfrm>
            <a:off x="533400" y="312420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5）接着往下考察，有四条路可走：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9744" name="对象 29743"/>
          <p:cNvGraphicFramePr>
            <a:graphicFrameLocks noChangeAspect="1"/>
          </p:cNvGraphicFramePr>
          <p:nvPr/>
        </p:nvGraphicFramePr>
        <p:xfrm>
          <a:off x="5334000" y="3124200"/>
          <a:ext cx="990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40" imgW="495935" imgH="215900" progId="Equation.3">
                  <p:embed/>
                </p:oleObj>
              </mc:Choice>
              <mc:Fallback>
                <p:oleObj name="" r:id="rId40" imgW="495935" imgH="2159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334000" y="3124200"/>
                        <a:ext cx="99060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5" name="Text Box 49"/>
          <p:cNvSpPr txBox="1"/>
          <p:nvPr/>
        </p:nvSpPr>
        <p:spPr>
          <a:xfrm>
            <a:off x="533400" y="38100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可选择的最短路为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9746" name="对象 29745"/>
          <p:cNvGraphicFramePr>
            <a:graphicFrameLocks noChangeAspect="1"/>
          </p:cNvGraphicFramePr>
          <p:nvPr/>
        </p:nvGraphicFramePr>
        <p:xfrm>
          <a:off x="1362075" y="4495800"/>
          <a:ext cx="58340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42" imgW="2603500" imgH="228600" progId="Equation.3">
                  <p:embed/>
                </p:oleObj>
              </mc:Choice>
              <mc:Fallback>
                <p:oleObj name="" r:id="rId42" imgW="2603500" imgH="2286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362075" y="4495800"/>
                        <a:ext cx="5834063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7" name="对象 29746"/>
          <p:cNvGraphicFramePr>
            <a:graphicFrameLocks noChangeAspect="1"/>
          </p:cNvGraphicFramePr>
          <p:nvPr/>
        </p:nvGraphicFramePr>
        <p:xfrm>
          <a:off x="1676400" y="55626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44" imgW="166370" imgH="217170" progId="Equation.3">
                  <p:embed/>
                </p:oleObj>
              </mc:Choice>
              <mc:Fallback>
                <p:oleObj name="" r:id="rId44" imgW="166370" imgH="21717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676400" y="55626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8" name="对象 29747"/>
          <p:cNvGraphicFramePr>
            <a:graphicFrameLocks noChangeAspect="1"/>
          </p:cNvGraphicFramePr>
          <p:nvPr/>
        </p:nvGraphicFramePr>
        <p:xfrm>
          <a:off x="6477000" y="31242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46" imgW="496570" imgH="229235" progId="Equation.3">
                  <p:embed/>
                </p:oleObj>
              </mc:Choice>
              <mc:Fallback>
                <p:oleObj name="" r:id="rId46" imgW="496570" imgH="229235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6477000" y="3124200"/>
                        <a:ext cx="990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9" name="对象 29748"/>
          <p:cNvGraphicFramePr>
            <a:graphicFrameLocks noChangeAspect="1"/>
          </p:cNvGraphicFramePr>
          <p:nvPr/>
        </p:nvGraphicFramePr>
        <p:xfrm>
          <a:off x="5334000" y="35814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48" imgW="496570" imgH="229235" progId="Equation.3">
                  <p:embed/>
                </p:oleObj>
              </mc:Choice>
              <mc:Fallback>
                <p:oleObj name="" r:id="rId48" imgW="496570" imgH="229235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5334000" y="3581400"/>
                        <a:ext cx="990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0" name="对象 29749"/>
          <p:cNvGraphicFramePr>
            <a:graphicFrameLocks noChangeAspect="1"/>
          </p:cNvGraphicFramePr>
          <p:nvPr/>
        </p:nvGraphicFramePr>
        <p:xfrm>
          <a:off x="1600200" y="5029200"/>
          <a:ext cx="914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50" imgW="459105" imgH="216535" progId="Equation.3">
                  <p:embed/>
                </p:oleObj>
              </mc:Choice>
              <mc:Fallback>
                <p:oleObj name="" r:id="rId50" imgW="459105" imgH="216535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600200" y="5029200"/>
                        <a:ext cx="91440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1" name="对象 29750"/>
          <p:cNvGraphicFramePr>
            <a:graphicFrameLocks noChangeAspect="1"/>
          </p:cNvGraphicFramePr>
          <p:nvPr/>
        </p:nvGraphicFramePr>
        <p:xfrm>
          <a:off x="4276725" y="2362200"/>
          <a:ext cx="323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52" imgW="217170" imgH="204470" progId="Equation.3">
                  <p:embed/>
                </p:oleObj>
              </mc:Choice>
              <mc:Fallback>
                <p:oleObj name="" r:id="rId52" imgW="217170" imgH="20447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276725" y="2362200"/>
                        <a:ext cx="3238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52" name="未知"/>
          <p:cNvSpPr/>
          <p:nvPr/>
        </p:nvSpPr>
        <p:spPr>
          <a:xfrm>
            <a:off x="3810000" y="304800"/>
            <a:ext cx="1066800" cy="2590800"/>
          </a:xfrm>
          <a:custGeom>
            <a:avLst/>
            <a:gdLst>
              <a:gd name="txL" fmla="*/ 0 w 672"/>
              <a:gd name="txT" fmla="*/ 0 h 1632"/>
              <a:gd name="txR" fmla="*/ 672 w 672"/>
              <a:gd name="txB" fmla="*/ 1632 h 1632"/>
            </a:gdLst>
            <a:ahLst/>
            <a:cxnLst>
              <a:cxn ang="0">
                <a:pos x="0" y="0"/>
              </a:cxn>
              <a:cxn ang="0">
                <a:pos x="336" y="624"/>
              </a:cxn>
              <a:cxn ang="0">
                <a:pos x="672" y="1056"/>
              </a:cxn>
              <a:cxn ang="0">
                <a:pos x="336" y="1632"/>
              </a:cxn>
            </a:cxnLst>
            <a:rect l="txL" t="txT" r="txR" b="txB"/>
            <a:pathLst>
              <a:path w="672" h="1632">
                <a:moveTo>
                  <a:pt x="0" y="0"/>
                </a:moveTo>
                <a:cubicBezTo>
                  <a:pt x="112" y="224"/>
                  <a:pt x="224" y="448"/>
                  <a:pt x="336" y="624"/>
                </a:cubicBezTo>
                <a:cubicBezTo>
                  <a:pt x="448" y="800"/>
                  <a:pt x="672" y="888"/>
                  <a:pt x="672" y="1056"/>
                </a:cubicBezTo>
                <a:cubicBezTo>
                  <a:pt x="672" y="1224"/>
                  <a:pt x="504" y="1428"/>
                  <a:pt x="336" y="1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9753" name="对象 29752"/>
          <p:cNvGraphicFramePr>
            <a:graphicFrameLocks noChangeAspect="1"/>
          </p:cNvGraphicFramePr>
          <p:nvPr/>
        </p:nvGraphicFramePr>
        <p:xfrm>
          <a:off x="6489700" y="3581400"/>
          <a:ext cx="965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54" imgW="485140" imgH="229870" progId="Equation.3">
                  <p:embed/>
                </p:oleObj>
              </mc:Choice>
              <mc:Fallback>
                <p:oleObj name="" r:id="rId54" imgW="485140" imgH="22987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6489700" y="3581400"/>
                        <a:ext cx="9652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4" name="对象 29753"/>
          <p:cNvGraphicFramePr>
            <a:graphicFrameLocks noChangeAspect="1"/>
          </p:cNvGraphicFramePr>
          <p:nvPr/>
        </p:nvGraphicFramePr>
        <p:xfrm>
          <a:off x="4038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56" imgW="166370" imgH="217170" progId="Equation.3">
                  <p:embed/>
                </p:oleObj>
              </mc:Choice>
              <mc:Fallback>
                <p:oleObj name="" r:id="rId56" imgW="166370" imgH="21717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038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5" name="对象 29754"/>
          <p:cNvGraphicFramePr>
            <a:graphicFrameLocks noChangeAspect="1"/>
          </p:cNvGraphicFramePr>
          <p:nvPr/>
        </p:nvGraphicFramePr>
        <p:xfrm>
          <a:off x="42672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57" imgW="230505" imgH="204470" progId="Equation.3">
                  <p:embed/>
                </p:oleObj>
              </mc:Choice>
              <mc:Fallback>
                <p:oleObj name="" r:id="rId57" imgW="230505" imgH="20447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2672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56" name="未知"/>
          <p:cNvSpPr/>
          <p:nvPr/>
        </p:nvSpPr>
        <p:spPr>
          <a:xfrm>
            <a:off x="4648200" y="304800"/>
            <a:ext cx="622300" cy="2590800"/>
          </a:xfrm>
          <a:custGeom>
            <a:avLst/>
            <a:gdLst>
              <a:gd name="txL" fmla="*/ 0 w 392"/>
              <a:gd name="txT" fmla="*/ 0 h 1632"/>
              <a:gd name="txR" fmla="*/ 392 w 392"/>
              <a:gd name="txB" fmla="*/ 1632 h 1632"/>
            </a:gdLst>
            <a:ahLst/>
            <a:cxnLst>
              <a:cxn ang="0">
                <a:pos x="0" y="0"/>
              </a:cxn>
              <a:cxn ang="0">
                <a:pos x="192" y="480"/>
              </a:cxn>
              <a:cxn ang="0">
                <a:pos x="384" y="1104"/>
              </a:cxn>
              <a:cxn ang="0">
                <a:pos x="144" y="1632"/>
              </a:cxn>
            </a:cxnLst>
            <a:rect l="txL" t="txT" r="txR" b="txB"/>
            <a:pathLst>
              <a:path w="392" h="1632">
                <a:moveTo>
                  <a:pt x="0" y="0"/>
                </a:moveTo>
                <a:cubicBezTo>
                  <a:pt x="64" y="148"/>
                  <a:pt x="128" y="296"/>
                  <a:pt x="192" y="480"/>
                </a:cubicBezTo>
                <a:cubicBezTo>
                  <a:pt x="256" y="664"/>
                  <a:pt x="392" y="912"/>
                  <a:pt x="384" y="1104"/>
                </a:cubicBezTo>
                <a:cubicBezTo>
                  <a:pt x="376" y="1296"/>
                  <a:pt x="260" y="1464"/>
                  <a:pt x="144" y="1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57" name="Text Box 61"/>
          <p:cNvSpPr txBox="1"/>
          <p:nvPr/>
        </p:nvSpPr>
        <p:spPr>
          <a:xfrm>
            <a:off x="838200" y="50292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① 给           划成粗线。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9758" name="Text Box 62"/>
          <p:cNvSpPr txBox="1"/>
          <p:nvPr/>
        </p:nvSpPr>
        <p:spPr>
          <a:xfrm>
            <a:off x="838200" y="60960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③ 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划第5个弧。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9759" name="Text Box 63"/>
          <p:cNvSpPr txBox="1"/>
          <p:nvPr/>
        </p:nvSpPr>
        <p:spPr>
          <a:xfrm>
            <a:off x="838200" y="55626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②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 给     标号（9）。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9760" name="Text Box 64"/>
          <p:cNvSpPr txBox="1"/>
          <p:nvPr/>
        </p:nvSpPr>
        <p:spPr>
          <a:xfrm>
            <a:off x="1219200" y="1828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①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9761" name="Text Box 65"/>
          <p:cNvSpPr txBox="1"/>
          <p:nvPr/>
        </p:nvSpPr>
        <p:spPr>
          <a:xfrm>
            <a:off x="1219200" y="2209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②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9762" name="Text Box 66"/>
          <p:cNvSpPr txBox="1"/>
          <p:nvPr/>
        </p:nvSpPr>
        <p:spPr>
          <a:xfrm>
            <a:off x="2514600" y="27432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③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9763" name="Text Box 67"/>
          <p:cNvSpPr txBox="1"/>
          <p:nvPr/>
        </p:nvSpPr>
        <p:spPr>
          <a:xfrm>
            <a:off x="4038600" y="27432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④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9764" name="Line 68"/>
          <p:cNvSpPr/>
          <p:nvPr/>
        </p:nvSpPr>
        <p:spPr>
          <a:xfrm>
            <a:off x="2819400" y="8382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65" name="Text Box 69"/>
          <p:cNvSpPr txBox="1"/>
          <p:nvPr/>
        </p:nvSpPr>
        <p:spPr>
          <a:xfrm>
            <a:off x="4572000" y="27432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⑤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9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9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9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9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9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9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9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/>
      <p:bldP spid="29745" grpId="0"/>
      <p:bldP spid="29757" grpId="0"/>
      <p:bldP spid="29757" grpId="1"/>
      <p:bldP spid="29758" grpId="0"/>
      <p:bldP spid="29758" grpId="1"/>
      <p:bldP spid="29759" grpId="0"/>
      <p:bldP spid="29759" grpId="1"/>
      <p:bldP spid="297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Line 2"/>
          <p:cNvSpPr/>
          <p:nvPr/>
        </p:nvSpPr>
        <p:spPr>
          <a:xfrm flipV="1">
            <a:off x="1841500" y="850900"/>
            <a:ext cx="99060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3" name="Line 3"/>
          <p:cNvSpPr/>
          <p:nvPr/>
        </p:nvSpPr>
        <p:spPr>
          <a:xfrm>
            <a:off x="1841500" y="1536700"/>
            <a:ext cx="91440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4" name="Line 4"/>
          <p:cNvSpPr/>
          <p:nvPr/>
        </p:nvSpPr>
        <p:spPr>
          <a:xfrm>
            <a:off x="2832100" y="850900"/>
            <a:ext cx="152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5" name="Line 5"/>
          <p:cNvSpPr/>
          <p:nvPr/>
        </p:nvSpPr>
        <p:spPr>
          <a:xfrm>
            <a:off x="4356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6" name="Line 6"/>
          <p:cNvSpPr/>
          <p:nvPr/>
        </p:nvSpPr>
        <p:spPr>
          <a:xfrm>
            <a:off x="2755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7" name="Line 7"/>
          <p:cNvSpPr/>
          <p:nvPr/>
        </p:nvSpPr>
        <p:spPr>
          <a:xfrm>
            <a:off x="4279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8" name="Line 8"/>
          <p:cNvSpPr/>
          <p:nvPr/>
        </p:nvSpPr>
        <p:spPr>
          <a:xfrm>
            <a:off x="5880100" y="850900"/>
            <a:ext cx="1219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9" name="Line 9"/>
          <p:cNvSpPr/>
          <p:nvPr/>
        </p:nvSpPr>
        <p:spPr>
          <a:xfrm flipV="1">
            <a:off x="5803900" y="1612900"/>
            <a:ext cx="1219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0" name="Line 10"/>
          <p:cNvSpPr/>
          <p:nvPr/>
        </p:nvSpPr>
        <p:spPr>
          <a:xfrm flipV="1">
            <a:off x="5803900" y="19177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1" name="Line 11"/>
          <p:cNvSpPr/>
          <p:nvPr/>
        </p:nvSpPr>
        <p:spPr>
          <a:xfrm flipV="1">
            <a:off x="2755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2" name="Line 12"/>
          <p:cNvSpPr/>
          <p:nvPr/>
        </p:nvSpPr>
        <p:spPr>
          <a:xfrm flipV="1">
            <a:off x="3822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3" name="Line 13"/>
          <p:cNvSpPr/>
          <p:nvPr/>
        </p:nvSpPr>
        <p:spPr>
          <a:xfrm>
            <a:off x="2832100" y="850900"/>
            <a:ext cx="99060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4" name="Line 14"/>
          <p:cNvSpPr/>
          <p:nvPr/>
        </p:nvSpPr>
        <p:spPr>
          <a:xfrm>
            <a:off x="3822700" y="1917700"/>
            <a:ext cx="3810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15"/>
          <p:cNvSpPr/>
          <p:nvPr/>
        </p:nvSpPr>
        <p:spPr>
          <a:xfrm>
            <a:off x="4356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6" name="Line 16"/>
          <p:cNvSpPr/>
          <p:nvPr/>
        </p:nvSpPr>
        <p:spPr>
          <a:xfrm>
            <a:off x="5346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17"/>
          <p:cNvSpPr/>
          <p:nvPr/>
        </p:nvSpPr>
        <p:spPr>
          <a:xfrm flipV="1">
            <a:off x="4267200" y="1295400"/>
            <a:ext cx="1066800" cy="99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8" name="Line 18"/>
          <p:cNvSpPr/>
          <p:nvPr/>
        </p:nvSpPr>
        <p:spPr>
          <a:xfrm flipV="1">
            <a:off x="5334000" y="838200"/>
            <a:ext cx="45720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19"/>
          <p:cNvSpPr/>
          <p:nvPr/>
        </p:nvSpPr>
        <p:spPr>
          <a:xfrm>
            <a:off x="5803900" y="8509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40" name="Line 20"/>
          <p:cNvSpPr/>
          <p:nvPr/>
        </p:nvSpPr>
        <p:spPr>
          <a:xfrm>
            <a:off x="5803900" y="17653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0741" name="对象 30740"/>
          <p:cNvGraphicFramePr>
            <a:graphicFrameLocks noChangeAspect="1"/>
          </p:cNvGraphicFramePr>
          <p:nvPr/>
        </p:nvGraphicFramePr>
        <p:xfrm>
          <a:off x="1219200" y="12954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140335" imgH="217170" progId="Equation.3">
                  <p:embed/>
                </p:oleObj>
              </mc:Choice>
              <mc:Fallback>
                <p:oleObj name="" r:id="rId1" imgW="140335" imgH="21717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对象 30741"/>
          <p:cNvGraphicFramePr>
            <a:graphicFrameLocks noChangeAspect="1"/>
          </p:cNvGraphicFramePr>
          <p:nvPr/>
        </p:nvGraphicFramePr>
        <p:xfrm>
          <a:off x="2514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3" imgW="166370" imgH="217170" progId="Equation.3">
                  <p:embed/>
                </p:oleObj>
              </mc:Choice>
              <mc:Fallback>
                <p:oleObj name="" r:id="rId3" imgW="166370" imgH="21717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对象 30742"/>
          <p:cNvGraphicFramePr>
            <a:graphicFrameLocks noChangeAspect="1"/>
          </p:cNvGraphicFramePr>
          <p:nvPr/>
        </p:nvGraphicFramePr>
        <p:xfrm>
          <a:off x="2514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153670" imgH="230505" progId="Equation.3">
                  <p:embed/>
                </p:oleObj>
              </mc:Choice>
              <mc:Fallback>
                <p:oleObj name="" r:id="rId5" imgW="153670" imgH="230505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对象 30743"/>
          <p:cNvGraphicFramePr>
            <a:graphicFrameLocks noChangeAspect="1"/>
          </p:cNvGraphicFramePr>
          <p:nvPr/>
        </p:nvGraphicFramePr>
        <p:xfrm>
          <a:off x="3962400" y="22860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7" imgW="153670" imgH="230505" progId="Equation.3">
                  <p:embed/>
                </p:oleObj>
              </mc:Choice>
              <mc:Fallback>
                <p:oleObj name="" r:id="rId7" imgW="153670" imgH="230505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22860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对象 30744"/>
          <p:cNvGraphicFramePr>
            <a:graphicFrameLocks noChangeAspect="1"/>
          </p:cNvGraphicFramePr>
          <p:nvPr/>
        </p:nvGraphicFramePr>
        <p:xfrm>
          <a:off x="5626100" y="2362200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9" imgW="166370" imgH="229870" progId="Equation.3">
                  <p:embed/>
                </p:oleObj>
              </mc:Choice>
              <mc:Fallback>
                <p:oleObj name="" r:id="rId9" imgW="166370" imgH="22987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6100" y="2362200"/>
                        <a:ext cx="330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对象 30745"/>
          <p:cNvGraphicFramePr>
            <a:graphicFrameLocks noChangeAspect="1"/>
          </p:cNvGraphicFramePr>
          <p:nvPr/>
        </p:nvGraphicFramePr>
        <p:xfrm>
          <a:off x="7162800" y="13716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11" imgW="153670" imgH="230505" progId="Equation.3">
                  <p:embed/>
                </p:oleObj>
              </mc:Choice>
              <mc:Fallback>
                <p:oleObj name="" r:id="rId11" imgW="153670" imgH="230505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13716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对象 30746"/>
          <p:cNvGraphicFramePr>
            <a:graphicFrameLocks noChangeAspect="1"/>
          </p:cNvGraphicFramePr>
          <p:nvPr/>
        </p:nvGraphicFramePr>
        <p:xfrm>
          <a:off x="5486400" y="381000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13" imgW="166370" imgH="229870" progId="Equation.3">
                  <p:embed/>
                </p:oleObj>
              </mc:Choice>
              <mc:Fallback>
                <p:oleObj name="" r:id="rId13" imgW="166370" imgH="22987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86400" y="381000"/>
                        <a:ext cx="3302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对象 30747"/>
          <p:cNvGraphicFramePr>
            <a:graphicFrameLocks noChangeAspect="1"/>
          </p:cNvGraphicFramePr>
          <p:nvPr/>
        </p:nvGraphicFramePr>
        <p:xfrm>
          <a:off x="2286000" y="914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15" imgW="128270" imgH="166370" progId="Equation.3">
                  <p:embed/>
                </p:oleObj>
              </mc:Choice>
              <mc:Fallback>
                <p:oleObj name="" r:id="rId15" imgW="128270" imgH="16637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914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对象 30748"/>
          <p:cNvGraphicFramePr>
            <a:graphicFrameLocks noChangeAspect="1"/>
          </p:cNvGraphicFramePr>
          <p:nvPr/>
        </p:nvGraphicFramePr>
        <p:xfrm>
          <a:off x="2286000" y="1981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17" imgW="128270" imgH="179070" progId="Equation.3">
                  <p:embed/>
                </p:oleObj>
              </mc:Choice>
              <mc:Fallback>
                <p:oleObj name="" r:id="rId17" imgW="128270" imgH="17907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对象 30749"/>
          <p:cNvGraphicFramePr>
            <a:graphicFrameLocks noChangeAspect="1"/>
          </p:cNvGraphicFramePr>
          <p:nvPr/>
        </p:nvGraphicFramePr>
        <p:xfrm>
          <a:off x="3657600" y="2362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9" imgW="128270" imgH="179070" progId="Equation.3">
                  <p:embed/>
                </p:oleObj>
              </mc:Choice>
              <mc:Fallback>
                <p:oleObj name="" r:id="rId19" imgW="128270" imgH="17907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7600" y="2362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对象 30750"/>
          <p:cNvGraphicFramePr>
            <a:graphicFrameLocks noChangeAspect="1"/>
          </p:cNvGraphicFramePr>
          <p:nvPr/>
        </p:nvGraphicFramePr>
        <p:xfrm>
          <a:off x="4813300" y="2374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21" imgW="128270" imgH="179070" progId="Equation.3">
                  <p:embed/>
                </p:oleObj>
              </mc:Choice>
              <mc:Fallback>
                <p:oleObj name="" r:id="rId21" imgW="128270" imgH="17907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3300" y="23749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2" name="对象 30751"/>
          <p:cNvGraphicFramePr>
            <a:graphicFrameLocks noChangeAspect="1"/>
          </p:cNvGraphicFramePr>
          <p:nvPr/>
        </p:nvGraphicFramePr>
        <p:xfrm>
          <a:off x="6291263" y="2079625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22" imgW="89535" imgH="166370" progId="Equation.3">
                  <p:embed/>
                </p:oleObj>
              </mc:Choice>
              <mc:Fallback>
                <p:oleObj name="" r:id="rId22" imgW="89535" imgH="16637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91263" y="2079625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对象 30752"/>
          <p:cNvGraphicFramePr>
            <a:graphicFrameLocks noChangeAspect="1"/>
          </p:cNvGraphicFramePr>
          <p:nvPr/>
        </p:nvGraphicFramePr>
        <p:xfrm>
          <a:off x="3581400" y="5334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24" imgW="115570" imgH="179070" progId="Equation.3">
                  <p:embed/>
                </p:oleObj>
              </mc:Choice>
              <mc:Fallback>
                <p:oleObj name="" r:id="rId24" imgW="115570" imgH="179070" progId="Equation.3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81400" y="5334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4" name="对象 30753"/>
          <p:cNvGraphicFramePr>
            <a:graphicFrameLocks noChangeAspect="1"/>
          </p:cNvGraphicFramePr>
          <p:nvPr/>
        </p:nvGraphicFramePr>
        <p:xfrm>
          <a:off x="6413500" y="850900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26" imgW="89535" imgH="166370" progId="Equation.3">
                  <p:embed/>
                </p:oleObj>
              </mc:Choice>
              <mc:Fallback>
                <p:oleObj name="" r:id="rId26" imgW="89535" imgH="16637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13500" y="850900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5" name="对象 30754"/>
          <p:cNvGraphicFramePr>
            <a:graphicFrameLocks noChangeAspect="1"/>
          </p:cNvGraphicFramePr>
          <p:nvPr/>
        </p:nvGraphicFramePr>
        <p:xfrm>
          <a:off x="4946650" y="536575"/>
          <a:ext cx="1793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27" imgW="115570" imgH="179070" progId="Equation.3">
                  <p:embed/>
                </p:oleObj>
              </mc:Choice>
              <mc:Fallback>
                <p:oleObj name="" r:id="rId27" imgW="115570" imgH="17907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46650" y="536575"/>
                        <a:ext cx="179388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6" name="对象 30755"/>
          <p:cNvGraphicFramePr>
            <a:graphicFrameLocks noChangeAspect="1"/>
          </p:cNvGraphicFramePr>
          <p:nvPr/>
        </p:nvGraphicFramePr>
        <p:xfrm>
          <a:off x="5880100" y="16129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29" imgW="115570" imgH="179070" progId="Equation.3">
                  <p:embed/>
                </p:oleObj>
              </mc:Choice>
              <mc:Fallback>
                <p:oleObj name="" r:id="rId29" imgW="115570" imgH="17907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80100" y="16129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7" name="对象 30756"/>
          <p:cNvGraphicFramePr>
            <a:graphicFrameLocks noChangeAspect="1"/>
          </p:cNvGraphicFramePr>
          <p:nvPr/>
        </p:nvGraphicFramePr>
        <p:xfrm>
          <a:off x="5181600" y="10668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30" imgW="115570" imgH="179070" progId="Equation.3">
                  <p:embed/>
                </p:oleObj>
              </mc:Choice>
              <mc:Fallback>
                <p:oleObj name="" r:id="rId30" imgW="115570" imgH="17907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81600" y="10668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8" name="对象 30757"/>
          <p:cNvGraphicFramePr>
            <a:graphicFrameLocks noChangeAspect="1"/>
          </p:cNvGraphicFramePr>
          <p:nvPr/>
        </p:nvGraphicFramePr>
        <p:xfrm>
          <a:off x="3352800" y="11430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1" imgW="128270" imgH="166370" progId="Equation.3">
                  <p:embed/>
                </p:oleObj>
              </mc:Choice>
              <mc:Fallback>
                <p:oleObj name="" r:id="rId31" imgW="128270" imgH="16637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2800" y="11430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9" name="对象 30758"/>
          <p:cNvGraphicFramePr>
            <a:graphicFrameLocks noChangeAspect="1"/>
          </p:cNvGraphicFramePr>
          <p:nvPr/>
        </p:nvGraphicFramePr>
        <p:xfrm>
          <a:off x="2832100" y="18415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32" imgW="128270" imgH="166370" progId="Equation.3">
                  <p:embed/>
                </p:oleObj>
              </mc:Choice>
              <mc:Fallback>
                <p:oleObj name="" r:id="rId32" imgW="128270" imgH="16637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32100" y="18415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0" name="对象 30759"/>
          <p:cNvGraphicFramePr>
            <a:graphicFrameLocks noChangeAspect="1"/>
          </p:cNvGraphicFramePr>
          <p:nvPr/>
        </p:nvGraphicFramePr>
        <p:xfrm>
          <a:off x="4508500" y="1155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33" imgW="128270" imgH="179070" progId="Equation.3">
                  <p:embed/>
                </p:oleObj>
              </mc:Choice>
              <mc:Fallback>
                <p:oleObj name="" r:id="rId33" imgW="128270" imgH="17907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08500" y="1155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1" name="对象 30760"/>
          <p:cNvGraphicFramePr>
            <a:graphicFrameLocks noChangeAspect="1"/>
          </p:cNvGraphicFramePr>
          <p:nvPr/>
        </p:nvGraphicFramePr>
        <p:xfrm>
          <a:off x="1447800" y="13716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34" imgW="230505" imgH="204470" progId="Equation.3">
                  <p:embed/>
                </p:oleObj>
              </mc:Choice>
              <mc:Fallback>
                <p:oleObj name="" r:id="rId34" imgW="230505" imgH="20447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2" name="未知"/>
          <p:cNvSpPr/>
          <p:nvPr/>
        </p:nvSpPr>
        <p:spPr>
          <a:xfrm>
            <a:off x="1524000" y="1066800"/>
            <a:ext cx="838200" cy="838200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0" y="528"/>
              </a:cxn>
            </a:cxnLst>
            <a:rect l="txL" t="txT" r="txR" b="txB"/>
            <a:pathLst>
              <a:path w="528" h="528">
                <a:moveTo>
                  <a:pt x="0" y="0"/>
                </a:moveTo>
                <a:cubicBezTo>
                  <a:pt x="264" y="52"/>
                  <a:pt x="528" y="104"/>
                  <a:pt x="528" y="192"/>
                </a:cubicBezTo>
                <a:cubicBezTo>
                  <a:pt x="528" y="280"/>
                  <a:pt x="264" y="404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0763" name="对象 30762"/>
          <p:cNvGraphicFramePr>
            <a:graphicFrameLocks noChangeAspect="1"/>
          </p:cNvGraphicFramePr>
          <p:nvPr/>
        </p:nvGraphicFramePr>
        <p:xfrm>
          <a:off x="28194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36" imgW="230505" imgH="204470" progId="Equation.3">
                  <p:embed/>
                </p:oleObj>
              </mc:Choice>
              <mc:Fallback>
                <p:oleObj name="" r:id="rId36" imgW="230505" imgH="204470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4" name="未知"/>
          <p:cNvSpPr/>
          <p:nvPr/>
        </p:nvSpPr>
        <p:spPr>
          <a:xfrm>
            <a:off x="1524000" y="381000"/>
            <a:ext cx="2095500" cy="2070100"/>
          </a:xfrm>
          <a:custGeom>
            <a:avLst/>
            <a:gdLst>
              <a:gd name="txL" fmla="*/ 0 w 1320"/>
              <a:gd name="txT" fmla="*/ 0 h 1304"/>
              <a:gd name="txR" fmla="*/ 1320 w 1320"/>
              <a:gd name="txB" fmla="*/ 1304 h 1304"/>
            </a:gdLst>
            <a:ahLst/>
            <a:cxnLst>
              <a:cxn ang="0">
                <a:pos x="432" y="104"/>
              </a:cxn>
              <a:cxn ang="0">
                <a:pos x="1248" y="200"/>
              </a:cxn>
              <a:cxn ang="0">
                <a:pos x="0" y="1304"/>
              </a:cxn>
            </a:cxnLst>
            <a:rect l="txL" t="txT" r="txR" b="txB"/>
            <a:pathLst>
              <a:path w="1320" h="1304">
                <a:moveTo>
                  <a:pt x="432" y="104"/>
                </a:moveTo>
                <a:cubicBezTo>
                  <a:pt x="876" y="52"/>
                  <a:pt x="1320" y="0"/>
                  <a:pt x="1248" y="200"/>
                </a:cubicBezTo>
                <a:cubicBezTo>
                  <a:pt x="1176" y="400"/>
                  <a:pt x="588" y="852"/>
                  <a:pt x="0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0765" name="对象 30764"/>
          <p:cNvGraphicFramePr>
            <a:graphicFrameLocks noChangeAspect="1"/>
          </p:cNvGraphicFramePr>
          <p:nvPr/>
        </p:nvGraphicFramePr>
        <p:xfrm>
          <a:off x="2743200" y="24384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38" imgW="230505" imgH="204470" progId="Equation.3">
                  <p:embed/>
                </p:oleObj>
              </mc:Choice>
              <mc:Fallback>
                <p:oleObj name="" r:id="rId38" imgW="230505" imgH="20447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743200" y="24384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6" name="未知"/>
          <p:cNvSpPr/>
          <p:nvPr/>
        </p:nvSpPr>
        <p:spPr>
          <a:xfrm>
            <a:off x="2667000" y="228600"/>
            <a:ext cx="1447800" cy="2667000"/>
          </a:xfrm>
          <a:custGeom>
            <a:avLst/>
            <a:gdLst>
              <a:gd name="txL" fmla="*/ 0 w 912"/>
              <a:gd name="txT" fmla="*/ 0 h 1680"/>
              <a:gd name="txR" fmla="*/ 912 w 912"/>
              <a:gd name="txB" fmla="*/ 1680 h 1680"/>
            </a:gdLst>
            <a:ahLst/>
            <a:cxnLst>
              <a:cxn ang="0">
                <a:pos x="0" y="0"/>
              </a:cxn>
              <a:cxn ang="0">
                <a:pos x="720" y="240"/>
              </a:cxn>
              <a:cxn ang="0">
                <a:pos x="816" y="912"/>
              </a:cxn>
              <a:cxn ang="0">
                <a:pos x="144" y="1680"/>
              </a:cxn>
            </a:cxnLst>
            <a:rect l="txL" t="txT" r="txR" b="txB"/>
            <a:pathLst>
              <a:path w="912" h="1680">
                <a:moveTo>
                  <a:pt x="0" y="0"/>
                </a:moveTo>
                <a:cubicBezTo>
                  <a:pt x="292" y="44"/>
                  <a:pt x="584" y="88"/>
                  <a:pt x="720" y="240"/>
                </a:cubicBezTo>
                <a:cubicBezTo>
                  <a:pt x="856" y="392"/>
                  <a:pt x="912" y="672"/>
                  <a:pt x="816" y="912"/>
                </a:cubicBezTo>
                <a:cubicBezTo>
                  <a:pt x="720" y="1152"/>
                  <a:pt x="432" y="1416"/>
                  <a:pt x="144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67" name="Text Box 47"/>
          <p:cNvSpPr txBox="1"/>
          <p:nvPr/>
        </p:nvSpPr>
        <p:spPr>
          <a:xfrm>
            <a:off x="533400" y="312420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6）接着往下考察，有四条路可走：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30768" name="对象 30767"/>
          <p:cNvGraphicFramePr>
            <a:graphicFrameLocks noChangeAspect="1"/>
          </p:cNvGraphicFramePr>
          <p:nvPr/>
        </p:nvGraphicFramePr>
        <p:xfrm>
          <a:off x="5334000" y="31115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40" imgW="496570" imgH="229235" progId="Equation.3">
                  <p:embed/>
                </p:oleObj>
              </mc:Choice>
              <mc:Fallback>
                <p:oleObj name="" r:id="rId40" imgW="496570" imgH="229235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334000" y="3111500"/>
                        <a:ext cx="990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9" name="Text Box 49"/>
          <p:cNvSpPr txBox="1"/>
          <p:nvPr/>
        </p:nvSpPr>
        <p:spPr>
          <a:xfrm>
            <a:off x="533400" y="38100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可选择的最短路为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30770" name="对象 30769"/>
          <p:cNvGraphicFramePr>
            <a:graphicFrameLocks noChangeAspect="1"/>
          </p:cNvGraphicFramePr>
          <p:nvPr/>
        </p:nvGraphicFramePr>
        <p:xfrm>
          <a:off x="1220788" y="4495800"/>
          <a:ext cx="61182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42" imgW="2730500" imgH="228600" progId="Equation.3">
                  <p:embed/>
                </p:oleObj>
              </mc:Choice>
              <mc:Fallback>
                <p:oleObj name="" r:id="rId42" imgW="2730500" imgH="2286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220788" y="4495800"/>
                        <a:ext cx="61182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1" name="对象 30770"/>
          <p:cNvGraphicFramePr>
            <a:graphicFrameLocks noChangeAspect="1"/>
          </p:cNvGraphicFramePr>
          <p:nvPr/>
        </p:nvGraphicFramePr>
        <p:xfrm>
          <a:off x="1676400" y="5562600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44" imgW="166370" imgH="229870" progId="Equation.3">
                  <p:embed/>
                </p:oleObj>
              </mc:Choice>
              <mc:Fallback>
                <p:oleObj name="" r:id="rId44" imgW="166370" imgH="22987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5562600"/>
                        <a:ext cx="3302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2" name="对象 30771"/>
          <p:cNvGraphicFramePr>
            <a:graphicFrameLocks noChangeAspect="1"/>
          </p:cNvGraphicFramePr>
          <p:nvPr/>
        </p:nvGraphicFramePr>
        <p:xfrm>
          <a:off x="6400800" y="31242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45" imgW="496570" imgH="229235" progId="Equation.3">
                  <p:embed/>
                </p:oleObj>
              </mc:Choice>
              <mc:Fallback>
                <p:oleObj name="" r:id="rId45" imgW="496570" imgH="229235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400800" y="3124200"/>
                        <a:ext cx="990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3" name="对象 30772"/>
          <p:cNvGraphicFramePr>
            <a:graphicFrameLocks noChangeAspect="1"/>
          </p:cNvGraphicFramePr>
          <p:nvPr/>
        </p:nvGraphicFramePr>
        <p:xfrm>
          <a:off x="5334000" y="35814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47" imgW="496570" imgH="229235" progId="Equation.3">
                  <p:embed/>
                </p:oleObj>
              </mc:Choice>
              <mc:Fallback>
                <p:oleObj name="" r:id="rId47" imgW="496570" imgH="229235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334000" y="3581400"/>
                        <a:ext cx="990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4" name="对象 30773"/>
          <p:cNvGraphicFramePr>
            <a:graphicFrameLocks noChangeAspect="1"/>
          </p:cNvGraphicFramePr>
          <p:nvPr/>
        </p:nvGraphicFramePr>
        <p:xfrm>
          <a:off x="1600200" y="5029200"/>
          <a:ext cx="914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49" imgW="459740" imgH="229870" progId="Equation.3">
                  <p:embed/>
                </p:oleObj>
              </mc:Choice>
              <mc:Fallback>
                <p:oleObj name="" r:id="rId49" imgW="459740" imgH="22987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600200" y="5029200"/>
                        <a:ext cx="9144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5" name="对象 30774"/>
          <p:cNvGraphicFramePr>
            <a:graphicFrameLocks noChangeAspect="1"/>
          </p:cNvGraphicFramePr>
          <p:nvPr/>
        </p:nvGraphicFramePr>
        <p:xfrm>
          <a:off x="4276725" y="2362200"/>
          <a:ext cx="323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51" imgW="217170" imgH="204470" progId="Equation.3">
                  <p:embed/>
                </p:oleObj>
              </mc:Choice>
              <mc:Fallback>
                <p:oleObj name="" r:id="rId51" imgW="217170" imgH="20447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276725" y="2362200"/>
                        <a:ext cx="3238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6" name="未知"/>
          <p:cNvSpPr/>
          <p:nvPr/>
        </p:nvSpPr>
        <p:spPr>
          <a:xfrm>
            <a:off x="3810000" y="304800"/>
            <a:ext cx="1066800" cy="2590800"/>
          </a:xfrm>
          <a:custGeom>
            <a:avLst/>
            <a:gdLst>
              <a:gd name="txL" fmla="*/ 0 w 672"/>
              <a:gd name="txT" fmla="*/ 0 h 1632"/>
              <a:gd name="txR" fmla="*/ 672 w 672"/>
              <a:gd name="txB" fmla="*/ 1632 h 1632"/>
            </a:gdLst>
            <a:ahLst/>
            <a:cxnLst>
              <a:cxn ang="0">
                <a:pos x="0" y="0"/>
              </a:cxn>
              <a:cxn ang="0">
                <a:pos x="336" y="624"/>
              </a:cxn>
              <a:cxn ang="0">
                <a:pos x="672" y="1056"/>
              </a:cxn>
              <a:cxn ang="0">
                <a:pos x="336" y="1632"/>
              </a:cxn>
            </a:cxnLst>
            <a:rect l="txL" t="txT" r="txR" b="txB"/>
            <a:pathLst>
              <a:path w="672" h="1632">
                <a:moveTo>
                  <a:pt x="0" y="0"/>
                </a:moveTo>
                <a:cubicBezTo>
                  <a:pt x="112" y="224"/>
                  <a:pt x="224" y="448"/>
                  <a:pt x="336" y="624"/>
                </a:cubicBezTo>
                <a:cubicBezTo>
                  <a:pt x="448" y="800"/>
                  <a:pt x="672" y="888"/>
                  <a:pt x="672" y="1056"/>
                </a:cubicBezTo>
                <a:cubicBezTo>
                  <a:pt x="672" y="1224"/>
                  <a:pt x="504" y="1428"/>
                  <a:pt x="336" y="1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0777" name="对象 30776"/>
          <p:cNvGraphicFramePr>
            <a:graphicFrameLocks noChangeAspect="1"/>
          </p:cNvGraphicFramePr>
          <p:nvPr/>
        </p:nvGraphicFramePr>
        <p:xfrm>
          <a:off x="6489700" y="3581400"/>
          <a:ext cx="965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53" imgW="485140" imgH="229870" progId="Equation.3">
                  <p:embed/>
                </p:oleObj>
              </mc:Choice>
              <mc:Fallback>
                <p:oleObj name="" r:id="rId53" imgW="485140" imgH="229870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489700" y="3581400"/>
                        <a:ext cx="9652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8" name="对象 30777"/>
          <p:cNvGraphicFramePr>
            <a:graphicFrameLocks noChangeAspect="1"/>
          </p:cNvGraphicFramePr>
          <p:nvPr/>
        </p:nvGraphicFramePr>
        <p:xfrm>
          <a:off x="4038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55" imgW="166370" imgH="217170" progId="Equation.3">
                  <p:embed/>
                </p:oleObj>
              </mc:Choice>
              <mc:Fallback>
                <p:oleObj name="" r:id="rId55" imgW="166370" imgH="21717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038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9" name="对象 30778"/>
          <p:cNvGraphicFramePr>
            <a:graphicFrameLocks noChangeAspect="1"/>
          </p:cNvGraphicFramePr>
          <p:nvPr/>
        </p:nvGraphicFramePr>
        <p:xfrm>
          <a:off x="42672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57" imgW="230505" imgH="204470" progId="Equation.3">
                  <p:embed/>
                </p:oleObj>
              </mc:Choice>
              <mc:Fallback>
                <p:oleObj name="" r:id="rId57" imgW="230505" imgH="20447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2672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0" name="未知"/>
          <p:cNvSpPr/>
          <p:nvPr/>
        </p:nvSpPr>
        <p:spPr>
          <a:xfrm>
            <a:off x="4648200" y="304800"/>
            <a:ext cx="622300" cy="2590800"/>
          </a:xfrm>
          <a:custGeom>
            <a:avLst/>
            <a:gdLst>
              <a:gd name="txL" fmla="*/ 0 w 392"/>
              <a:gd name="txT" fmla="*/ 0 h 1632"/>
              <a:gd name="txR" fmla="*/ 392 w 392"/>
              <a:gd name="txB" fmla="*/ 1632 h 1632"/>
            </a:gdLst>
            <a:ahLst/>
            <a:cxnLst>
              <a:cxn ang="0">
                <a:pos x="0" y="0"/>
              </a:cxn>
              <a:cxn ang="0">
                <a:pos x="192" y="480"/>
              </a:cxn>
              <a:cxn ang="0">
                <a:pos x="384" y="1104"/>
              </a:cxn>
              <a:cxn ang="0">
                <a:pos x="144" y="1632"/>
              </a:cxn>
            </a:cxnLst>
            <a:rect l="txL" t="txT" r="txR" b="txB"/>
            <a:pathLst>
              <a:path w="392" h="1632">
                <a:moveTo>
                  <a:pt x="0" y="0"/>
                </a:moveTo>
                <a:cubicBezTo>
                  <a:pt x="64" y="148"/>
                  <a:pt x="128" y="296"/>
                  <a:pt x="192" y="480"/>
                </a:cubicBezTo>
                <a:cubicBezTo>
                  <a:pt x="256" y="664"/>
                  <a:pt x="392" y="912"/>
                  <a:pt x="384" y="1104"/>
                </a:cubicBezTo>
                <a:cubicBezTo>
                  <a:pt x="376" y="1296"/>
                  <a:pt x="260" y="1464"/>
                  <a:pt x="144" y="1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0781" name="对象 30780"/>
          <p:cNvGraphicFramePr>
            <a:graphicFrameLocks noChangeAspect="1"/>
          </p:cNvGraphicFramePr>
          <p:nvPr/>
        </p:nvGraphicFramePr>
        <p:xfrm>
          <a:off x="5753100" y="4572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59" imgW="281305" imgH="204470" progId="Equation.3">
                  <p:embed/>
                </p:oleObj>
              </mc:Choice>
              <mc:Fallback>
                <p:oleObj name="" r:id="rId59" imgW="281305" imgH="20447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5753100" y="457200"/>
                        <a:ext cx="4191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2" name="未知"/>
          <p:cNvSpPr/>
          <p:nvPr/>
        </p:nvSpPr>
        <p:spPr>
          <a:xfrm>
            <a:off x="5283200" y="228600"/>
            <a:ext cx="1117600" cy="2667000"/>
          </a:xfrm>
          <a:custGeom>
            <a:avLst/>
            <a:gdLst>
              <a:gd name="txL" fmla="*/ 0 w 704"/>
              <a:gd name="txT" fmla="*/ 0 h 1680"/>
              <a:gd name="txR" fmla="*/ 704 w 704"/>
              <a:gd name="txB" fmla="*/ 1680 h 1680"/>
            </a:gdLst>
            <a:ahLst/>
            <a:cxnLst>
              <a:cxn ang="0">
                <a:pos x="368" y="0"/>
              </a:cxn>
              <a:cxn ang="0">
                <a:pos x="656" y="384"/>
              </a:cxn>
              <a:cxn ang="0">
                <a:pos x="80" y="912"/>
              </a:cxn>
              <a:cxn ang="0">
                <a:pos x="176" y="1488"/>
              </a:cxn>
              <a:cxn ang="0">
                <a:pos x="32" y="1680"/>
              </a:cxn>
            </a:cxnLst>
            <a:rect l="txL" t="txT" r="txR" b="txB"/>
            <a:pathLst>
              <a:path w="704" h="1680">
                <a:moveTo>
                  <a:pt x="368" y="0"/>
                </a:moveTo>
                <a:cubicBezTo>
                  <a:pt x="536" y="116"/>
                  <a:pt x="704" y="232"/>
                  <a:pt x="656" y="384"/>
                </a:cubicBezTo>
                <a:cubicBezTo>
                  <a:pt x="608" y="536"/>
                  <a:pt x="160" y="728"/>
                  <a:pt x="80" y="912"/>
                </a:cubicBezTo>
                <a:cubicBezTo>
                  <a:pt x="0" y="1096"/>
                  <a:pt x="184" y="1360"/>
                  <a:pt x="176" y="1488"/>
                </a:cubicBezTo>
                <a:cubicBezTo>
                  <a:pt x="168" y="1616"/>
                  <a:pt x="100" y="1648"/>
                  <a:pt x="32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83" name="Text Box 63"/>
          <p:cNvSpPr txBox="1"/>
          <p:nvPr/>
        </p:nvSpPr>
        <p:spPr>
          <a:xfrm>
            <a:off x="838200" y="50292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① 给           划成粗线。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0784" name="Text Box 64"/>
          <p:cNvSpPr txBox="1"/>
          <p:nvPr/>
        </p:nvSpPr>
        <p:spPr>
          <a:xfrm>
            <a:off x="838200" y="60960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③ 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划第6个弧。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0785" name="Text Box 65"/>
          <p:cNvSpPr txBox="1"/>
          <p:nvPr/>
        </p:nvSpPr>
        <p:spPr>
          <a:xfrm>
            <a:off x="838200" y="55626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②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 给     标号（13）。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0786" name="Text Box 66"/>
          <p:cNvSpPr txBox="1"/>
          <p:nvPr/>
        </p:nvSpPr>
        <p:spPr>
          <a:xfrm>
            <a:off x="1219200" y="1828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①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0787" name="Text Box 67"/>
          <p:cNvSpPr txBox="1"/>
          <p:nvPr/>
        </p:nvSpPr>
        <p:spPr>
          <a:xfrm>
            <a:off x="1219200" y="2209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②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0788" name="Text Box 68"/>
          <p:cNvSpPr txBox="1"/>
          <p:nvPr/>
        </p:nvSpPr>
        <p:spPr>
          <a:xfrm>
            <a:off x="2514600" y="27432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③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0789" name="Text Box 69"/>
          <p:cNvSpPr txBox="1"/>
          <p:nvPr/>
        </p:nvSpPr>
        <p:spPr>
          <a:xfrm>
            <a:off x="4038600" y="27432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④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0790" name="Text Box 70"/>
          <p:cNvSpPr txBox="1"/>
          <p:nvPr/>
        </p:nvSpPr>
        <p:spPr>
          <a:xfrm>
            <a:off x="4572000" y="27432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⑤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0791" name="Line 71"/>
          <p:cNvSpPr/>
          <p:nvPr/>
        </p:nvSpPr>
        <p:spPr>
          <a:xfrm flipV="1">
            <a:off x="4267200" y="838200"/>
            <a:ext cx="15240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92" name="Text Box 72"/>
          <p:cNvSpPr txBox="1"/>
          <p:nvPr/>
        </p:nvSpPr>
        <p:spPr>
          <a:xfrm>
            <a:off x="5029200" y="27432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⑥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30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3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0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7" grpId="0"/>
      <p:bldP spid="30769" grpId="0"/>
      <p:bldP spid="30783" grpId="0"/>
      <p:bldP spid="30783" grpId="1"/>
      <p:bldP spid="30784" grpId="0"/>
      <p:bldP spid="30784" grpId="1"/>
      <p:bldP spid="30785" grpId="0"/>
      <p:bldP spid="30785" grpId="1"/>
      <p:bldP spid="307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Line 2"/>
          <p:cNvSpPr/>
          <p:nvPr/>
        </p:nvSpPr>
        <p:spPr>
          <a:xfrm flipV="1">
            <a:off x="1841500" y="850900"/>
            <a:ext cx="99060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47" name="Line 3"/>
          <p:cNvSpPr/>
          <p:nvPr/>
        </p:nvSpPr>
        <p:spPr>
          <a:xfrm>
            <a:off x="1841500" y="1536700"/>
            <a:ext cx="91440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48" name="Line 4"/>
          <p:cNvSpPr/>
          <p:nvPr/>
        </p:nvSpPr>
        <p:spPr>
          <a:xfrm>
            <a:off x="2832100" y="850900"/>
            <a:ext cx="152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49" name="Line 5"/>
          <p:cNvSpPr/>
          <p:nvPr/>
        </p:nvSpPr>
        <p:spPr>
          <a:xfrm>
            <a:off x="4356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0" name="Line 6"/>
          <p:cNvSpPr/>
          <p:nvPr/>
        </p:nvSpPr>
        <p:spPr>
          <a:xfrm>
            <a:off x="2755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1" name="Line 7"/>
          <p:cNvSpPr/>
          <p:nvPr/>
        </p:nvSpPr>
        <p:spPr>
          <a:xfrm>
            <a:off x="4267200" y="2286000"/>
            <a:ext cx="152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2" name="Line 8"/>
          <p:cNvSpPr/>
          <p:nvPr/>
        </p:nvSpPr>
        <p:spPr>
          <a:xfrm flipV="1">
            <a:off x="5803900" y="1612900"/>
            <a:ext cx="1219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3" name="Line 9"/>
          <p:cNvSpPr/>
          <p:nvPr/>
        </p:nvSpPr>
        <p:spPr>
          <a:xfrm flipV="1">
            <a:off x="5803900" y="19177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4" name="Line 10"/>
          <p:cNvSpPr/>
          <p:nvPr/>
        </p:nvSpPr>
        <p:spPr>
          <a:xfrm flipV="1">
            <a:off x="2755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5" name="Line 11"/>
          <p:cNvSpPr/>
          <p:nvPr/>
        </p:nvSpPr>
        <p:spPr>
          <a:xfrm flipV="1">
            <a:off x="3822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6" name="Line 12"/>
          <p:cNvSpPr/>
          <p:nvPr/>
        </p:nvSpPr>
        <p:spPr>
          <a:xfrm>
            <a:off x="2832100" y="850900"/>
            <a:ext cx="99060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7" name="Line 13"/>
          <p:cNvSpPr/>
          <p:nvPr/>
        </p:nvSpPr>
        <p:spPr>
          <a:xfrm>
            <a:off x="3822700" y="1917700"/>
            <a:ext cx="3810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8" name="Line 14"/>
          <p:cNvSpPr/>
          <p:nvPr/>
        </p:nvSpPr>
        <p:spPr>
          <a:xfrm>
            <a:off x="4356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9" name="Line 15"/>
          <p:cNvSpPr/>
          <p:nvPr/>
        </p:nvSpPr>
        <p:spPr>
          <a:xfrm>
            <a:off x="5346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60" name="Line 16"/>
          <p:cNvSpPr/>
          <p:nvPr/>
        </p:nvSpPr>
        <p:spPr>
          <a:xfrm flipV="1">
            <a:off x="4279900" y="1308100"/>
            <a:ext cx="1066800" cy="99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1" name="Line 17"/>
          <p:cNvSpPr/>
          <p:nvPr/>
        </p:nvSpPr>
        <p:spPr>
          <a:xfrm flipV="1">
            <a:off x="5346700" y="850900"/>
            <a:ext cx="45720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62" name="Line 18"/>
          <p:cNvSpPr/>
          <p:nvPr/>
        </p:nvSpPr>
        <p:spPr>
          <a:xfrm>
            <a:off x="5803900" y="8509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3" name="Line 19"/>
          <p:cNvSpPr/>
          <p:nvPr/>
        </p:nvSpPr>
        <p:spPr>
          <a:xfrm>
            <a:off x="5803900" y="17653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1764" name="对象 31763"/>
          <p:cNvGraphicFramePr>
            <a:graphicFrameLocks noChangeAspect="1"/>
          </p:cNvGraphicFramePr>
          <p:nvPr/>
        </p:nvGraphicFramePr>
        <p:xfrm>
          <a:off x="1219200" y="12954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" imgW="140335" imgH="217170" progId="Equation.3">
                  <p:embed/>
                </p:oleObj>
              </mc:Choice>
              <mc:Fallback>
                <p:oleObj name="" r:id="rId1" imgW="140335" imgH="21717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对象 31764"/>
          <p:cNvGraphicFramePr>
            <a:graphicFrameLocks noChangeAspect="1"/>
          </p:cNvGraphicFramePr>
          <p:nvPr/>
        </p:nvGraphicFramePr>
        <p:xfrm>
          <a:off x="2514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6370" imgH="217170" progId="Equation.3">
                  <p:embed/>
                </p:oleObj>
              </mc:Choice>
              <mc:Fallback>
                <p:oleObj name="" r:id="rId3" imgW="166370" imgH="21717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对象 31765"/>
          <p:cNvGraphicFramePr>
            <a:graphicFrameLocks noChangeAspect="1"/>
          </p:cNvGraphicFramePr>
          <p:nvPr/>
        </p:nvGraphicFramePr>
        <p:xfrm>
          <a:off x="2514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5" imgW="153670" imgH="230505" progId="Equation.3">
                  <p:embed/>
                </p:oleObj>
              </mc:Choice>
              <mc:Fallback>
                <p:oleObj name="" r:id="rId5" imgW="153670" imgH="230505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对象 31766"/>
          <p:cNvGraphicFramePr>
            <a:graphicFrameLocks noChangeAspect="1"/>
          </p:cNvGraphicFramePr>
          <p:nvPr/>
        </p:nvGraphicFramePr>
        <p:xfrm>
          <a:off x="3962400" y="22860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7" imgW="153670" imgH="230505" progId="Equation.3">
                  <p:embed/>
                </p:oleObj>
              </mc:Choice>
              <mc:Fallback>
                <p:oleObj name="" r:id="rId7" imgW="153670" imgH="230505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22860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8" name="对象 31767"/>
          <p:cNvGraphicFramePr>
            <a:graphicFrameLocks noChangeAspect="1"/>
          </p:cNvGraphicFramePr>
          <p:nvPr/>
        </p:nvGraphicFramePr>
        <p:xfrm>
          <a:off x="5626100" y="2362200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9" imgW="166370" imgH="229870" progId="Equation.3">
                  <p:embed/>
                </p:oleObj>
              </mc:Choice>
              <mc:Fallback>
                <p:oleObj name="" r:id="rId9" imgW="166370" imgH="22987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6100" y="2362200"/>
                        <a:ext cx="330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对象 31768"/>
          <p:cNvGraphicFramePr>
            <a:graphicFrameLocks noChangeAspect="1"/>
          </p:cNvGraphicFramePr>
          <p:nvPr/>
        </p:nvGraphicFramePr>
        <p:xfrm>
          <a:off x="7162800" y="13716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1" imgW="153670" imgH="230505" progId="Equation.3">
                  <p:embed/>
                </p:oleObj>
              </mc:Choice>
              <mc:Fallback>
                <p:oleObj name="" r:id="rId11" imgW="153670" imgH="230505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13716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对象 31769"/>
          <p:cNvGraphicFramePr>
            <a:graphicFrameLocks noChangeAspect="1"/>
          </p:cNvGraphicFramePr>
          <p:nvPr/>
        </p:nvGraphicFramePr>
        <p:xfrm>
          <a:off x="5486400" y="381000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13" imgW="166370" imgH="229870" progId="Equation.3">
                  <p:embed/>
                </p:oleObj>
              </mc:Choice>
              <mc:Fallback>
                <p:oleObj name="" r:id="rId13" imgW="166370" imgH="22987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86400" y="381000"/>
                        <a:ext cx="3302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对象 31770"/>
          <p:cNvGraphicFramePr>
            <a:graphicFrameLocks noChangeAspect="1"/>
          </p:cNvGraphicFramePr>
          <p:nvPr/>
        </p:nvGraphicFramePr>
        <p:xfrm>
          <a:off x="2286000" y="914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5" imgW="128270" imgH="166370" progId="Equation.3">
                  <p:embed/>
                </p:oleObj>
              </mc:Choice>
              <mc:Fallback>
                <p:oleObj name="" r:id="rId15" imgW="128270" imgH="16637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914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对象 31771"/>
          <p:cNvGraphicFramePr>
            <a:graphicFrameLocks noChangeAspect="1"/>
          </p:cNvGraphicFramePr>
          <p:nvPr/>
        </p:nvGraphicFramePr>
        <p:xfrm>
          <a:off x="2286000" y="1981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17" imgW="128270" imgH="179070" progId="Equation.3">
                  <p:embed/>
                </p:oleObj>
              </mc:Choice>
              <mc:Fallback>
                <p:oleObj name="" r:id="rId17" imgW="128270" imgH="17907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对象 31772"/>
          <p:cNvGraphicFramePr>
            <a:graphicFrameLocks noChangeAspect="1"/>
          </p:cNvGraphicFramePr>
          <p:nvPr/>
        </p:nvGraphicFramePr>
        <p:xfrm>
          <a:off x="3657600" y="2362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9" imgW="128270" imgH="179070" progId="Equation.3">
                  <p:embed/>
                </p:oleObj>
              </mc:Choice>
              <mc:Fallback>
                <p:oleObj name="" r:id="rId19" imgW="128270" imgH="17907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7600" y="2362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对象 31773"/>
          <p:cNvGraphicFramePr>
            <a:graphicFrameLocks noChangeAspect="1"/>
          </p:cNvGraphicFramePr>
          <p:nvPr/>
        </p:nvGraphicFramePr>
        <p:xfrm>
          <a:off x="4813300" y="2374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21" imgW="128270" imgH="179070" progId="Equation.3">
                  <p:embed/>
                </p:oleObj>
              </mc:Choice>
              <mc:Fallback>
                <p:oleObj name="" r:id="rId21" imgW="128270" imgH="17907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3300" y="23749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对象 31774"/>
          <p:cNvGraphicFramePr>
            <a:graphicFrameLocks noChangeAspect="1"/>
          </p:cNvGraphicFramePr>
          <p:nvPr/>
        </p:nvGraphicFramePr>
        <p:xfrm>
          <a:off x="6291263" y="2079625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22" imgW="89535" imgH="166370" progId="Equation.3">
                  <p:embed/>
                </p:oleObj>
              </mc:Choice>
              <mc:Fallback>
                <p:oleObj name="" r:id="rId22" imgW="89535" imgH="16637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91263" y="2079625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对象 31775"/>
          <p:cNvGraphicFramePr>
            <a:graphicFrameLocks noChangeAspect="1"/>
          </p:cNvGraphicFramePr>
          <p:nvPr/>
        </p:nvGraphicFramePr>
        <p:xfrm>
          <a:off x="3581400" y="5334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24" imgW="115570" imgH="179070" progId="Equation.3">
                  <p:embed/>
                </p:oleObj>
              </mc:Choice>
              <mc:Fallback>
                <p:oleObj name="" r:id="rId24" imgW="115570" imgH="17907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81400" y="5334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对象 31776"/>
          <p:cNvGraphicFramePr>
            <a:graphicFrameLocks noChangeAspect="1"/>
          </p:cNvGraphicFramePr>
          <p:nvPr/>
        </p:nvGraphicFramePr>
        <p:xfrm>
          <a:off x="6413500" y="850900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26" imgW="89535" imgH="166370" progId="Equation.3">
                  <p:embed/>
                </p:oleObj>
              </mc:Choice>
              <mc:Fallback>
                <p:oleObj name="" r:id="rId26" imgW="89535" imgH="16637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13500" y="850900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对象 31777"/>
          <p:cNvGraphicFramePr>
            <a:graphicFrameLocks noChangeAspect="1"/>
          </p:cNvGraphicFramePr>
          <p:nvPr/>
        </p:nvGraphicFramePr>
        <p:xfrm>
          <a:off x="4946650" y="536575"/>
          <a:ext cx="1793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27" imgW="115570" imgH="179070" progId="Equation.3">
                  <p:embed/>
                </p:oleObj>
              </mc:Choice>
              <mc:Fallback>
                <p:oleObj name="" r:id="rId27" imgW="115570" imgH="17907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46650" y="536575"/>
                        <a:ext cx="179388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9" name="对象 31778"/>
          <p:cNvGraphicFramePr>
            <a:graphicFrameLocks noChangeAspect="1"/>
          </p:cNvGraphicFramePr>
          <p:nvPr/>
        </p:nvGraphicFramePr>
        <p:xfrm>
          <a:off x="5880100" y="16129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29" imgW="115570" imgH="179070" progId="Equation.3">
                  <p:embed/>
                </p:oleObj>
              </mc:Choice>
              <mc:Fallback>
                <p:oleObj name="" r:id="rId29" imgW="115570" imgH="17907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80100" y="16129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对象 31779"/>
          <p:cNvGraphicFramePr>
            <a:graphicFrameLocks noChangeAspect="1"/>
          </p:cNvGraphicFramePr>
          <p:nvPr/>
        </p:nvGraphicFramePr>
        <p:xfrm>
          <a:off x="5118100" y="11557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30" imgW="115570" imgH="179070" progId="Equation.3">
                  <p:embed/>
                </p:oleObj>
              </mc:Choice>
              <mc:Fallback>
                <p:oleObj name="" r:id="rId30" imgW="115570" imgH="17907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18100" y="11557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对象 31780"/>
          <p:cNvGraphicFramePr>
            <a:graphicFrameLocks noChangeAspect="1"/>
          </p:cNvGraphicFramePr>
          <p:nvPr/>
        </p:nvGraphicFramePr>
        <p:xfrm>
          <a:off x="3352800" y="11430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31" imgW="128270" imgH="166370" progId="Equation.3">
                  <p:embed/>
                </p:oleObj>
              </mc:Choice>
              <mc:Fallback>
                <p:oleObj name="" r:id="rId31" imgW="128270" imgH="16637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2800" y="11430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2" name="对象 31781"/>
          <p:cNvGraphicFramePr>
            <a:graphicFrameLocks noChangeAspect="1"/>
          </p:cNvGraphicFramePr>
          <p:nvPr/>
        </p:nvGraphicFramePr>
        <p:xfrm>
          <a:off x="2832100" y="18415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32" imgW="128270" imgH="166370" progId="Equation.3">
                  <p:embed/>
                </p:oleObj>
              </mc:Choice>
              <mc:Fallback>
                <p:oleObj name="" r:id="rId32" imgW="128270" imgH="16637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32100" y="18415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3" name="对象 31782"/>
          <p:cNvGraphicFramePr>
            <a:graphicFrameLocks noChangeAspect="1"/>
          </p:cNvGraphicFramePr>
          <p:nvPr/>
        </p:nvGraphicFramePr>
        <p:xfrm>
          <a:off x="4508500" y="1155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3" imgW="128270" imgH="179070" progId="Equation.3">
                  <p:embed/>
                </p:oleObj>
              </mc:Choice>
              <mc:Fallback>
                <p:oleObj name="" r:id="rId33" imgW="128270" imgH="17907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08500" y="1155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4" name="对象 31783"/>
          <p:cNvGraphicFramePr>
            <a:graphicFrameLocks noChangeAspect="1"/>
          </p:cNvGraphicFramePr>
          <p:nvPr/>
        </p:nvGraphicFramePr>
        <p:xfrm>
          <a:off x="1447800" y="13716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34" imgW="230505" imgH="204470" progId="Equation.3">
                  <p:embed/>
                </p:oleObj>
              </mc:Choice>
              <mc:Fallback>
                <p:oleObj name="" r:id="rId34" imgW="230505" imgH="20447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5" name="未知"/>
          <p:cNvSpPr/>
          <p:nvPr/>
        </p:nvSpPr>
        <p:spPr>
          <a:xfrm>
            <a:off x="1524000" y="1066800"/>
            <a:ext cx="838200" cy="838200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0" y="528"/>
              </a:cxn>
            </a:cxnLst>
            <a:rect l="txL" t="txT" r="txR" b="txB"/>
            <a:pathLst>
              <a:path w="528" h="528">
                <a:moveTo>
                  <a:pt x="0" y="0"/>
                </a:moveTo>
                <a:cubicBezTo>
                  <a:pt x="264" y="52"/>
                  <a:pt x="528" y="104"/>
                  <a:pt x="528" y="192"/>
                </a:cubicBezTo>
                <a:cubicBezTo>
                  <a:pt x="528" y="280"/>
                  <a:pt x="264" y="404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1786" name="对象 31785"/>
          <p:cNvGraphicFramePr>
            <a:graphicFrameLocks noChangeAspect="1"/>
          </p:cNvGraphicFramePr>
          <p:nvPr/>
        </p:nvGraphicFramePr>
        <p:xfrm>
          <a:off x="28194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6" imgW="230505" imgH="204470" progId="Equation.3">
                  <p:embed/>
                </p:oleObj>
              </mc:Choice>
              <mc:Fallback>
                <p:oleObj name="" r:id="rId36" imgW="230505" imgH="20447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7" name="未知"/>
          <p:cNvSpPr/>
          <p:nvPr/>
        </p:nvSpPr>
        <p:spPr>
          <a:xfrm>
            <a:off x="1524000" y="381000"/>
            <a:ext cx="2095500" cy="2070100"/>
          </a:xfrm>
          <a:custGeom>
            <a:avLst/>
            <a:gdLst>
              <a:gd name="txL" fmla="*/ 0 w 1320"/>
              <a:gd name="txT" fmla="*/ 0 h 1304"/>
              <a:gd name="txR" fmla="*/ 1320 w 1320"/>
              <a:gd name="txB" fmla="*/ 1304 h 1304"/>
            </a:gdLst>
            <a:ahLst/>
            <a:cxnLst>
              <a:cxn ang="0">
                <a:pos x="432" y="104"/>
              </a:cxn>
              <a:cxn ang="0">
                <a:pos x="1248" y="200"/>
              </a:cxn>
              <a:cxn ang="0">
                <a:pos x="0" y="1304"/>
              </a:cxn>
            </a:cxnLst>
            <a:rect l="txL" t="txT" r="txR" b="txB"/>
            <a:pathLst>
              <a:path w="1320" h="1304">
                <a:moveTo>
                  <a:pt x="432" y="104"/>
                </a:moveTo>
                <a:cubicBezTo>
                  <a:pt x="876" y="52"/>
                  <a:pt x="1320" y="0"/>
                  <a:pt x="1248" y="200"/>
                </a:cubicBezTo>
                <a:cubicBezTo>
                  <a:pt x="1176" y="400"/>
                  <a:pt x="588" y="852"/>
                  <a:pt x="0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1788" name="对象 31787"/>
          <p:cNvGraphicFramePr>
            <a:graphicFrameLocks noChangeAspect="1"/>
          </p:cNvGraphicFramePr>
          <p:nvPr/>
        </p:nvGraphicFramePr>
        <p:xfrm>
          <a:off x="2743200" y="24384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38" imgW="230505" imgH="204470" progId="Equation.3">
                  <p:embed/>
                </p:oleObj>
              </mc:Choice>
              <mc:Fallback>
                <p:oleObj name="" r:id="rId38" imgW="230505" imgH="20447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743200" y="24384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9" name="未知"/>
          <p:cNvSpPr/>
          <p:nvPr/>
        </p:nvSpPr>
        <p:spPr>
          <a:xfrm>
            <a:off x="2667000" y="228600"/>
            <a:ext cx="1447800" cy="2667000"/>
          </a:xfrm>
          <a:custGeom>
            <a:avLst/>
            <a:gdLst>
              <a:gd name="txL" fmla="*/ 0 w 912"/>
              <a:gd name="txT" fmla="*/ 0 h 1680"/>
              <a:gd name="txR" fmla="*/ 912 w 912"/>
              <a:gd name="txB" fmla="*/ 1680 h 1680"/>
            </a:gdLst>
            <a:ahLst/>
            <a:cxnLst>
              <a:cxn ang="0">
                <a:pos x="0" y="0"/>
              </a:cxn>
              <a:cxn ang="0">
                <a:pos x="720" y="240"/>
              </a:cxn>
              <a:cxn ang="0">
                <a:pos x="816" y="912"/>
              </a:cxn>
              <a:cxn ang="0">
                <a:pos x="144" y="1680"/>
              </a:cxn>
            </a:cxnLst>
            <a:rect l="txL" t="txT" r="txR" b="txB"/>
            <a:pathLst>
              <a:path w="912" h="1680">
                <a:moveTo>
                  <a:pt x="0" y="0"/>
                </a:moveTo>
                <a:cubicBezTo>
                  <a:pt x="292" y="44"/>
                  <a:pt x="584" y="88"/>
                  <a:pt x="720" y="240"/>
                </a:cubicBezTo>
                <a:cubicBezTo>
                  <a:pt x="856" y="392"/>
                  <a:pt x="912" y="672"/>
                  <a:pt x="816" y="912"/>
                </a:cubicBezTo>
                <a:cubicBezTo>
                  <a:pt x="720" y="1152"/>
                  <a:pt x="432" y="1416"/>
                  <a:pt x="144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90" name="Text Box 46"/>
          <p:cNvSpPr txBox="1"/>
          <p:nvPr/>
        </p:nvSpPr>
        <p:spPr>
          <a:xfrm>
            <a:off x="533400" y="312420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7）接着往下考察，有四条路可走：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1791" name="Text Box 47"/>
          <p:cNvSpPr txBox="1"/>
          <p:nvPr/>
        </p:nvSpPr>
        <p:spPr>
          <a:xfrm>
            <a:off x="533400" y="38100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可选择的最短路为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31792" name="对象 31791"/>
          <p:cNvGraphicFramePr>
            <a:graphicFrameLocks noChangeAspect="1"/>
          </p:cNvGraphicFramePr>
          <p:nvPr/>
        </p:nvGraphicFramePr>
        <p:xfrm>
          <a:off x="1206500" y="4495800"/>
          <a:ext cx="6146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40" imgW="2743200" imgH="228600" progId="Equation.3">
                  <p:embed/>
                </p:oleObj>
              </mc:Choice>
              <mc:Fallback>
                <p:oleObj name="" r:id="rId40" imgW="2743200" imgH="2286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206500" y="4495800"/>
                        <a:ext cx="614680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3" name="对象 31792"/>
          <p:cNvGraphicFramePr>
            <a:graphicFrameLocks noChangeAspect="1"/>
          </p:cNvGraphicFramePr>
          <p:nvPr/>
        </p:nvGraphicFramePr>
        <p:xfrm>
          <a:off x="2743200" y="5943600"/>
          <a:ext cx="304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42" imgW="153670" imgH="230505" progId="Equation.3">
                  <p:embed/>
                </p:oleObj>
              </mc:Choice>
              <mc:Fallback>
                <p:oleObj name="" r:id="rId42" imgW="153670" imgH="230505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743200" y="5943600"/>
                        <a:ext cx="3048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4" name="对象 31793"/>
          <p:cNvGraphicFramePr>
            <a:graphicFrameLocks noChangeAspect="1"/>
          </p:cNvGraphicFramePr>
          <p:nvPr/>
        </p:nvGraphicFramePr>
        <p:xfrm>
          <a:off x="5257800" y="36576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44" imgW="496570" imgH="229235" progId="Equation.3">
                  <p:embed/>
                </p:oleObj>
              </mc:Choice>
              <mc:Fallback>
                <p:oleObj name="" r:id="rId44" imgW="496570" imgH="229235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257800" y="3657600"/>
                        <a:ext cx="990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5" name="对象 31794"/>
          <p:cNvGraphicFramePr>
            <a:graphicFrameLocks noChangeAspect="1"/>
          </p:cNvGraphicFramePr>
          <p:nvPr/>
        </p:nvGraphicFramePr>
        <p:xfrm>
          <a:off x="2133600" y="52578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46" imgW="496570" imgH="229235" progId="Equation.3">
                  <p:embed/>
                </p:oleObj>
              </mc:Choice>
              <mc:Fallback>
                <p:oleObj name="" r:id="rId46" imgW="496570" imgH="229235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33600" y="5257800"/>
                        <a:ext cx="990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6" name="对象 31795"/>
          <p:cNvGraphicFramePr>
            <a:graphicFrameLocks noChangeAspect="1"/>
          </p:cNvGraphicFramePr>
          <p:nvPr/>
        </p:nvGraphicFramePr>
        <p:xfrm>
          <a:off x="4276725" y="2362200"/>
          <a:ext cx="323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48" imgW="217170" imgH="204470" progId="Equation.3">
                  <p:embed/>
                </p:oleObj>
              </mc:Choice>
              <mc:Fallback>
                <p:oleObj name="" r:id="rId48" imgW="217170" imgH="20447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276725" y="2362200"/>
                        <a:ext cx="3238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7" name="未知"/>
          <p:cNvSpPr/>
          <p:nvPr/>
        </p:nvSpPr>
        <p:spPr>
          <a:xfrm>
            <a:off x="3810000" y="304800"/>
            <a:ext cx="1066800" cy="2590800"/>
          </a:xfrm>
          <a:custGeom>
            <a:avLst/>
            <a:gdLst>
              <a:gd name="txL" fmla="*/ 0 w 672"/>
              <a:gd name="txT" fmla="*/ 0 h 1632"/>
              <a:gd name="txR" fmla="*/ 672 w 672"/>
              <a:gd name="txB" fmla="*/ 1632 h 1632"/>
            </a:gdLst>
            <a:ahLst/>
            <a:cxnLst>
              <a:cxn ang="0">
                <a:pos x="0" y="0"/>
              </a:cxn>
              <a:cxn ang="0">
                <a:pos x="336" y="624"/>
              </a:cxn>
              <a:cxn ang="0">
                <a:pos x="672" y="1056"/>
              </a:cxn>
              <a:cxn ang="0">
                <a:pos x="336" y="1632"/>
              </a:cxn>
            </a:cxnLst>
            <a:rect l="txL" t="txT" r="txR" b="txB"/>
            <a:pathLst>
              <a:path w="672" h="1632">
                <a:moveTo>
                  <a:pt x="0" y="0"/>
                </a:moveTo>
                <a:cubicBezTo>
                  <a:pt x="112" y="224"/>
                  <a:pt x="224" y="448"/>
                  <a:pt x="336" y="624"/>
                </a:cubicBezTo>
                <a:cubicBezTo>
                  <a:pt x="448" y="800"/>
                  <a:pt x="672" y="888"/>
                  <a:pt x="672" y="1056"/>
                </a:cubicBezTo>
                <a:cubicBezTo>
                  <a:pt x="672" y="1224"/>
                  <a:pt x="504" y="1428"/>
                  <a:pt x="336" y="1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1798" name="对象 31797"/>
          <p:cNvGraphicFramePr>
            <a:graphicFrameLocks noChangeAspect="1"/>
          </p:cNvGraphicFramePr>
          <p:nvPr/>
        </p:nvGraphicFramePr>
        <p:xfrm>
          <a:off x="6248400" y="31242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50" imgW="496570" imgH="229235" progId="Equation.3">
                  <p:embed/>
                </p:oleObj>
              </mc:Choice>
              <mc:Fallback>
                <p:oleObj name="" r:id="rId50" imgW="496570" imgH="229235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6248400" y="3124200"/>
                        <a:ext cx="990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9" name="对象 31798"/>
          <p:cNvGraphicFramePr>
            <a:graphicFrameLocks noChangeAspect="1"/>
          </p:cNvGraphicFramePr>
          <p:nvPr/>
        </p:nvGraphicFramePr>
        <p:xfrm>
          <a:off x="4038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51" imgW="166370" imgH="217170" progId="Equation.3">
                  <p:embed/>
                </p:oleObj>
              </mc:Choice>
              <mc:Fallback>
                <p:oleObj name="" r:id="rId51" imgW="166370" imgH="21717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038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0" name="对象 31799"/>
          <p:cNvGraphicFramePr>
            <a:graphicFrameLocks noChangeAspect="1"/>
          </p:cNvGraphicFramePr>
          <p:nvPr/>
        </p:nvGraphicFramePr>
        <p:xfrm>
          <a:off x="42672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53" imgW="230505" imgH="204470" progId="Equation.3">
                  <p:embed/>
                </p:oleObj>
              </mc:Choice>
              <mc:Fallback>
                <p:oleObj name="" r:id="rId53" imgW="230505" imgH="20447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2672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01" name="未知"/>
          <p:cNvSpPr/>
          <p:nvPr/>
        </p:nvSpPr>
        <p:spPr>
          <a:xfrm>
            <a:off x="4648200" y="304800"/>
            <a:ext cx="622300" cy="2590800"/>
          </a:xfrm>
          <a:custGeom>
            <a:avLst/>
            <a:gdLst>
              <a:gd name="txL" fmla="*/ 0 w 392"/>
              <a:gd name="txT" fmla="*/ 0 h 1632"/>
              <a:gd name="txR" fmla="*/ 392 w 392"/>
              <a:gd name="txB" fmla="*/ 1632 h 1632"/>
            </a:gdLst>
            <a:ahLst/>
            <a:cxnLst>
              <a:cxn ang="0">
                <a:pos x="0" y="0"/>
              </a:cxn>
              <a:cxn ang="0">
                <a:pos x="192" y="480"/>
              </a:cxn>
              <a:cxn ang="0">
                <a:pos x="384" y="1104"/>
              </a:cxn>
              <a:cxn ang="0">
                <a:pos x="144" y="1632"/>
              </a:cxn>
            </a:cxnLst>
            <a:rect l="txL" t="txT" r="txR" b="txB"/>
            <a:pathLst>
              <a:path w="392" h="1632">
                <a:moveTo>
                  <a:pt x="0" y="0"/>
                </a:moveTo>
                <a:cubicBezTo>
                  <a:pt x="64" y="148"/>
                  <a:pt x="128" y="296"/>
                  <a:pt x="192" y="480"/>
                </a:cubicBezTo>
                <a:cubicBezTo>
                  <a:pt x="256" y="664"/>
                  <a:pt x="392" y="912"/>
                  <a:pt x="384" y="1104"/>
                </a:cubicBezTo>
                <a:cubicBezTo>
                  <a:pt x="376" y="1296"/>
                  <a:pt x="260" y="1464"/>
                  <a:pt x="144" y="1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1802" name="对象 31801"/>
          <p:cNvGraphicFramePr>
            <a:graphicFrameLocks noChangeAspect="1"/>
          </p:cNvGraphicFramePr>
          <p:nvPr/>
        </p:nvGraphicFramePr>
        <p:xfrm>
          <a:off x="5753100" y="4572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55" imgW="281305" imgH="204470" progId="Equation.3">
                  <p:embed/>
                </p:oleObj>
              </mc:Choice>
              <mc:Fallback>
                <p:oleObj name="" r:id="rId55" imgW="281305" imgH="20447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753100" y="457200"/>
                        <a:ext cx="4191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03" name="未知"/>
          <p:cNvSpPr/>
          <p:nvPr/>
        </p:nvSpPr>
        <p:spPr>
          <a:xfrm>
            <a:off x="5283200" y="228600"/>
            <a:ext cx="1117600" cy="2667000"/>
          </a:xfrm>
          <a:custGeom>
            <a:avLst/>
            <a:gdLst>
              <a:gd name="txL" fmla="*/ 0 w 704"/>
              <a:gd name="txT" fmla="*/ 0 h 1680"/>
              <a:gd name="txR" fmla="*/ 704 w 704"/>
              <a:gd name="txB" fmla="*/ 1680 h 1680"/>
            </a:gdLst>
            <a:ahLst/>
            <a:cxnLst>
              <a:cxn ang="0">
                <a:pos x="368" y="0"/>
              </a:cxn>
              <a:cxn ang="0">
                <a:pos x="656" y="384"/>
              </a:cxn>
              <a:cxn ang="0">
                <a:pos x="80" y="912"/>
              </a:cxn>
              <a:cxn ang="0">
                <a:pos x="176" y="1488"/>
              </a:cxn>
              <a:cxn ang="0">
                <a:pos x="32" y="1680"/>
              </a:cxn>
            </a:cxnLst>
            <a:rect l="txL" t="txT" r="txR" b="txB"/>
            <a:pathLst>
              <a:path w="704" h="1680">
                <a:moveTo>
                  <a:pt x="368" y="0"/>
                </a:moveTo>
                <a:cubicBezTo>
                  <a:pt x="536" y="116"/>
                  <a:pt x="704" y="232"/>
                  <a:pt x="656" y="384"/>
                </a:cubicBezTo>
                <a:cubicBezTo>
                  <a:pt x="608" y="536"/>
                  <a:pt x="160" y="728"/>
                  <a:pt x="80" y="912"/>
                </a:cubicBezTo>
                <a:cubicBezTo>
                  <a:pt x="0" y="1096"/>
                  <a:pt x="184" y="1360"/>
                  <a:pt x="176" y="1488"/>
                </a:cubicBezTo>
                <a:cubicBezTo>
                  <a:pt x="168" y="1616"/>
                  <a:pt x="100" y="1648"/>
                  <a:pt x="32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1804" name="对象 31803"/>
          <p:cNvGraphicFramePr>
            <a:graphicFrameLocks noChangeAspect="1"/>
          </p:cNvGraphicFramePr>
          <p:nvPr/>
        </p:nvGraphicFramePr>
        <p:xfrm>
          <a:off x="6324600" y="3657600"/>
          <a:ext cx="965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57" imgW="485140" imgH="229870" progId="Equation.3">
                  <p:embed/>
                </p:oleObj>
              </mc:Choice>
              <mc:Fallback>
                <p:oleObj name="" r:id="rId57" imgW="485140" imgH="22987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6324600" y="3657600"/>
                        <a:ext cx="9652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5" name="对象 31804"/>
          <p:cNvGraphicFramePr>
            <a:graphicFrameLocks noChangeAspect="1"/>
          </p:cNvGraphicFramePr>
          <p:nvPr/>
        </p:nvGraphicFramePr>
        <p:xfrm>
          <a:off x="7458075" y="1447800"/>
          <a:ext cx="438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9" imgW="293370" imgH="204470" progId="Equation.3">
                  <p:embed/>
                </p:oleObj>
              </mc:Choice>
              <mc:Fallback>
                <p:oleObj name="" r:id="rId59" imgW="293370" imgH="20447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458075" y="1447800"/>
                        <a:ext cx="4381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6" name="对象 31805"/>
          <p:cNvGraphicFramePr>
            <a:graphicFrameLocks noChangeAspect="1"/>
          </p:cNvGraphicFramePr>
          <p:nvPr/>
        </p:nvGraphicFramePr>
        <p:xfrm>
          <a:off x="5181600" y="31242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61" imgW="496570" imgH="229235" progId="Equation.3">
                  <p:embed/>
                </p:oleObj>
              </mc:Choice>
              <mc:Fallback>
                <p:oleObj name="" r:id="rId61" imgW="496570" imgH="229235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181600" y="3124200"/>
                        <a:ext cx="990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7" name="对象 31806"/>
          <p:cNvGraphicFramePr>
            <a:graphicFrameLocks noChangeAspect="1"/>
          </p:cNvGraphicFramePr>
          <p:nvPr/>
        </p:nvGraphicFramePr>
        <p:xfrm>
          <a:off x="3200400" y="5257800"/>
          <a:ext cx="914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63" imgW="459740" imgH="229870" progId="Equation.3">
                  <p:embed/>
                </p:oleObj>
              </mc:Choice>
              <mc:Fallback>
                <p:oleObj name="" r:id="rId63" imgW="459740" imgH="22987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3200400" y="5257800"/>
                        <a:ext cx="9144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8" name="对象 31807"/>
          <p:cNvGraphicFramePr>
            <a:graphicFrameLocks noChangeAspect="1"/>
          </p:cNvGraphicFramePr>
          <p:nvPr/>
        </p:nvGraphicFramePr>
        <p:xfrm>
          <a:off x="2146300" y="5943600"/>
          <a:ext cx="431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65" imgW="217170" imgH="229870" progId="Equation.3">
                  <p:embed/>
                </p:oleObj>
              </mc:Choice>
              <mc:Fallback>
                <p:oleObj name="" r:id="rId65" imgW="217170" imgH="22987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2146300" y="5943600"/>
                        <a:ext cx="4318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9" name="对象 31808"/>
          <p:cNvGraphicFramePr>
            <a:graphicFrameLocks noChangeAspect="1"/>
          </p:cNvGraphicFramePr>
          <p:nvPr/>
        </p:nvGraphicFramePr>
        <p:xfrm>
          <a:off x="5867400" y="2438400"/>
          <a:ext cx="438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67" imgW="293370" imgH="204470" progId="Equation.3">
                  <p:embed/>
                </p:oleObj>
              </mc:Choice>
              <mc:Fallback>
                <p:oleObj name="" r:id="rId67" imgW="293370" imgH="20447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5867400" y="2438400"/>
                        <a:ext cx="4381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10" name="Line 66"/>
          <p:cNvSpPr/>
          <p:nvPr/>
        </p:nvSpPr>
        <p:spPr>
          <a:xfrm>
            <a:off x="4191000" y="22860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811" name="Line 67"/>
          <p:cNvSpPr/>
          <p:nvPr/>
        </p:nvSpPr>
        <p:spPr>
          <a:xfrm>
            <a:off x="5867400" y="838200"/>
            <a:ext cx="1143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812" name="Line 68"/>
          <p:cNvSpPr/>
          <p:nvPr/>
        </p:nvSpPr>
        <p:spPr>
          <a:xfrm>
            <a:off x="5867400" y="838200"/>
            <a:ext cx="114300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813" name="Text Box 69"/>
          <p:cNvSpPr txBox="1"/>
          <p:nvPr/>
        </p:nvSpPr>
        <p:spPr>
          <a:xfrm>
            <a:off x="685800" y="5257800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① 同时给                       划成粗线。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1814" name="Text Box 70"/>
          <p:cNvSpPr txBox="1"/>
          <p:nvPr/>
        </p:nvSpPr>
        <p:spPr>
          <a:xfrm>
            <a:off x="685800" y="59436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② 分别给            标号（14）。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1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0" grpId="0"/>
      <p:bldP spid="31791" grpId="0"/>
      <p:bldP spid="31813" grpId="0"/>
      <p:bldP spid="31813" grpId="1"/>
      <p:bldP spid="31814" grpId="0"/>
      <p:bldP spid="318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609600" y="3429000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最后，从     逆寻粗线到    ，得最短路：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2771" name="Line 3"/>
          <p:cNvSpPr/>
          <p:nvPr/>
        </p:nvSpPr>
        <p:spPr>
          <a:xfrm flipV="1">
            <a:off x="1841500" y="850900"/>
            <a:ext cx="99060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2" name="Line 4"/>
          <p:cNvSpPr/>
          <p:nvPr/>
        </p:nvSpPr>
        <p:spPr>
          <a:xfrm>
            <a:off x="1841500" y="1536700"/>
            <a:ext cx="914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3" name="Line 5"/>
          <p:cNvSpPr/>
          <p:nvPr/>
        </p:nvSpPr>
        <p:spPr>
          <a:xfrm>
            <a:off x="2832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4" name="Line 6"/>
          <p:cNvSpPr/>
          <p:nvPr/>
        </p:nvSpPr>
        <p:spPr>
          <a:xfrm>
            <a:off x="4356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5" name="Line 7"/>
          <p:cNvSpPr/>
          <p:nvPr/>
        </p:nvSpPr>
        <p:spPr>
          <a:xfrm>
            <a:off x="2755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6" name="Line 8"/>
          <p:cNvSpPr/>
          <p:nvPr/>
        </p:nvSpPr>
        <p:spPr>
          <a:xfrm>
            <a:off x="4279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7" name="Line 9"/>
          <p:cNvSpPr/>
          <p:nvPr/>
        </p:nvSpPr>
        <p:spPr>
          <a:xfrm>
            <a:off x="5880100" y="850900"/>
            <a:ext cx="121920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8" name="Line 10"/>
          <p:cNvSpPr/>
          <p:nvPr/>
        </p:nvSpPr>
        <p:spPr>
          <a:xfrm flipV="1">
            <a:off x="5803900" y="1612900"/>
            <a:ext cx="1219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9" name="Line 11"/>
          <p:cNvSpPr/>
          <p:nvPr/>
        </p:nvSpPr>
        <p:spPr>
          <a:xfrm flipV="1">
            <a:off x="5803900" y="19177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0" name="Line 12"/>
          <p:cNvSpPr/>
          <p:nvPr/>
        </p:nvSpPr>
        <p:spPr>
          <a:xfrm flipV="1">
            <a:off x="2755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1" name="Line 13"/>
          <p:cNvSpPr/>
          <p:nvPr/>
        </p:nvSpPr>
        <p:spPr>
          <a:xfrm flipV="1">
            <a:off x="3822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2" name="Line 14"/>
          <p:cNvSpPr/>
          <p:nvPr/>
        </p:nvSpPr>
        <p:spPr>
          <a:xfrm>
            <a:off x="2832100" y="850900"/>
            <a:ext cx="99060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3" name="Line 15"/>
          <p:cNvSpPr/>
          <p:nvPr/>
        </p:nvSpPr>
        <p:spPr>
          <a:xfrm>
            <a:off x="3822700" y="1917700"/>
            <a:ext cx="3810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4" name="Line 16"/>
          <p:cNvSpPr/>
          <p:nvPr/>
        </p:nvSpPr>
        <p:spPr>
          <a:xfrm>
            <a:off x="4356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5" name="Line 17"/>
          <p:cNvSpPr/>
          <p:nvPr/>
        </p:nvSpPr>
        <p:spPr>
          <a:xfrm>
            <a:off x="5346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6" name="Line 18"/>
          <p:cNvSpPr/>
          <p:nvPr/>
        </p:nvSpPr>
        <p:spPr>
          <a:xfrm flipV="1">
            <a:off x="4279900" y="1308100"/>
            <a:ext cx="1066800" cy="99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7" name="Line 19"/>
          <p:cNvSpPr/>
          <p:nvPr/>
        </p:nvSpPr>
        <p:spPr>
          <a:xfrm flipV="1">
            <a:off x="5346700" y="850900"/>
            <a:ext cx="45720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8" name="Line 20"/>
          <p:cNvSpPr/>
          <p:nvPr/>
        </p:nvSpPr>
        <p:spPr>
          <a:xfrm>
            <a:off x="5803900" y="8509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9" name="Line 21"/>
          <p:cNvSpPr/>
          <p:nvPr/>
        </p:nvSpPr>
        <p:spPr>
          <a:xfrm>
            <a:off x="5803900" y="17653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2790" name="对象 32789"/>
          <p:cNvGraphicFramePr>
            <a:graphicFrameLocks noChangeAspect="1"/>
          </p:cNvGraphicFramePr>
          <p:nvPr/>
        </p:nvGraphicFramePr>
        <p:xfrm>
          <a:off x="1219200" y="12954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1" imgW="140335" imgH="217170" progId="Equation.3">
                  <p:embed/>
                </p:oleObj>
              </mc:Choice>
              <mc:Fallback>
                <p:oleObj name="" r:id="rId1" imgW="140335" imgH="21717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对象 32790"/>
          <p:cNvGraphicFramePr>
            <a:graphicFrameLocks noChangeAspect="1"/>
          </p:cNvGraphicFramePr>
          <p:nvPr/>
        </p:nvGraphicFramePr>
        <p:xfrm>
          <a:off x="2514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3" imgW="166370" imgH="217170" progId="Equation.3">
                  <p:embed/>
                </p:oleObj>
              </mc:Choice>
              <mc:Fallback>
                <p:oleObj name="" r:id="rId3" imgW="166370" imgH="21717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对象 32791"/>
          <p:cNvGraphicFramePr>
            <a:graphicFrameLocks noChangeAspect="1"/>
          </p:cNvGraphicFramePr>
          <p:nvPr/>
        </p:nvGraphicFramePr>
        <p:xfrm>
          <a:off x="2514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5" imgW="153670" imgH="230505" progId="Equation.3">
                  <p:embed/>
                </p:oleObj>
              </mc:Choice>
              <mc:Fallback>
                <p:oleObj name="" r:id="rId5" imgW="153670" imgH="230505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对象 32792"/>
          <p:cNvGraphicFramePr>
            <a:graphicFrameLocks noChangeAspect="1"/>
          </p:cNvGraphicFramePr>
          <p:nvPr/>
        </p:nvGraphicFramePr>
        <p:xfrm>
          <a:off x="3962400" y="22860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7" imgW="153670" imgH="230505" progId="Equation.3">
                  <p:embed/>
                </p:oleObj>
              </mc:Choice>
              <mc:Fallback>
                <p:oleObj name="" r:id="rId7" imgW="153670" imgH="230505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22860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对象 32793"/>
          <p:cNvGraphicFramePr>
            <a:graphicFrameLocks noChangeAspect="1"/>
          </p:cNvGraphicFramePr>
          <p:nvPr/>
        </p:nvGraphicFramePr>
        <p:xfrm>
          <a:off x="5626100" y="2362200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9" imgW="166370" imgH="229870" progId="Equation.3">
                  <p:embed/>
                </p:oleObj>
              </mc:Choice>
              <mc:Fallback>
                <p:oleObj name="" r:id="rId9" imgW="166370" imgH="229870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6100" y="2362200"/>
                        <a:ext cx="330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对象 32794"/>
          <p:cNvGraphicFramePr>
            <a:graphicFrameLocks noChangeAspect="1"/>
          </p:cNvGraphicFramePr>
          <p:nvPr/>
        </p:nvGraphicFramePr>
        <p:xfrm>
          <a:off x="7162800" y="13716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11" imgW="153670" imgH="230505" progId="Equation.3">
                  <p:embed/>
                </p:oleObj>
              </mc:Choice>
              <mc:Fallback>
                <p:oleObj name="" r:id="rId11" imgW="153670" imgH="230505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13716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对象 32795"/>
          <p:cNvGraphicFramePr>
            <a:graphicFrameLocks noChangeAspect="1"/>
          </p:cNvGraphicFramePr>
          <p:nvPr/>
        </p:nvGraphicFramePr>
        <p:xfrm>
          <a:off x="5486400" y="381000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13" imgW="166370" imgH="229870" progId="Equation.3">
                  <p:embed/>
                </p:oleObj>
              </mc:Choice>
              <mc:Fallback>
                <p:oleObj name="" r:id="rId13" imgW="166370" imgH="229870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86400" y="381000"/>
                        <a:ext cx="3302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7" name="对象 32796"/>
          <p:cNvGraphicFramePr>
            <a:graphicFrameLocks noChangeAspect="1"/>
          </p:cNvGraphicFramePr>
          <p:nvPr/>
        </p:nvGraphicFramePr>
        <p:xfrm>
          <a:off x="2286000" y="914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15" imgW="128270" imgH="166370" progId="Equation.3">
                  <p:embed/>
                </p:oleObj>
              </mc:Choice>
              <mc:Fallback>
                <p:oleObj name="" r:id="rId15" imgW="128270" imgH="16637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914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8" name="对象 32797"/>
          <p:cNvGraphicFramePr>
            <a:graphicFrameLocks noChangeAspect="1"/>
          </p:cNvGraphicFramePr>
          <p:nvPr/>
        </p:nvGraphicFramePr>
        <p:xfrm>
          <a:off x="2286000" y="1981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17" imgW="128270" imgH="179070" progId="Equation.3">
                  <p:embed/>
                </p:oleObj>
              </mc:Choice>
              <mc:Fallback>
                <p:oleObj name="" r:id="rId17" imgW="128270" imgH="179070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对象 32798"/>
          <p:cNvGraphicFramePr>
            <a:graphicFrameLocks noChangeAspect="1"/>
          </p:cNvGraphicFramePr>
          <p:nvPr/>
        </p:nvGraphicFramePr>
        <p:xfrm>
          <a:off x="3657600" y="2362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19" imgW="128270" imgH="179070" progId="Equation.3">
                  <p:embed/>
                </p:oleObj>
              </mc:Choice>
              <mc:Fallback>
                <p:oleObj name="" r:id="rId19" imgW="128270" imgH="17907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7600" y="2362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对象 32799"/>
          <p:cNvGraphicFramePr>
            <a:graphicFrameLocks noChangeAspect="1"/>
          </p:cNvGraphicFramePr>
          <p:nvPr/>
        </p:nvGraphicFramePr>
        <p:xfrm>
          <a:off x="4813300" y="2374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21" imgW="128270" imgH="179070" progId="Equation.3">
                  <p:embed/>
                </p:oleObj>
              </mc:Choice>
              <mc:Fallback>
                <p:oleObj name="" r:id="rId21" imgW="128270" imgH="17907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3300" y="23749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1" name="对象 32800"/>
          <p:cNvGraphicFramePr>
            <a:graphicFrameLocks noChangeAspect="1"/>
          </p:cNvGraphicFramePr>
          <p:nvPr/>
        </p:nvGraphicFramePr>
        <p:xfrm>
          <a:off x="6291263" y="2079625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22" imgW="89535" imgH="166370" progId="Equation.3">
                  <p:embed/>
                </p:oleObj>
              </mc:Choice>
              <mc:Fallback>
                <p:oleObj name="" r:id="rId22" imgW="89535" imgH="16637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91263" y="2079625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2" name="对象 32801"/>
          <p:cNvGraphicFramePr>
            <a:graphicFrameLocks noChangeAspect="1"/>
          </p:cNvGraphicFramePr>
          <p:nvPr/>
        </p:nvGraphicFramePr>
        <p:xfrm>
          <a:off x="3581400" y="5334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24" imgW="115570" imgH="179070" progId="Equation.3">
                  <p:embed/>
                </p:oleObj>
              </mc:Choice>
              <mc:Fallback>
                <p:oleObj name="" r:id="rId24" imgW="115570" imgH="179070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81400" y="5334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3" name="对象 32802"/>
          <p:cNvGraphicFramePr>
            <a:graphicFrameLocks noChangeAspect="1"/>
          </p:cNvGraphicFramePr>
          <p:nvPr/>
        </p:nvGraphicFramePr>
        <p:xfrm>
          <a:off x="6413500" y="850900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26" imgW="89535" imgH="166370" progId="Equation.3">
                  <p:embed/>
                </p:oleObj>
              </mc:Choice>
              <mc:Fallback>
                <p:oleObj name="" r:id="rId26" imgW="89535" imgH="166370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13500" y="850900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4" name="对象 32803"/>
          <p:cNvGraphicFramePr>
            <a:graphicFrameLocks noChangeAspect="1"/>
          </p:cNvGraphicFramePr>
          <p:nvPr/>
        </p:nvGraphicFramePr>
        <p:xfrm>
          <a:off x="4946650" y="536575"/>
          <a:ext cx="1793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27" imgW="115570" imgH="179070" progId="Equation.3">
                  <p:embed/>
                </p:oleObj>
              </mc:Choice>
              <mc:Fallback>
                <p:oleObj name="" r:id="rId27" imgW="115570" imgH="17907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46650" y="536575"/>
                        <a:ext cx="179388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5" name="对象 32804"/>
          <p:cNvGraphicFramePr>
            <a:graphicFrameLocks noChangeAspect="1"/>
          </p:cNvGraphicFramePr>
          <p:nvPr/>
        </p:nvGraphicFramePr>
        <p:xfrm>
          <a:off x="5880100" y="16129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29" imgW="115570" imgH="179070" progId="Equation.3">
                  <p:embed/>
                </p:oleObj>
              </mc:Choice>
              <mc:Fallback>
                <p:oleObj name="" r:id="rId29" imgW="115570" imgH="17907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80100" y="16129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6" name="对象 32805"/>
          <p:cNvGraphicFramePr>
            <a:graphicFrameLocks noChangeAspect="1"/>
          </p:cNvGraphicFramePr>
          <p:nvPr/>
        </p:nvGraphicFramePr>
        <p:xfrm>
          <a:off x="5118100" y="11557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0" imgW="115570" imgH="179070" progId="Equation.3">
                  <p:embed/>
                </p:oleObj>
              </mc:Choice>
              <mc:Fallback>
                <p:oleObj name="" r:id="rId30" imgW="115570" imgH="17907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18100" y="11557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7" name="对象 32806"/>
          <p:cNvGraphicFramePr>
            <a:graphicFrameLocks noChangeAspect="1"/>
          </p:cNvGraphicFramePr>
          <p:nvPr/>
        </p:nvGraphicFramePr>
        <p:xfrm>
          <a:off x="3352800" y="11430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31" imgW="128270" imgH="166370" progId="Equation.3">
                  <p:embed/>
                </p:oleObj>
              </mc:Choice>
              <mc:Fallback>
                <p:oleObj name="" r:id="rId31" imgW="128270" imgH="16637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2800" y="11430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8" name="对象 32807"/>
          <p:cNvGraphicFramePr>
            <a:graphicFrameLocks noChangeAspect="1"/>
          </p:cNvGraphicFramePr>
          <p:nvPr/>
        </p:nvGraphicFramePr>
        <p:xfrm>
          <a:off x="2832100" y="18415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32" imgW="128270" imgH="166370" progId="Equation.3">
                  <p:embed/>
                </p:oleObj>
              </mc:Choice>
              <mc:Fallback>
                <p:oleObj name="" r:id="rId32" imgW="128270" imgH="16637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32100" y="18415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9" name="对象 32808"/>
          <p:cNvGraphicFramePr>
            <a:graphicFrameLocks noChangeAspect="1"/>
          </p:cNvGraphicFramePr>
          <p:nvPr/>
        </p:nvGraphicFramePr>
        <p:xfrm>
          <a:off x="4508500" y="1155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33" imgW="128270" imgH="179070" progId="Equation.3">
                  <p:embed/>
                </p:oleObj>
              </mc:Choice>
              <mc:Fallback>
                <p:oleObj name="" r:id="rId33" imgW="128270" imgH="17907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08500" y="1155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0" name="对象 32809"/>
          <p:cNvGraphicFramePr>
            <a:graphicFrameLocks noChangeAspect="1"/>
          </p:cNvGraphicFramePr>
          <p:nvPr/>
        </p:nvGraphicFramePr>
        <p:xfrm>
          <a:off x="1447800" y="13716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34" imgW="230505" imgH="204470" progId="Equation.3">
                  <p:embed/>
                </p:oleObj>
              </mc:Choice>
              <mc:Fallback>
                <p:oleObj name="" r:id="rId34" imgW="230505" imgH="204470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1" name="未知"/>
          <p:cNvSpPr/>
          <p:nvPr/>
        </p:nvSpPr>
        <p:spPr>
          <a:xfrm>
            <a:off x="1524000" y="1066800"/>
            <a:ext cx="838200" cy="838200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0" y="528"/>
              </a:cxn>
            </a:cxnLst>
            <a:rect l="txL" t="txT" r="txR" b="txB"/>
            <a:pathLst>
              <a:path w="528" h="528">
                <a:moveTo>
                  <a:pt x="0" y="0"/>
                </a:moveTo>
                <a:cubicBezTo>
                  <a:pt x="264" y="52"/>
                  <a:pt x="528" y="104"/>
                  <a:pt x="528" y="192"/>
                </a:cubicBezTo>
                <a:cubicBezTo>
                  <a:pt x="528" y="280"/>
                  <a:pt x="264" y="404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2812" name="对象 32811"/>
          <p:cNvGraphicFramePr>
            <a:graphicFrameLocks noChangeAspect="1"/>
          </p:cNvGraphicFramePr>
          <p:nvPr/>
        </p:nvGraphicFramePr>
        <p:xfrm>
          <a:off x="28194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36" imgW="230505" imgH="204470" progId="Equation.3">
                  <p:embed/>
                </p:oleObj>
              </mc:Choice>
              <mc:Fallback>
                <p:oleObj name="" r:id="rId36" imgW="230505" imgH="204470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3" name="未知"/>
          <p:cNvSpPr/>
          <p:nvPr/>
        </p:nvSpPr>
        <p:spPr>
          <a:xfrm>
            <a:off x="1524000" y="381000"/>
            <a:ext cx="2095500" cy="2070100"/>
          </a:xfrm>
          <a:custGeom>
            <a:avLst/>
            <a:gdLst>
              <a:gd name="txL" fmla="*/ 0 w 1320"/>
              <a:gd name="txT" fmla="*/ 0 h 1304"/>
              <a:gd name="txR" fmla="*/ 1320 w 1320"/>
              <a:gd name="txB" fmla="*/ 1304 h 1304"/>
            </a:gdLst>
            <a:ahLst/>
            <a:cxnLst>
              <a:cxn ang="0">
                <a:pos x="432" y="104"/>
              </a:cxn>
              <a:cxn ang="0">
                <a:pos x="1248" y="200"/>
              </a:cxn>
              <a:cxn ang="0">
                <a:pos x="0" y="1304"/>
              </a:cxn>
            </a:cxnLst>
            <a:rect l="txL" t="txT" r="txR" b="txB"/>
            <a:pathLst>
              <a:path w="1320" h="1304">
                <a:moveTo>
                  <a:pt x="432" y="104"/>
                </a:moveTo>
                <a:cubicBezTo>
                  <a:pt x="876" y="52"/>
                  <a:pt x="1320" y="0"/>
                  <a:pt x="1248" y="200"/>
                </a:cubicBezTo>
                <a:cubicBezTo>
                  <a:pt x="1176" y="400"/>
                  <a:pt x="588" y="852"/>
                  <a:pt x="0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2814" name="对象 32813"/>
          <p:cNvGraphicFramePr>
            <a:graphicFrameLocks noChangeAspect="1"/>
          </p:cNvGraphicFramePr>
          <p:nvPr/>
        </p:nvGraphicFramePr>
        <p:xfrm>
          <a:off x="2743200" y="24384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38" imgW="230505" imgH="204470" progId="Equation.3">
                  <p:embed/>
                </p:oleObj>
              </mc:Choice>
              <mc:Fallback>
                <p:oleObj name="" r:id="rId38" imgW="230505" imgH="20447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743200" y="24384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5" name="未知"/>
          <p:cNvSpPr/>
          <p:nvPr/>
        </p:nvSpPr>
        <p:spPr>
          <a:xfrm>
            <a:off x="2667000" y="228600"/>
            <a:ext cx="1447800" cy="2667000"/>
          </a:xfrm>
          <a:custGeom>
            <a:avLst/>
            <a:gdLst>
              <a:gd name="txL" fmla="*/ 0 w 912"/>
              <a:gd name="txT" fmla="*/ 0 h 1680"/>
              <a:gd name="txR" fmla="*/ 912 w 912"/>
              <a:gd name="txB" fmla="*/ 1680 h 1680"/>
            </a:gdLst>
            <a:ahLst/>
            <a:cxnLst>
              <a:cxn ang="0">
                <a:pos x="0" y="0"/>
              </a:cxn>
              <a:cxn ang="0">
                <a:pos x="720" y="240"/>
              </a:cxn>
              <a:cxn ang="0">
                <a:pos x="816" y="912"/>
              </a:cxn>
              <a:cxn ang="0">
                <a:pos x="144" y="1680"/>
              </a:cxn>
            </a:cxnLst>
            <a:rect l="txL" t="txT" r="txR" b="txB"/>
            <a:pathLst>
              <a:path w="912" h="1680">
                <a:moveTo>
                  <a:pt x="0" y="0"/>
                </a:moveTo>
                <a:cubicBezTo>
                  <a:pt x="292" y="44"/>
                  <a:pt x="584" y="88"/>
                  <a:pt x="720" y="240"/>
                </a:cubicBezTo>
                <a:cubicBezTo>
                  <a:pt x="856" y="392"/>
                  <a:pt x="912" y="672"/>
                  <a:pt x="816" y="912"/>
                </a:cubicBezTo>
                <a:cubicBezTo>
                  <a:pt x="720" y="1152"/>
                  <a:pt x="432" y="1416"/>
                  <a:pt x="144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2816" name="对象 32815"/>
          <p:cNvGraphicFramePr>
            <a:graphicFrameLocks noChangeAspect="1"/>
          </p:cNvGraphicFramePr>
          <p:nvPr/>
        </p:nvGraphicFramePr>
        <p:xfrm>
          <a:off x="4276725" y="2362200"/>
          <a:ext cx="323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40" imgW="217170" imgH="204470" progId="Equation.3">
                  <p:embed/>
                </p:oleObj>
              </mc:Choice>
              <mc:Fallback>
                <p:oleObj name="" r:id="rId40" imgW="217170" imgH="20447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276725" y="2362200"/>
                        <a:ext cx="3238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7" name="未知"/>
          <p:cNvSpPr/>
          <p:nvPr/>
        </p:nvSpPr>
        <p:spPr>
          <a:xfrm>
            <a:off x="3810000" y="304800"/>
            <a:ext cx="1066800" cy="2590800"/>
          </a:xfrm>
          <a:custGeom>
            <a:avLst/>
            <a:gdLst>
              <a:gd name="txL" fmla="*/ 0 w 672"/>
              <a:gd name="txT" fmla="*/ 0 h 1632"/>
              <a:gd name="txR" fmla="*/ 672 w 672"/>
              <a:gd name="txB" fmla="*/ 1632 h 1632"/>
            </a:gdLst>
            <a:ahLst/>
            <a:cxnLst>
              <a:cxn ang="0">
                <a:pos x="0" y="0"/>
              </a:cxn>
              <a:cxn ang="0">
                <a:pos x="336" y="624"/>
              </a:cxn>
              <a:cxn ang="0">
                <a:pos x="672" y="1056"/>
              </a:cxn>
              <a:cxn ang="0">
                <a:pos x="336" y="1632"/>
              </a:cxn>
            </a:cxnLst>
            <a:rect l="txL" t="txT" r="txR" b="txB"/>
            <a:pathLst>
              <a:path w="672" h="1632">
                <a:moveTo>
                  <a:pt x="0" y="0"/>
                </a:moveTo>
                <a:cubicBezTo>
                  <a:pt x="112" y="224"/>
                  <a:pt x="224" y="448"/>
                  <a:pt x="336" y="624"/>
                </a:cubicBezTo>
                <a:cubicBezTo>
                  <a:pt x="448" y="800"/>
                  <a:pt x="672" y="888"/>
                  <a:pt x="672" y="1056"/>
                </a:cubicBezTo>
                <a:cubicBezTo>
                  <a:pt x="672" y="1224"/>
                  <a:pt x="504" y="1428"/>
                  <a:pt x="336" y="1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2818" name="对象 32817"/>
          <p:cNvGraphicFramePr>
            <a:graphicFrameLocks noChangeAspect="1"/>
          </p:cNvGraphicFramePr>
          <p:nvPr/>
        </p:nvGraphicFramePr>
        <p:xfrm>
          <a:off x="4038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42" imgW="166370" imgH="217170" progId="Equation.3">
                  <p:embed/>
                </p:oleObj>
              </mc:Choice>
              <mc:Fallback>
                <p:oleObj name="" r:id="rId42" imgW="166370" imgH="21717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038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9" name="对象 32818"/>
          <p:cNvGraphicFramePr>
            <a:graphicFrameLocks noChangeAspect="1"/>
          </p:cNvGraphicFramePr>
          <p:nvPr/>
        </p:nvGraphicFramePr>
        <p:xfrm>
          <a:off x="42672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44" imgW="230505" imgH="204470" progId="Equation.3">
                  <p:embed/>
                </p:oleObj>
              </mc:Choice>
              <mc:Fallback>
                <p:oleObj name="" r:id="rId44" imgW="230505" imgH="20447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2672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0" name="未知"/>
          <p:cNvSpPr/>
          <p:nvPr/>
        </p:nvSpPr>
        <p:spPr>
          <a:xfrm>
            <a:off x="4648200" y="304800"/>
            <a:ext cx="622300" cy="2590800"/>
          </a:xfrm>
          <a:custGeom>
            <a:avLst/>
            <a:gdLst>
              <a:gd name="txL" fmla="*/ 0 w 392"/>
              <a:gd name="txT" fmla="*/ 0 h 1632"/>
              <a:gd name="txR" fmla="*/ 392 w 392"/>
              <a:gd name="txB" fmla="*/ 1632 h 1632"/>
            </a:gdLst>
            <a:ahLst/>
            <a:cxnLst>
              <a:cxn ang="0">
                <a:pos x="0" y="0"/>
              </a:cxn>
              <a:cxn ang="0">
                <a:pos x="192" y="480"/>
              </a:cxn>
              <a:cxn ang="0">
                <a:pos x="384" y="1104"/>
              </a:cxn>
              <a:cxn ang="0">
                <a:pos x="144" y="1632"/>
              </a:cxn>
            </a:cxnLst>
            <a:rect l="txL" t="txT" r="txR" b="txB"/>
            <a:pathLst>
              <a:path w="392" h="1632">
                <a:moveTo>
                  <a:pt x="0" y="0"/>
                </a:moveTo>
                <a:cubicBezTo>
                  <a:pt x="64" y="148"/>
                  <a:pt x="128" y="296"/>
                  <a:pt x="192" y="480"/>
                </a:cubicBezTo>
                <a:cubicBezTo>
                  <a:pt x="256" y="664"/>
                  <a:pt x="392" y="912"/>
                  <a:pt x="384" y="1104"/>
                </a:cubicBezTo>
                <a:cubicBezTo>
                  <a:pt x="376" y="1296"/>
                  <a:pt x="260" y="1464"/>
                  <a:pt x="144" y="1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2821" name="对象 32820"/>
          <p:cNvGraphicFramePr>
            <a:graphicFrameLocks noChangeAspect="1"/>
          </p:cNvGraphicFramePr>
          <p:nvPr/>
        </p:nvGraphicFramePr>
        <p:xfrm>
          <a:off x="5753100" y="4572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46" imgW="281305" imgH="204470" progId="Equation.3">
                  <p:embed/>
                </p:oleObj>
              </mc:Choice>
              <mc:Fallback>
                <p:oleObj name="" r:id="rId46" imgW="281305" imgH="20447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753100" y="457200"/>
                        <a:ext cx="4191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2" name="未知"/>
          <p:cNvSpPr/>
          <p:nvPr/>
        </p:nvSpPr>
        <p:spPr>
          <a:xfrm>
            <a:off x="5283200" y="228600"/>
            <a:ext cx="1117600" cy="2667000"/>
          </a:xfrm>
          <a:custGeom>
            <a:avLst/>
            <a:gdLst>
              <a:gd name="txL" fmla="*/ 0 w 704"/>
              <a:gd name="txT" fmla="*/ 0 h 1680"/>
              <a:gd name="txR" fmla="*/ 704 w 704"/>
              <a:gd name="txB" fmla="*/ 1680 h 1680"/>
            </a:gdLst>
            <a:ahLst/>
            <a:cxnLst>
              <a:cxn ang="0">
                <a:pos x="368" y="0"/>
              </a:cxn>
              <a:cxn ang="0">
                <a:pos x="656" y="384"/>
              </a:cxn>
              <a:cxn ang="0">
                <a:pos x="80" y="912"/>
              </a:cxn>
              <a:cxn ang="0">
                <a:pos x="176" y="1488"/>
              </a:cxn>
              <a:cxn ang="0">
                <a:pos x="32" y="1680"/>
              </a:cxn>
            </a:cxnLst>
            <a:rect l="txL" t="txT" r="txR" b="txB"/>
            <a:pathLst>
              <a:path w="704" h="1680">
                <a:moveTo>
                  <a:pt x="368" y="0"/>
                </a:moveTo>
                <a:cubicBezTo>
                  <a:pt x="536" y="116"/>
                  <a:pt x="704" y="232"/>
                  <a:pt x="656" y="384"/>
                </a:cubicBezTo>
                <a:cubicBezTo>
                  <a:pt x="608" y="536"/>
                  <a:pt x="160" y="728"/>
                  <a:pt x="80" y="912"/>
                </a:cubicBezTo>
                <a:cubicBezTo>
                  <a:pt x="0" y="1096"/>
                  <a:pt x="184" y="1360"/>
                  <a:pt x="176" y="1488"/>
                </a:cubicBezTo>
                <a:cubicBezTo>
                  <a:pt x="168" y="1616"/>
                  <a:pt x="100" y="1648"/>
                  <a:pt x="32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2823" name="对象 32822"/>
          <p:cNvGraphicFramePr>
            <a:graphicFrameLocks noChangeAspect="1"/>
          </p:cNvGraphicFramePr>
          <p:nvPr/>
        </p:nvGraphicFramePr>
        <p:xfrm>
          <a:off x="7458075" y="1447800"/>
          <a:ext cx="438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48" imgW="293370" imgH="204470" progId="Equation.3">
                  <p:embed/>
                </p:oleObj>
              </mc:Choice>
              <mc:Fallback>
                <p:oleObj name="" r:id="rId48" imgW="293370" imgH="20447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458075" y="1447800"/>
                        <a:ext cx="4381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4" name="对象 32823"/>
          <p:cNvGraphicFramePr>
            <a:graphicFrameLocks noChangeAspect="1"/>
          </p:cNvGraphicFramePr>
          <p:nvPr/>
        </p:nvGraphicFramePr>
        <p:xfrm>
          <a:off x="5867400" y="2438400"/>
          <a:ext cx="438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50" imgW="293370" imgH="204470" progId="Equation.3">
                  <p:embed/>
                </p:oleObj>
              </mc:Choice>
              <mc:Fallback>
                <p:oleObj name="" r:id="rId50" imgW="293370" imgH="20447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5867400" y="2438400"/>
                        <a:ext cx="4381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5" name="对象 32824"/>
          <p:cNvGraphicFramePr>
            <a:graphicFrameLocks noChangeAspect="1"/>
          </p:cNvGraphicFramePr>
          <p:nvPr/>
        </p:nvGraphicFramePr>
        <p:xfrm>
          <a:off x="1981200" y="34290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51" imgW="153670" imgH="230505" progId="Equation.3">
                  <p:embed/>
                </p:oleObj>
              </mc:Choice>
              <mc:Fallback>
                <p:oleObj name="" r:id="rId51" imgW="153670" imgH="230505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34290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6" name="对象 32825"/>
          <p:cNvGraphicFramePr>
            <a:graphicFrameLocks noChangeAspect="1"/>
          </p:cNvGraphicFramePr>
          <p:nvPr/>
        </p:nvGraphicFramePr>
        <p:xfrm>
          <a:off x="3886200" y="34290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52" imgW="140335" imgH="217170" progId="Equation.3">
                  <p:embed/>
                </p:oleObj>
              </mc:Choice>
              <mc:Fallback>
                <p:oleObj name="" r:id="rId52" imgW="140335" imgH="217170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6200" y="34290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7" name="对象 32826"/>
          <p:cNvGraphicFramePr>
            <a:graphicFrameLocks noChangeAspect="1"/>
          </p:cNvGraphicFramePr>
          <p:nvPr/>
        </p:nvGraphicFramePr>
        <p:xfrm>
          <a:off x="1689100" y="4254500"/>
          <a:ext cx="2997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53" imgW="1498600" imgH="228600" progId="Equation.3">
                  <p:embed/>
                </p:oleObj>
              </mc:Choice>
              <mc:Fallback>
                <p:oleObj name="" r:id="rId53" imgW="1498600" imgH="2286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689100" y="4254500"/>
                        <a:ext cx="2997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8" name="Text Box 60"/>
          <p:cNvSpPr txBox="1"/>
          <p:nvPr/>
        </p:nvSpPr>
        <p:spPr>
          <a:xfrm>
            <a:off x="609600" y="50292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长度为1</a:t>
            </a:r>
            <a:r>
              <a:rPr lang="en-US" altLang="zh-CN" sz="2400" dirty="0">
                <a:latin typeface="Arial" panose="020B0604020202020204" pitchFamily="34" charset="0"/>
                <a:ea typeface="楷体_GB2312" pitchFamily="1" charset="-122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32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32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10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3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3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10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10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3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3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3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3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10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3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3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/>
                                        <p:tgtEl>
                                          <p:spTgt spid="3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3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10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3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3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10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/>
                                        <p:tgtEl>
                                          <p:spTgt spid="3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3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10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/>
                                        <p:tgtEl>
                                          <p:spTgt spid="3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3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10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/>
                                        <p:tgtEl>
                                          <p:spTgt spid="3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/>
                                        <p:tgtEl>
                                          <p:spTgt spid="3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8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朴素Di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1412875"/>
            <a:ext cx="8743950" cy="53835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0860" y="446405"/>
            <a:ext cx="541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朴素版</a:t>
            </a:r>
            <a:r>
              <a:rPr lang="en-US" altLang="zh-CN" sz="3600"/>
              <a:t>Dijsktra(O(n^2))</a:t>
            </a:r>
            <a:endParaRPr lang="zh-CN" altLang="en-US" sz="360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ij堆优化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740" y="1019175"/>
            <a:ext cx="9404350" cy="6239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805" y="208280"/>
            <a:ext cx="6327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堆优化</a:t>
            </a:r>
            <a:r>
              <a:rPr lang="en-US" altLang="zh-CN" sz="3600"/>
              <a:t>Dijkstra(O(n+m)logn)</a:t>
            </a:r>
            <a:endParaRPr lang="en-US" altLang="zh-CN" sz="360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5955" y="-140017"/>
            <a:ext cx="6858000" cy="2387600"/>
          </a:xfrm>
        </p:spPr>
        <p:txBody>
          <a:bodyPr/>
          <a:p>
            <a:r>
              <a:rPr lang="en-US" altLang="zh-CN"/>
              <a:t>spfa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9940" y="2965450"/>
            <a:ext cx="68395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Bellmon_Ford</a:t>
            </a:r>
            <a:r>
              <a:rPr lang="zh-CN" altLang="en-US" sz="2800"/>
              <a:t>是一种类似于</a:t>
            </a:r>
            <a:r>
              <a:rPr lang="en-US" altLang="zh-CN" sz="2800"/>
              <a:t>DP</a:t>
            </a:r>
            <a:r>
              <a:rPr lang="zh-CN" altLang="en-US" sz="2800"/>
              <a:t>的做法，每次在松弛时，找出当前距离</a:t>
            </a:r>
            <a:r>
              <a:rPr lang="en-US" altLang="zh-CN" sz="2800"/>
              <a:t>v</a:t>
            </a:r>
            <a:r>
              <a:rPr lang="zh-CN" altLang="en-US" sz="2800"/>
              <a:t>最近的路，</a:t>
            </a:r>
            <a:r>
              <a:rPr lang="en-US" altLang="zh-CN" sz="2800"/>
              <a:t>dis[u]=min{dis[v]+map[u][v]}</a:t>
            </a:r>
            <a:r>
              <a:rPr lang="zh-CN" altLang="en-US" sz="2800"/>
              <a:t>，但是这个算法的复杂度并不优秀，而</a:t>
            </a:r>
            <a:r>
              <a:rPr lang="en-US" altLang="zh-CN" sz="2800"/>
              <a:t>spfa</a:t>
            </a:r>
            <a:r>
              <a:rPr lang="zh-CN" altLang="en-US" sz="2800"/>
              <a:t>是在其基础上进行了优化，加入了队列，复杂度变成了</a:t>
            </a:r>
            <a:r>
              <a:rPr lang="en-US" altLang="zh-CN" sz="2800"/>
              <a:t>O(kE)</a:t>
            </a:r>
            <a:r>
              <a:rPr lang="zh-CN" altLang="en-US" sz="2800"/>
              <a:t>，其中</a:t>
            </a:r>
            <a:r>
              <a:rPr lang="en-US" altLang="zh-CN" sz="2800"/>
              <a:t>E</a:t>
            </a:r>
            <a:r>
              <a:rPr lang="zh-CN" altLang="en-US" sz="2800"/>
              <a:t>为边数，</a:t>
            </a:r>
            <a:r>
              <a:rPr lang="en-US" altLang="zh-CN" sz="2800"/>
              <a:t>k</a:t>
            </a:r>
            <a:r>
              <a:rPr lang="zh-CN" altLang="en-US" sz="2800"/>
              <a:t>为常数。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pfa演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774700"/>
            <a:ext cx="8293735" cy="53511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 vert="horz" wrap="square" anchor="t"/>
          <a:p>
            <a:pPr eaLnBrk="1" hangingPunct="1"/>
            <a:r>
              <a:rPr lang="zh-CN" altLang="en-US" dirty="0"/>
              <a:t>描述：</a:t>
            </a:r>
            <a:r>
              <a:rPr lang="zh-CN" altLang="en-US" dirty="0">
                <a:solidFill>
                  <a:schemeClr val="tx1"/>
                </a:solidFill>
              </a:rPr>
              <a:t>从一个点出发，到达其他顶点的最短路径的长度</a:t>
            </a:r>
            <a:r>
              <a:rPr lang="zh-CN" altLang="en-US" dirty="0">
                <a:solidFill>
                  <a:srgbClr val="FFFF00"/>
                </a:solidFill>
              </a:rPr>
              <a:t>。</a:t>
            </a:r>
            <a:endParaRPr lang="zh-CN" altLang="en-US" dirty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dirty="0"/>
              <a:t>算法</a:t>
            </a:r>
            <a:r>
              <a:rPr lang="en-US" altLang="zh-CN" dirty="0"/>
              <a:t>dfs</a:t>
            </a:r>
            <a:r>
              <a:rPr lang="zh-CN" altLang="en-US" dirty="0"/>
              <a:t>（</a:t>
            </a:r>
            <a:r>
              <a:rPr lang="en-US" altLang="zh-CN" dirty="0"/>
              <a:t>POJ 1062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算法</a:t>
            </a:r>
            <a:r>
              <a:rPr lang="en-US" altLang="zh-CN" dirty="0">
                <a:solidFill>
                  <a:schemeClr val="tx1"/>
                </a:solidFill>
              </a:rPr>
              <a:t>dijkstra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/>
              <a:t>算法</a:t>
            </a:r>
            <a:r>
              <a:rPr lang="en-US" altLang="zh-CN" dirty="0"/>
              <a:t>bellman Ford</a:t>
            </a:r>
            <a:endParaRPr lang="en-US" altLang="zh-CN" dirty="0"/>
          </a:p>
          <a:p>
            <a:pPr eaLnBrk="1" hangingPunct="1"/>
            <a:r>
              <a:rPr lang="zh-CN" altLang="en-US" dirty="0"/>
              <a:t>算法</a:t>
            </a:r>
            <a:r>
              <a:rPr lang="en-US" altLang="zh-CN" dirty="0"/>
              <a:t>spfa</a:t>
            </a:r>
            <a:endParaRPr lang="en-US" altLang="zh-CN" dirty="0"/>
          </a:p>
        </p:txBody>
      </p:sp>
      <p:sp>
        <p:nvSpPr>
          <p:cNvPr id="21507" name="WordArt 3"/>
          <p:cNvSpPr/>
          <p:nvPr/>
        </p:nvSpPr>
        <p:spPr>
          <a:xfrm>
            <a:off x="3348038" y="909638"/>
            <a:ext cx="2743200" cy="520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12700" cap="flat" cmpd="sng">
                  <a:solidFill>
                    <a:srgbClr val="3333CC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B2B2B2">
                    <a:alpha val="50000"/>
                  </a:srgbClr>
                </a:solidFill>
                <a:effectLst>
                  <a:outerShdw dist="38100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单源最短路径</a:t>
            </a:r>
            <a:endParaRPr lang="zh-CN" altLang="en-US" sz="3600">
              <a:ln w="12700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  <a:solidFill>
                <a:srgbClr val="B2B2B2">
                  <a:alpha val="50000"/>
                </a:srgbClr>
              </a:solidFill>
              <a:effectLst>
                <a:outerShdw dist="38100" algn="ctr" rotWithShape="0">
                  <a:srgbClr val="9999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pfa演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7815" y="1365885"/>
            <a:ext cx="6644005" cy="58553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pfa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" y="1122680"/>
            <a:ext cx="8082915" cy="61569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175" y="297180"/>
            <a:ext cx="463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spfa</a:t>
            </a:r>
            <a:endParaRPr lang="en-US" altLang="zh-CN" sz="360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7595" y="565785"/>
            <a:ext cx="4718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关于写最短路的一些建议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156970" y="1430655"/>
            <a:ext cx="79076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、用数组存边一定要看是不是双向边，如果是一定记得</a:t>
            </a:r>
            <a:r>
              <a:rPr lang="en-US" altLang="zh-CN"/>
              <a:t>*2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、用链式前向星时如果习惯把加边的变量放到最后</a:t>
            </a:r>
            <a:r>
              <a:rPr lang="en-US" altLang="zh-CN"/>
              <a:t>++</a:t>
            </a:r>
            <a:r>
              <a:rPr lang="zh-CN" altLang="en-US"/>
              <a:t>如</a:t>
            </a:r>
            <a:endParaRPr lang="zh-CN" altLang="en-US"/>
          </a:p>
          <a:p>
            <a:r>
              <a:rPr lang="zh-CN" altLang="en-US"/>
              <a:t>                                                                 一定要加</a:t>
            </a:r>
            <a:endParaRPr lang="zh-CN" altLang="en-US"/>
          </a:p>
          <a:p>
            <a:r>
              <a:rPr lang="zh-CN" altLang="en-US"/>
              <a:t>                                                                  </a:t>
            </a:r>
            <a:r>
              <a:rPr lang="en-US" altLang="zh-CN"/>
              <a:t>memset(EHead,-1,sizeof(EHead))</a:t>
            </a:r>
            <a:endParaRPr lang="en-US" altLang="zh-CN"/>
          </a:p>
          <a:p>
            <a:r>
              <a:rPr lang="en-US" altLang="zh-CN"/>
              <a:t>                                                                  (</a:t>
            </a:r>
            <a:r>
              <a:rPr lang="zh-CN" altLang="en-US"/>
              <a:t>上面两条都是血与泪的教训啊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、不要随便用</a:t>
            </a:r>
            <a:r>
              <a:rPr lang="en-US" altLang="zh-CN"/>
              <a:t>spfa</a:t>
            </a:r>
            <a:r>
              <a:rPr lang="zh-CN" altLang="en-US"/>
              <a:t>，除非是带负权边的图，</a:t>
            </a:r>
            <a:r>
              <a:rPr lang="en-US" altLang="zh-CN"/>
              <a:t>spfa</a:t>
            </a:r>
            <a:r>
              <a:rPr lang="zh-CN" altLang="en-US"/>
              <a:t>很容易就会被卡掉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、以上最短路的知识都只是入门，最短路真正的难点在于建图</a:t>
            </a:r>
            <a:endParaRPr lang="zh-CN" altLang="en-US"/>
          </a:p>
          <a:p>
            <a:r>
              <a:rPr lang="zh-CN" altLang="en-US"/>
              <a:t>（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和用在奇奇怪怪的数学题上</a:t>
            </a:r>
            <a:r>
              <a:rPr lang="zh-CN" altLang="en-US"/>
              <a:t>）下面是我给各位</a:t>
            </a:r>
            <a:r>
              <a:rPr lang="en-US" altLang="zh-CN"/>
              <a:t>dalao</a:t>
            </a:r>
            <a:r>
              <a:rPr lang="zh-CN" altLang="en-US"/>
              <a:t>放的一些比较不错的</a:t>
            </a:r>
            <a:endParaRPr lang="zh-CN" altLang="en-US"/>
          </a:p>
          <a:p>
            <a:r>
              <a:rPr lang="zh-CN" altLang="en-US"/>
              <a:t>图论题</a:t>
            </a:r>
            <a:endParaRPr lang="zh-CN" altLang="en-US"/>
          </a:p>
        </p:txBody>
      </p:sp>
      <p:pic>
        <p:nvPicPr>
          <p:cNvPr id="6" name="图片 5" descr="加边"/>
          <p:cNvPicPr>
            <a:picLocks noChangeAspect="1"/>
          </p:cNvPicPr>
          <p:nvPr/>
        </p:nvPicPr>
        <p:blipFill>
          <a:blip r:embed="rId1"/>
          <a:srcRect r="-30445" b="-13063"/>
          <a:stretch>
            <a:fillRect/>
          </a:stretch>
        </p:blipFill>
        <p:spPr>
          <a:xfrm>
            <a:off x="1466215" y="2053590"/>
            <a:ext cx="5057775" cy="25336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7765" y="873760"/>
            <a:ext cx="63563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P1186 玛丽卡</a:t>
            </a:r>
            <a:endParaRPr lang="zh-CN" altLang="en-US" sz="3600"/>
          </a:p>
          <a:p>
            <a:r>
              <a:rPr lang="zh-CN" altLang="en-US" sz="3600"/>
              <a:t>P1462 通往奥格瑞玛的道路</a:t>
            </a:r>
            <a:endParaRPr lang="zh-CN" altLang="en-US" sz="3600"/>
          </a:p>
          <a:p>
            <a:r>
              <a:rPr lang="zh-CN" altLang="en-US" sz="3600"/>
              <a:t>P1027 Car的旅行路线</a:t>
            </a:r>
            <a:endParaRPr lang="zh-CN" altLang="en-US" sz="3600"/>
          </a:p>
          <a:p>
            <a:r>
              <a:rPr lang="zh-CN" altLang="en-US" sz="3600"/>
              <a:t>P1629 邮递员送信</a:t>
            </a:r>
            <a:endParaRPr lang="zh-CN" altLang="en-US" sz="3600"/>
          </a:p>
          <a:p>
            <a:r>
              <a:rPr lang="zh-CN" altLang="en-US" sz="3600"/>
              <a:t>P1346 电车</a:t>
            </a:r>
            <a:endParaRPr lang="zh-CN" altLang="en-US" sz="360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9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Thanks</a:t>
            </a:r>
            <a:endParaRPr lang="en-US" altLang="zh-CN" sz="9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 vert="horz" wrap="square" anchor="b"/>
          <a:p>
            <a:pPr marL="838200" indent="-838200" eaLnBrk="1" hangingPunct="1"/>
            <a:r>
              <a:rPr lang="en-US" altLang="zh-CN" dirty="0">
                <a:solidFill>
                  <a:schemeClr val="tx1"/>
                </a:solidFill>
              </a:rPr>
              <a:t>Dijkstra</a:t>
            </a:r>
            <a:r>
              <a:rPr lang="zh-CN" altLang="en-US" dirty="0">
                <a:solidFill>
                  <a:schemeClr val="tx1"/>
                </a:solidFill>
              </a:rPr>
              <a:t>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 vert="horz" wrap="square" anchor="t"/>
          <a:p>
            <a:pPr eaLnBrk="1" hangingPunct="1"/>
            <a:r>
              <a:rPr lang="en-US" altLang="zh-CN" dirty="0"/>
              <a:t>Dijkstra(</a:t>
            </a:r>
            <a:r>
              <a:rPr lang="zh-CN" altLang="en-US" dirty="0"/>
              <a:t>迪杰斯特拉</a:t>
            </a:r>
            <a:r>
              <a:rPr lang="en-US" altLang="zh-CN" dirty="0"/>
              <a:t>)</a:t>
            </a:r>
            <a:r>
              <a:rPr lang="zh-CN" altLang="en-US" dirty="0"/>
              <a:t>算法是典型的单源最短路径算法，用于计算一个节点到其他所有节点的最短路径。主要特点是以起始点为中心向外层层扩展，直到扩展到终点为止。注意该算法要求图中不存在负权边。 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533400" y="533400"/>
            <a:ext cx="78486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最短路算法中1959年由                 （狄克斯特洛）提出的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算法被公认为是目前最好的方法，我们称之为              算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法。下面通过例子来说明此法的基本思想。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6" name="对象 23555"/>
          <p:cNvGraphicFramePr>
            <a:graphicFrameLocks noChangeAspect="1"/>
          </p:cNvGraphicFramePr>
          <p:nvPr/>
        </p:nvGraphicFramePr>
        <p:xfrm>
          <a:off x="3810000" y="533400"/>
          <a:ext cx="1219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60070" imgH="203835" progId="Equation.3">
                  <p:embed/>
                </p:oleObj>
              </mc:Choice>
              <mc:Fallback>
                <p:oleObj name="" r:id="rId1" imgW="560070" imgH="2038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0" y="533400"/>
                        <a:ext cx="12192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3556"/>
          <p:cNvGraphicFramePr>
            <a:graphicFrameLocks noChangeAspect="1"/>
          </p:cNvGraphicFramePr>
          <p:nvPr/>
        </p:nvGraphicFramePr>
        <p:xfrm>
          <a:off x="6705600" y="1143000"/>
          <a:ext cx="1219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560070" imgH="203835" progId="Equation.3">
                  <p:embed/>
                </p:oleObj>
              </mc:Choice>
              <mc:Fallback>
                <p:oleObj name="" r:id="rId3" imgW="560070" imgH="20383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05600" y="1143000"/>
                        <a:ext cx="12192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/>
          <p:nvPr/>
        </p:nvSpPr>
        <p:spPr>
          <a:xfrm>
            <a:off x="533400" y="2286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条件：所有的权数 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3559" name="对象 23558"/>
          <p:cNvGraphicFramePr>
            <a:graphicFrameLocks noChangeAspect="1"/>
          </p:cNvGraphicFramePr>
          <p:nvPr/>
        </p:nvGraphicFramePr>
        <p:xfrm>
          <a:off x="3124200" y="2286000"/>
          <a:ext cx="1065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4" imgW="382905" imgH="242570" progId="Equation.3">
                  <p:embed/>
                </p:oleObj>
              </mc:Choice>
              <mc:Fallback>
                <p:oleObj name="" r:id="rId4" imgW="382905" imgH="24257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2286000"/>
                        <a:ext cx="106521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/>
          <p:nvPr/>
        </p:nvSpPr>
        <p:spPr>
          <a:xfrm>
            <a:off x="533400" y="29718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思路：逐步探寻。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3561" name="Line 9"/>
          <p:cNvSpPr/>
          <p:nvPr/>
        </p:nvSpPr>
        <p:spPr>
          <a:xfrm flipV="1">
            <a:off x="990600" y="4191000"/>
            <a:ext cx="990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2" name="Line 10"/>
          <p:cNvSpPr/>
          <p:nvPr/>
        </p:nvSpPr>
        <p:spPr>
          <a:xfrm>
            <a:off x="990600" y="4876800"/>
            <a:ext cx="914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3" name="Line 11"/>
          <p:cNvSpPr/>
          <p:nvPr/>
        </p:nvSpPr>
        <p:spPr>
          <a:xfrm>
            <a:off x="1981200" y="41910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4" name="Line 12"/>
          <p:cNvSpPr/>
          <p:nvPr/>
        </p:nvSpPr>
        <p:spPr>
          <a:xfrm>
            <a:off x="3505200" y="41910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5" name="Line 13"/>
          <p:cNvSpPr/>
          <p:nvPr/>
        </p:nvSpPr>
        <p:spPr>
          <a:xfrm>
            <a:off x="1905000" y="56388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6" name="Line 14"/>
          <p:cNvSpPr/>
          <p:nvPr/>
        </p:nvSpPr>
        <p:spPr>
          <a:xfrm>
            <a:off x="3429000" y="56388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7" name="Line 15"/>
          <p:cNvSpPr/>
          <p:nvPr/>
        </p:nvSpPr>
        <p:spPr>
          <a:xfrm>
            <a:off x="5029200" y="4191000"/>
            <a:ext cx="1219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8" name="Line 16"/>
          <p:cNvSpPr/>
          <p:nvPr/>
        </p:nvSpPr>
        <p:spPr>
          <a:xfrm flipV="1">
            <a:off x="4953000" y="4953000"/>
            <a:ext cx="1219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9" name="Line 17"/>
          <p:cNvSpPr/>
          <p:nvPr/>
        </p:nvSpPr>
        <p:spPr>
          <a:xfrm flipV="1">
            <a:off x="4953000" y="52578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0" name="Line 18"/>
          <p:cNvSpPr/>
          <p:nvPr/>
        </p:nvSpPr>
        <p:spPr>
          <a:xfrm flipV="1">
            <a:off x="1905000" y="46482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1" name="Line 19"/>
          <p:cNvSpPr/>
          <p:nvPr/>
        </p:nvSpPr>
        <p:spPr>
          <a:xfrm flipV="1">
            <a:off x="2971800" y="41910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72" name="Line 20"/>
          <p:cNvSpPr/>
          <p:nvPr/>
        </p:nvSpPr>
        <p:spPr>
          <a:xfrm>
            <a:off x="1981200" y="41910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3" name="Line 21"/>
          <p:cNvSpPr/>
          <p:nvPr/>
        </p:nvSpPr>
        <p:spPr>
          <a:xfrm>
            <a:off x="2971800" y="52578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74" name="Line 22"/>
          <p:cNvSpPr/>
          <p:nvPr/>
        </p:nvSpPr>
        <p:spPr>
          <a:xfrm>
            <a:off x="3505200" y="41910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5" name="Line 23"/>
          <p:cNvSpPr/>
          <p:nvPr/>
        </p:nvSpPr>
        <p:spPr>
          <a:xfrm>
            <a:off x="4495800" y="52578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76" name="Line 24"/>
          <p:cNvSpPr/>
          <p:nvPr/>
        </p:nvSpPr>
        <p:spPr>
          <a:xfrm flipV="1">
            <a:off x="3429000" y="46482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7" name="Line 25"/>
          <p:cNvSpPr/>
          <p:nvPr/>
        </p:nvSpPr>
        <p:spPr>
          <a:xfrm flipV="1">
            <a:off x="4495800" y="41910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78" name="Line 26"/>
          <p:cNvSpPr/>
          <p:nvPr/>
        </p:nvSpPr>
        <p:spPr>
          <a:xfrm>
            <a:off x="4953000" y="4191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9" name="Line 27"/>
          <p:cNvSpPr/>
          <p:nvPr/>
        </p:nvSpPr>
        <p:spPr>
          <a:xfrm>
            <a:off x="4953000" y="510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3580" name="对象 23579"/>
          <p:cNvGraphicFramePr>
            <a:graphicFrameLocks noChangeAspect="1"/>
          </p:cNvGraphicFramePr>
          <p:nvPr/>
        </p:nvGraphicFramePr>
        <p:xfrm>
          <a:off x="609600" y="46482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140335" imgH="217170" progId="Equation.3">
                  <p:embed/>
                </p:oleObj>
              </mc:Choice>
              <mc:Fallback>
                <p:oleObj name="" r:id="rId6" imgW="140335" imgH="21717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46482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对象 23580"/>
          <p:cNvGraphicFramePr>
            <a:graphicFrameLocks noChangeAspect="1"/>
          </p:cNvGraphicFramePr>
          <p:nvPr/>
        </p:nvGraphicFramePr>
        <p:xfrm>
          <a:off x="1803400" y="36576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8" imgW="166370" imgH="217170" progId="Equation.3">
                  <p:embed/>
                </p:oleObj>
              </mc:Choice>
              <mc:Fallback>
                <p:oleObj name="" r:id="rId8" imgW="166370" imgH="21717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03400" y="36576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对象 23581"/>
          <p:cNvGraphicFramePr>
            <a:graphicFrameLocks noChangeAspect="1"/>
          </p:cNvGraphicFramePr>
          <p:nvPr/>
        </p:nvGraphicFramePr>
        <p:xfrm>
          <a:off x="1663700" y="57023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0" imgW="153670" imgH="230505" progId="Equation.3">
                  <p:embed/>
                </p:oleObj>
              </mc:Choice>
              <mc:Fallback>
                <p:oleObj name="" r:id="rId10" imgW="153670" imgH="23050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63700" y="57023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对象 23582"/>
          <p:cNvGraphicFramePr>
            <a:graphicFrameLocks noChangeAspect="1"/>
          </p:cNvGraphicFramePr>
          <p:nvPr/>
        </p:nvGraphicFramePr>
        <p:xfrm>
          <a:off x="3187700" y="57023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2" imgW="153670" imgH="230505" progId="Equation.3">
                  <p:embed/>
                </p:oleObj>
              </mc:Choice>
              <mc:Fallback>
                <p:oleObj name="" r:id="rId12" imgW="153670" imgH="23050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87700" y="57023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对象 23583"/>
          <p:cNvGraphicFramePr>
            <a:graphicFrameLocks noChangeAspect="1"/>
          </p:cNvGraphicFramePr>
          <p:nvPr/>
        </p:nvGraphicFramePr>
        <p:xfrm>
          <a:off x="4775200" y="5702300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4" imgW="166370" imgH="229870" progId="Equation.3">
                  <p:embed/>
                </p:oleObj>
              </mc:Choice>
              <mc:Fallback>
                <p:oleObj name="" r:id="rId14" imgW="166370" imgH="22987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75200" y="5702300"/>
                        <a:ext cx="330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对象 23584"/>
          <p:cNvGraphicFramePr>
            <a:graphicFrameLocks noChangeAspect="1"/>
          </p:cNvGraphicFramePr>
          <p:nvPr/>
        </p:nvGraphicFramePr>
        <p:xfrm>
          <a:off x="6311900" y="47117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6" imgW="153670" imgH="230505" progId="Equation.3">
                  <p:embed/>
                </p:oleObj>
              </mc:Choice>
              <mc:Fallback>
                <p:oleObj name="" r:id="rId16" imgW="153670" imgH="23050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11900" y="47117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对象 23585"/>
          <p:cNvGraphicFramePr>
            <a:graphicFrameLocks noChangeAspect="1"/>
          </p:cNvGraphicFramePr>
          <p:nvPr/>
        </p:nvGraphicFramePr>
        <p:xfrm>
          <a:off x="4851400" y="364648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8" imgW="166370" imgH="229870" progId="Equation.3">
                  <p:embed/>
                </p:oleObj>
              </mc:Choice>
              <mc:Fallback>
                <p:oleObj name="" r:id="rId18" imgW="166370" imgH="22987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51400" y="3646488"/>
                        <a:ext cx="33020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对象 23586"/>
          <p:cNvGraphicFramePr>
            <a:graphicFrameLocks noChangeAspect="1"/>
          </p:cNvGraphicFramePr>
          <p:nvPr/>
        </p:nvGraphicFramePr>
        <p:xfrm>
          <a:off x="3327400" y="35814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0" imgW="166370" imgH="217170" progId="Equation.3">
                  <p:embed/>
                </p:oleObj>
              </mc:Choice>
              <mc:Fallback>
                <p:oleObj name="" r:id="rId20" imgW="166370" imgH="21717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27400" y="35814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对象 23587"/>
          <p:cNvGraphicFramePr>
            <a:graphicFrameLocks noChangeAspect="1"/>
          </p:cNvGraphicFramePr>
          <p:nvPr/>
        </p:nvGraphicFramePr>
        <p:xfrm>
          <a:off x="1219200" y="4343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2" imgW="128270" imgH="166370" progId="Equation.3">
                  <p:embed/>
                </p:oleObj>
              </mc:Choice>
              <mc:Fallback>
                <p:oleObj name="" r:id="rId22" imgW="128270" imgH="16637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19200" y="4343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对象 23588"/>
          <p:cNvGraphicFramePr>
            <a:graphicFrameLocks noChangeAspect="1"/>
          </p:cNvGraphicFramePr>
          <p:nvPr/>
        </p:nvGraphicFramePr>
        <p:xfrm>
          <a:off x="1066800" y="5095875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4" imgW="128270" imgH="179070" progId="Equation.3">
                  <p:embed/>
                </p:oleObj>
              </mc:Choice>
              <mc:Fallback>
                <p:oleObj name="" r:id="rId24" imgW="128270" imgH="17907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66800" y="5095875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对象 23589"/>
          <p:cNvGraphicFramePr>
            <a:graphicFrameLocks noChangeAspect="1"/>
          </p:cNvGraphicFramePr>
          <p:nvPr/>
        </p:nvGraphicFramePr>
        <p:xfrm>
          <a:off x="2514600" y="56388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6" imgW="128270" imgH="179070" progId="Equation.3">
                  <p:embed/>
                </p:oleObj>
              </mc:Choice>
              <mc:Fallback>
                <p:oleObj name="" r:id="rId26" imgW="128270" imgH="17907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14600" y="56388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对象 23590"/>
          <p:cNvGraphicFramePr>
            <a:graphicFrameLocks noChangeAspect="1"/>
          </p:cNvGraphicFramePr>
          <p:nvPr/>
        </p:nvGraphicFramePr>
        <p:xfrm>
          <a:off x="3962400" y="57150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8" imgW="128270" imgH="179070" progId="Equation.3">
                  <p:embed/>
                </p:oleObj>
              </mc:Choice>
              <mc:Fallback>
                <p:oleObj name="" r:id="rId28" imgW="128270" imgH="17907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962400" y="57150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2" name="对象 23591"/>
          <p:cNvGraphicFramePr>
            <a:graphicFrameLocks noChangeAspect="1"/>
          </p:cNvGraphicFramePr>
          <p:nvPr/>
        </p:nvGraphicFramePr>
        <p:xfrm>
          <a:off x="5440363" y="5419725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0" imgW="89535" imgH="166370" progId="Equation.3">
                  <p:embed/>
                </p:oleObj>
              </mc:Choice>
              <mc:Fallback>
                <p:oleObj name="" r:id="rId30" imgW="89535" imgH="16637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440363" y="5419725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3" name="对象 23592"/>
          <p:cNvGraphicFramePr>
            <a:graphicFrameLocks noChangeAspect="1"/>
          </p:cNvGraphicFramePr>
          <p:nvPr/>
        </p:nvGraphicFramePr>
        <p:xfrm>
          <a:off x="2438400" y="38862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2" imgW="115570" imgH="179070" progId="Equation.3">
                  <p:embed/>
                </p:oleObj>
              </mc:Choice>
              <mc:Fallback>
                <p:oleObj name="" r:id="rId32" imgW="115570" imgH="17907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438400" y="38862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4" name="对象 23593"/>
          <p:cNvGraphicFramePr>
            <a:graphicFrameLocks noChangeAspect="1"/>
          </p:cNvGraphicFramePr>
          <p:nvPr/>
        </p:nvGraphicFramePr>
        <p:xfrm>
          <a:off x="5562600" y="4191000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4" imgW="89535" imgH="166370" progId="Equation.3">
                  <p:embed/>
                </p:oleObj>
              </mc:Choice>
              <mc:Fallback>
                <p:oleObj name="" r:id="rId34" imgW="89535" imgH="16637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562600" y="4191000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5" name="对象 23594"/>
          <p:cNvGraphicFramePr>
            <a:graphicFrameLocks noChangeAspect="1"/>
          </p:cNvGraphicFramePr>
          <p:nvPr/>
        </p:nvGraphicFramePr>
        <p:xfrm>
          <a:off x="4095750" y="3876675"/>
          <a:ext cx="1793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5" imgW="115570" imgH="179070" progId="Equation.3">
                  <p:embed/>
                </p:oleObj>
              </mc:Choice>
              <mc:Fallback>
                <p:oleObj name="" r:id="rId35" imgW="115570" imgH="17907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095750" y="3876675"/>
                        <a:ext cx="179388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6" name="对象 23595"/>
          <p:cNvGraphicFramePr>
            <a:graphicFrameLocks noChangeAspect="1"/>
          </p:cNvGraphicFramePr>
          <p:nvPr/>
        </p:nvGraphicFramePr>
        <p:xfrm>
          <a:off x="5029200" y="49530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7" imgW="115570" imgH="179070" progId="Equation.3">
                  <p:embed/>
                </p:oleObj>
              </mc:Choice>
              <mc:Fallback>
                <p:oleObj name="" r:id="rId37" imgW="115570" imgH="17907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029200" y="49530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7" name="对象 23596"/>
          <p:cNvGraphicFramePr>
            <a:graphicFrameLocks noChangeAspect="1"/>
          </p:cNvGraphicFramePr>
          <p:nvPr/>
        </p:nvGraphicFramePr>
        <p:xfrm>
          <a:off x="4267200" y="44958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8" imgW="115570" imgH="179070" progId="Equation.3">
                  <p:embed/>
                </p:oleObj>
              </mc:Choice>
              <mc:Fallback>
                <p:oleObj name="" r:id="rId38" imgW="115570" imgH="17907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267200" y="44958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8" name="对象 23597"/>
          <p:cNvGraphicFramePr>
            <a:graphicFrameLocks noChangeAspect="1"/>
          </p:cNvGraphicFramePr>
          <p:nvPr/>
        </p:nvGraphicFramePr>
        <p:xfrm>
          <a:off x="2286000" y="4343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9" imgW="128270" imgH="166370" progId="Equation.3">
                  <p:embed/>
                </p:oleObj>
              </mc:Choice>
              <mc:Fallback>
                <p:oleObj name="" r:id="rId39" imgW="128270" imgH="16637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86000" y="4343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9" name="对象 23598"/>
          <p:cNvGraphicFramePr>
            <a:graphicFrameLocks noChangeAspect="1"/>
          </p:cNvGraphicFramePr>
          <p:nvPr/>
        </p:nvGraphicFramePr>
        <p:xfrm>
          <a:off x="1981200" y="51816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40" imgW="128270" imgH="166370" progId="Equation.3">
                  <p:embed/>
                </p:oleObj>
              </mc:Choice>
              <mc:Fallback>
                <p:oleObj name="" r:id="rId40" imgW="128270" imgH="16637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981200" y="51816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0" name="对象 23599"/>
          <p:cNvGraphicFramePr>
            <a:graphicFrameLocks noChangeAspect="1"/>
          </p:cNvGraphicFramePr>
          <p:nvPr/>
        </p:nvGraphicFramePr>
        <p:xfrm>
          <a:off x="3657600" y="44958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41" imgW="128270" imgH="179070" progId="Equation.3">
                  <p:embed/>
                </p:oleObj>
              </mc:Choice>
              <mc:Fallback>
                <p:oleObj name="" r:id="rId41" imgW="128270" imgH="17907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657600" y="44958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8" grpId="0"/>
      <p:bldP spid="235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Line 2"/>
          <p:cNvSpPr/>
          <p:nvPr/>
        </p:nvSpPr>
        <p:spPr>
          <a:xfrm flipV="1">
            <a:off x="1841500" y="850900"/>
            <a:ext cx="990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79" name="Line 3"/>
          <p:cNvSpPr/>
          <p:nvPr/>
        </p:nvSpPr>
        <p:spPr>
          <a:xfrm>
            <a:off x="1841500" y="1536700"/>
            <a:ext cx="914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0" name="Line 4"/>
          <p:cNvSpPr/>
          <p:nvPr/>
        </p:nvSpPr>
        <p:spPr>
          <a:xfrm>
            <a:off x="2832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1" name="Line 5"/>
          <p:cNvSpPr/>
          <p:nvPr/>
        </p:nvSpPr>
        <p:spPr>
          <a:xfrm>
            <a:off x="4356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2" name="Line 6"/>
          <p:cNvSpPr/>
          <p:nvPr/>
        </p:nvSpPr>
        <p:spPr>
          <a:xfrm>
            <a:off x="2755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3" name="Line 7"/>
          <p:cNvSpPr/>
          <p:nvPr/>
        </p:nvSpPr>
        <p:spPr>
          <a:xfrm>
            <a:off x="4279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4" name="Line 8"/>
          <p:cNvSpPr/>
          <p:nvPr/>
        </p:nvSpPr>
        <p:spPr>
          <a:xfrm>
            <a:off x="5880100" y="850900"/>
            <a:ext cx="1219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5" name="Line 9"/>
          <p:cNvSpPr/>
          <p:nvPr/>
        </p:nvSpPr>
        <p:spPr>
          <a:xfrm flipV="1">
            <a:off x="5803900" y="1612900"/>
            <a:ext cx="1219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6" name="Line 10"/>
          <p:cNvSpPr/>
          <p:nvPr/>
        </p:nvSpPr>
        <p:spPr>
          <a:xfrm flipV="1">
            <a:off x="5803900" y="19177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7" name="Line 11"/>
          <p:cNvSpPr/>
          <p:nvPr/>
        </p:nvSpPr>
        <p:spPr>
          <a:xfrm flipV="1">
            <a:off x="2755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8" name="Line 12"/>
          <p:cNvSpPr/>
          <p:nvPr/>
        </p:nvSpPr>
        <p:spPr>
          <a:xfrm flipV="1">
            <a:off x="3822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9" name="Line 13"/>
          <p:cNvSpPr/>
          <p:nvPr/>
        </p:nvSpPr>
        <p:spPr>
          <a:xfrm>
            <a:off x="2832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0" name="Line 14"/>
          <p:cNvSpPr/>
          <p:nvPr/>
        </p:nvSpPr>
        <p:spPr>
          <a:xfrm>
            <a:off x="3822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1" name="Line 15"/>
          <p:cNvSpPr/>
          <p:nvPr/>
        </p:nvSpPr>
        <p:spPr>
          <a:xfrm>
            <a:off x="4356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2" name="Line 16"/>
          <p:cNvSpPr/>
          <p:nvPr/>
        </p:nvSpPr>
        <p:spPr>
          <a:xfrm>
            <a:off x="5346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3" name="Line 17"/>
          <p:cNvSpPr/>
          <p:nvPr/>
        </p:nvSpPr>
        <p:spPr>
          <a:xfrm flipV="1">
            <a:off x="4279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4" name="Line 18"/>
          <p:cNvSpPr/>
          <p:nvPr/>
        </p:nvSpPr>
        <p:spPr>
          <a:xfrm flipV="1">
            <a:off x="5346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5" name="Line 19"/>
          <p:cNvSpPr/>
          <p:nvPr/>
        </p:nvSpPr>
        <p:spPr>
          <a:xfrm>
            <a:off x="5803900" y="8509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6" name="Line 20"/>
          <p:cNvSpPr/>
          <p:nvPr/>
        </p:nvSpPr>
        <p:spPr>
          <a:xfrm>
            <a:off x="5803900" y="17653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4597" name="对象 24596"/>
          <p:cNvGraphicFramePr>
            <a:graphicFrameLocks noChangeAspect="1"/>
          </p:cNvGraphicFramePr>
          <p:nvPr/>
        </p:nvGraphicFramePr>
        <p:xfrm>
          <a:off x="1219200" y="12954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40335" imgH="217170" progId="Equation.3">
                  <p:embed/>
                </p:oleObj>
              </mc:Choice>
              <mc:Fallback>
                <p:oleObj name="" r:id="rId1" imgW="140335" imgH="21717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对象 24597"/>
          <p:cNvGraphicFramePr>
            <a:graphicFrameLocks noChangeAspect="1"/>
          </p:cNvGraphicFramePr>
          <p:nvPr/>
        </p:nvGraphicFramePr>
        <p:xfrm>
          <a:off x="2654300" y="3175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166370" imgH="217170" progId="Equation.3">
                  <p:embed/>
                </p:oleObj>
              </mc:Choice>
              <mc:Fallback>
                <p:oleObj name="" r:id="rId3" imgW="166370" imgH="21717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4300" y="3175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对象 24598"/>
          <p:cNvGraphicFramePr>
            <a:graphicFrameLocks noChangeAspect="1"/>
          </p:cNvGraphicFramePr>
          <p:nvPr/>
        </p:nvGraphicFramePr>
        <p:xfrm>
          <a:off x="2514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153670" imgH="230505" progId="Equation.3">
                  <p:embed/>
                </p:oleObj>
              </mc:Choice>
              <mc:Fallback>
                <p:oleObj name="" r:id="rId5" imgW="153670" imgH="23050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对象 24599"/>
          <p:cNvGraphicFramePr>
            <a:graphicFrameLocks noChangeAspect="1"/>
          </p:cNvGraphicFramePr>
          <p:nvPr/>
        </p:nvGraphicFramePr>
        <p:xfrm>
          <a:off x="4038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153670" imgH="230505" progId="Equation.3">
                  <p:embed/>
                </p:oleObj>
              </mc:Choice>
              <mc:Fallback>
                <p:oleObj name="" r:id="rId7" imgW="153670" imgH="23050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对象 24600"/>
          <p:cNvGraphicFramePr>
            <a:graphicFrameLocks noChangeAspect="1"/>
          </p:cNvGraphicFramePr>
          <p:nvPr/>
        </p:nvGraphicFramePr>
        <p:xfrm>
          <a:off x="5626100" y="2362200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166370" imgH="229870" progId="Equation.3">
                  <p:embed/>
                </p:oleObj>
              </mc:Choice>
              <mc:Fallback>
                <p:oleObj name="" r:id="rId9" imgW="166370" imgH="22987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6100" y="2362200"/>
                        <a:ext cx="330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对象 24601"/>
          <p:cNvGraphicFramePr>
            <a:graphicFrameLocks noChangeAspect="1"/>
          </p:cNvGraphicFramePr>
          <p:nvPr/>
        </p:nvGraphicFramePr>
        <p:xfrm>
          <a:off x="7162800" y="13716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153670" imgH="230505" progId="Equation.3">
                  <p:embed/>
                </p:oleObj>
              </mc:Choice>
              <mc:Fallback>
                <p:oleObj name="" r:id="rId11" imgW="153670" imgH="23050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13716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对象 24602"/>
          <p:cNvGraphicFramePr>
            <a:graphicFrameLocks noChangeAspect="1"/>
          </p:cNvGraphicFramePr>
          <p:nvPr/>
        </p:nvGraphicFramePr>
        <p:xfrm>
          <a:off x="5702300" y="30638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166370" imgH="229870" progId="Equation.3">
                  <p:embed/>
                </p:oleObj>
              </mc:Choice>
              <mc:Fallback>
                <p:oleObj name="" r:id="rId13" imgW="166370" imgH="22987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02300" y="306388"/>
                        <a:ext cx="33020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对象 24603"/>
          <p:cNvGraphicFramePr>
            <a:graphicFrameLocks noChangeAspect="1"/>
          </p:cNvGraphicFramePr>
          <p:nvPr/>
        </p:nvGraphicFramePr>
        <p:xfrm>
          <a:off x="4178300" y="2413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5" imgW="166370" imgH="217170" progId="Equation.3">
                  <p:embed/>
                </p:oleObj>
              </mc:Choice>
              <mc:Fallback>
                <p:oleObj name="" r:id="rId15" imgW="166370" imgH="21717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78300" y="2413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对象 24604"/>
          <p:cNvGraphicFramePr>
            <a:graphicFrameLocks noChangeAspect="1"/>
          </p:cNvGraphicFramePr>
          <p:nvPr/>
        </p:nvGraphicFramePr>
        <p:xfrm>
          <a:off x="2286000" y="914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7" imgW="128270" imgH="166370" progId="Equation.3">
                  <p:embed/>
                </p:oleObj>
              </mc:Choice>
              <mc:Fallback>
                <p:oleObj name="" r:id="rId17" imgW="128270" imgH="16637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0" y="914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对象 24605"/>
          <p:cNvGraphicFramePr>
            <a:graphicFrameLocks noChangeAspect="1"/>
          </p:cNvGraphicFramePr>
          <p:nvPr/>
        </p:nvGraphicFramePr>
        <p:xfrm>
          <a:off x="2286000" y="1981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9" imgW="128270" imgH="179070" progId="Equation.3">
                  <p:embed/>
                </p:oleObj>
              </mc:Choice>
              <mc:Fallback>
                <p:oleObj name="" r:id="rId19" imgW="128270" imgH="17907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对象 24606"/>
          <p:cNvGraphicFramePr>
            <a:graphicFrameLocks noChangeAspect="1"/>
          </p:cNvGraphicFramePr>
          <p:nvPr/>
        </p:nvGraphicFramePr>
        <p:xfrm>
          <a:off x="3365500" y="2298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1" imgW="128270" imgH="179070" progId="Equation.3">
                  <p:embed/>
                </p:oleObj>
              </mc:Choice>
              <mc:Fallback>
                <p:oleObj name="" r:id="rId21" imgW="128270" imgH="17907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65500" y="2298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对象 24607"/>
          <p:cNvGraphicFramePr>
            <a:graphicFrameLocks noChangeAspect="1"/>
          </p:cNvGraphicFramePr>
          <p:nvPr/>
        </p:nvGraphicFramePr>
        <p:xfrm>
          <a:off x="4813300" y="2374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3" imgW="128270" imgH="179070" progId="Equation.3">
                  <p:embed/>
                </p:oleObj>
              </mc:Choice>
              <mc:Fallback>
                <p:oleObj name="" r:id="rId23" imgW="128270" imgH="17907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13300" y="23749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对象 24608"/>
          <p:cNvGraphicFramePr>
            <a:graphicFrameLocks noChangeAspect="1"/>
          </p:cNvGraphicFramePr>
          <p:nvPr/>
        </p:nvGraphicFramePr>
        <p:xfrm>
          <a:off x="6291263" y="2079625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4" imgW="89535" imgH="166370" progId="Equation.3">
                  <p:embed/>
                </p:oleObj>
              </mc:Choice>
              <mc:Fallback>
                <p:oleObj name="" r:id="rId24" imgW="89535" imgH="16637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91263" y="2079625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对象 24609"/>
          <p:cNvGraphicFramePr>
            <a:graphicFrameLocks noChangeAspect="1"/>
          </p:cNvGraphicFramePr>
          <p:nvPr/>
        </p:nvGraphicFramePr>
        <p:xfrm>
          <a:off x="3289300" y="5461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6" imgW="115570" imgH="179070" progId="Equation.3">
                  <p:embed/>
                </p:oleObj>
              </mc:Choice>
              <mc:Fallback>
                <p:oleObj name="" r:id="rId26" imgW="115570" imgH="17907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289300" y="5461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对象 24610"/>
          <p:cNvGraphicFramePr>
            <a:graphicFrameLocks noChangeAspect="1"/>
          </p:cNvGraphicFramePr>
          <p:nvPr/>
        </p:nvGraphicFramePr>
        <p:xfrm>
          <a:off x="6413500" y="850900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8" imgW="89535" imgH="166370" progId="Equation.3">
                  <p:embed/>
                </p:oleObj>
              </mc:Choice>
              <mc:Fallback>
                <p:oleObj name="" r:id="rId28" imgW="89535" imgH="16637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13500" y="850900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对象 24611"/>
          <p:cNvGraphicFramePr>
            <a:graphicFrameLocks noChangeAspect="1"/>
          </p:cNvGraphicFramePr>
          <p:nvPr/>
        </p:nvGraphicFramePr>
        <p:xfrm>
          <a:off x="4946650" y="536575"/>
          <a:ext cx="1793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9" imgW="115570" imgH="179070" progId="Equation.3">
                  <p:embed/>
                </p:oleObj>
              </mc:Choice>
              <mc:Fallback>
                <p:oleObj name="" r:id="rId29" imgW="115570" imgH="17907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46650" y="536575"/>
                        <a:ext cx="179388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对象 24612"/>
          <p:cNvGraphicFramePr>
            <a:graphicFrameLocks noChangeAspect="1"/>
          </p:cNvGraphicFramePr>
          <p:nvPr/>
        </p:nvGraphicFramePr>
        <p:xfrm>
          <a:off x="5880100" y="16129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1" imgW="115570" imgH="179070" progId="Equation.3">
                  <p:embed/>
                </p:oleObj>
              </mc:Choice>
              <mc:Fallback>
                <p:oleObj name="" r:id="rId31" imgW="115570" imgH="17907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80100" y="16129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4" name="对象 24613"/>
          <p:cNvGraphicFramePr>
            <a:graphicFrameLocks noChangeAspect="1"/>
          </p:cNvGraphicFramePr>
          <p:nvPr/>
        </p:nvGraphicFramePr>
        <p:xfrm>
          <a:off x="5118100" y="11557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2" imgW="115570" imgH="179070" progId="Equation.3">
                  <p:embed/>
                </p:oleObj>
              </mc:Choice>
              <mc:Fallback>
                <p:oleObj name="" r:id="rId32" imgW="115570" imgH="17907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18100" y="11557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对象 24614"/>
          <p:cNvGraphicFramePr>
            <a:graphicFrameLocks noChangeAspect="1"/>
          </p:cNvGraphicFramePr>
          <p:nvPr/>
        </p:nvGraphicFramePr>
        <p:xfrm>
          <a:off x="3136900" y="10033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3" imgW="128270" imgH="166370" progId="Equation.3">
                  <p:embed/>
                </p:oleObj>
              </mc:Choice>
              <mc:Fallback>
                <p:oleObj name="" r:id="rId33" imgW="128270" imgH="16637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36900" y="10033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6" name="对象 24615"/>
          <p:cNvGraphicFramePr>
            <a:graphicFrameLocks noChangeAspect="1"/>
          </p:cNvGraphicFramePr>
          <p:nvPr/>
        </p:nvGraphicFramePr>
        <p:xfrm>
          <a:off x="2832100" y="18415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4" imgW="128270" imgH="166370" progId="Equation.3">
                  <p:embed/>
                </p:oleObj>
              </mc:Choice>
              <mc:Fallback>
                <p:oleObj name="" r:id="rId34" imgW="128270" imgH="16637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32100" y="18415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" name="对象 24616"/>
          <p:cNvGraphicFramePr>
            <a:graphicFrameLocks noChangeAspect="1"/>
          </p:cNvGraphicFramePr>
          <p:nvPr/>
        </p:nvGraphicFramePr>
        <p:xfrm>
          <a:off x="4508500" y="1155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5" imgW="128270" imgH="179070" progId="Equation.3">
                  <p:embed/>
                </p:oleObj>
              </mc:Choice>
              <mc:Fallback>
                <p:oleObj name="" r:id="rId35" imgW="128270" imgH="17907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08500" y="1155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8" name="Text Box 42"/>
          <p:cNvSpPr txBox="1"/>
          <p:nvPr/>
        </p:nvSpPr>
        <p:spPr>
          <a:xfrm>
            <a:off x="533400" y="35814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下求     到     的最短路：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4619" name="对象 24618"/>
          <p:cNvGraphicFramePr>
            <a:graphicFrameLocks noChangeAspect="1"/>
          </p:cNvGraphicFramePr>
          <p:nvPr/>
        </p:nvGraphicFramePr>
        <p:xfrm>
          <a:off x="1295400" y="35814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6" imgW="140335" imgH="217170" progId="Equation.3">
                  <p:embed/>
                </p:oleObj>
              </mc:Choice>
              <mc:Fallback>
                <p:oleObj name="" r:id="rId36" imgW="140335" imgH="21717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5814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0" name="对象 24619"/>
          <p:cNvGraphicFramePr>
            <a:graphicFrameLocks noChangeAspect="1"/>
          </p:cNvGraphicFramePr>
          <p:nvPr/>
        </p:nvGraphicFramePr>
        <p:xfrm>
          <a:off x="2057400" y="35814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7" imgW="153670" imgH="230505" progId="Equation.3">
                  <p:embed/>
                </p:oleObj>
              </mc:Choice>
              <mc:Fallback>
                <p:oleObj name="" r:id="rId37" imgW="153670" imgH="23050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7400" y="35814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1" name="Text Box 45"/>
          <p:cNvSpPr txBox="1"/>
          <p:nvPr/>
        </p:nvSpPr>
        <p:spPr>
          <a:xfrm>
            <a:off x="152400" y="4114800"/>
            <a:ext cx="84582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1）从      出发，向    走。首先，从    到    的距离为0，给   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      </a:t>
            </a:r>
            <a:r>
              <a:rPr lang="zh-CN" altLang="en-US" sz="2400" dirty="0">
                <a:solidFill>
                  <a:srgbClr val="FF66FF"/>
                </a:solidFill>
                <a:latin typeface="Arial" panose="020B0604020202020204" pitchFamily="34" charset="0"/>
                <a:ea typeface="楷体_GB2312" pitchFamily="1" charset="-122"/>
              </a:rPr>
              <a:t>标号（0）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。画第一个弧。（表明已    标号，或已走出   ）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4622" name="对象 24621"/>
          <p:cNvGraphicFramePr>
            <a:graphicFrameLocks noChangeAspect="1"/>
          </p:cNvGraphicFramePr>
          <p:nvPr/>
        </p:nvGraphicFramePr>
        <p:xfrm>
          <a:off x="1143000" y="41148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8" imgW="140335" imgH="217170" progId="Equation.3">
                  <p:embed/>
                </p:oleObj>
              </mc:Choice>
              <mc:Fallback>
                <p:oleObj name="" r:id="rId38" imgW="140335" imgH="21717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1148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3" name="对象 24622"/>
          <p:cNvGraphicFramePr>
            <a:graphicFrameLocks noChangeAspect="1"/>
          </p:cNvGraphicFramePr>
          <p:nvPr/>
        </p:nvGraphicFramePr>
        <p:xfrm>
          <a:off x="2743200" y="41148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9" imgW="153670" imgH="230505" progId="Equation.3">
                  <p:embed/>
                </p:oleObj>
              </mc:Choice>
              <mc:Fallback>
                <p:oleObj name="" r:id="rId39" imgW="153670" imgH="23050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3200" y="41148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对象 24623"/>
          <p:cNvGraphicFramePr>
            <a:graphicFrameLocks noChangeAspect="1"/>
          </p:cNvGraphicFramePr>
          <p:nvPr/>
        </p:nvGraphicFramePr>
        <p:xfrm>
          <a:off x="4953000" y="41148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40" imgW="140335" imgH="217170" progId="Equation.3">
                  <p:embed/>
                </p:oleObj>
              </mc:Choice>
              <mc:Fallback>
                <p:oleObj name="" r:id="rId40" imgW="140335" imgH="21717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41148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对象 24624"/>
          <p:cNvGraphicFramePr>
            <a:graphicFrameLocks noChangeAspect="1"/>
          </p:cNvGraphicFramePr>
          <p:nvPr/>
        </p:nvGraphicFramePr>
        <p:xfrm>
          <a:off x="5562600" y="41148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41" imgW="140335" imgH="217170" progId="Equation.3">
                  <p:embed/>
                </p:oleObj>
              </mc:Choice>
              <mc:Fallback>
                <p:oleObj name="" r:id="rId41" imgW="140335" imgH="21717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2600" y="41148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6" name="对象 24625"/>
          <p:cNvGraphicFramePr>
            <a:graphicFrameLocks noChangeAspect="1"/>
          </p:cNvGraphicFramePr>
          <p:nvPr/>
        </p:nvGraphicFramePr>
        <p:xfrm>
          <a:off x="7924800" y="41148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42" imgW="140335" imgH="217170" progId="Equation.3">
                  <p:embed/>
                </p:oleObj>
              </mc:Choice>
              <mc:Fallback>
                <p:oleObj name="" r:id="rId42" imgW="140335" imgH="21717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4800" y="41148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7" name="对象 24626"/>
          <p:cNvGraphicFramePr>
            <a:graphicFrameLocks noChangeAspect="1"/>
          </p:cNvGraphicFramePr>
          <p:nvPr/>
        </p:nvGraphicFramePr>
        <p:xfrm>
          <a:off x="5562600" y="46482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43" imgW="140335" imgH="217170" progId="Equation.3">
                  <p:embed/>
                </p:oleObj>
              </mc:Choice>
              <mc:Fallback>
                <p:oleObj name="" r:id="rId43" imgW="140335" imgH="21717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2600" y="46482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8" name="对象 24627"/>
          <p:cNvGraphicFramePr>
            <a:graphicFrameLocks noChangeAspect="1"/>
          </p:cNvGraphicFramePr>
          <p:nvPr/>
        </p:nvGraphicFramePr>
        <p:xfrm>
          <a:off x="7924800" y="46482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44" imgW="140335" imgH="217170" progId="Equation.3">
                  <p:embed/>
                </p:oleObj>
              </mc:Choice>
              <mc:Fallback>
                <p:oleObj name="" r:id="rId44" imgW="140335" imgH="21717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4800" y="46482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9" name="对象 24628"/>
          <p:cNvGraphicFramePr>
            <a:graphicFrameLocks noChangeAspect="1"/>
          </p:cNvGraphicFramePr>
          <p:nvPr/>
        </p:nvGraphicFramePr>
        <p:xfrm>
          <a:off x="1447800" y="13716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45" imgW="230505" imgH="204470" progId="Equation.3">
                  <p:embed/>
                </p:oleObj>
              </mc:Choice>
              <mc:Fallback>
                <p:oleObj name="" r:id="rId45" imgW="230505" imgH="20447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0" name="Text Box 54"/>
          <p:cNvSpPr txBox="1"/>
          <p:nvPr/>
        </p:nvSpPr>
        <p:spPr>
          <a:xfrm>
            <a:off x="609600" y="5257800"/>
            <a:ext cx="746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从    出发，只有两条路可走                       ，其距离为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4631" name="对象 24630"/>
          <p:cNvGraphicFramePr>
            <a:graphicFrameLocks noChangeAspect="1"/>
          </p:cNvGraphicFramePr>
          <p:nvPr/>
        </p:nvGraphicFramePr>
        <p:xfrm>
          <a:off x="1066800" y="52578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47" imgW="140335" imgH="217170" progId="Equation.3">
                  <p:embed/>
                </p:oleObj>
              </mc:Choice>
              <mc:Fallback>
                <p:oleObj name="" r:id="rId47" imgW="140335" imgH="21717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52578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2" name="对象 24631"/>
          <p:cNvGraphicFramePr>
            <a:graphicFrameLocks noChangeAspect="1"/>
          </p:cNvGraphicFramePr>
          <p:nvPr/>
        </p:nvGraphicFramePr>
        <p:xfrm>
          <a:off x="4419600" y="5257800"/>
          <a:ext cx="965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48" imgW="484505" imgH="216535" progId="Equation.3">
                  <p:embed/>
                </p:oleObj>
              </mc:Choice>
              <mc:Fallback>
                <p:oleObj name="" r:id="rId48" imgW="484505" imgH="21653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419600" y="5257800"/>
                        <a:ext cx="965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3" name="对象 24632"/>
          <p:cNvGraphicFramePr>
            <a:graphicFrameLocks noChangeAspect="1"/>
          </p:cNvGraphicFramePr>
          <p:nvPr/>
        </p:nvGraphicFramePr>
        <p:xfrm>
          <a:off x="5410200" y="5257800"/>
          <a:ext cx="889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0" imgW="446405" imgH="229870" progId="Equation.3">
                  <p:embed/>
                </p:oleObj>
              </mc:Choice>
              <mc:Fallback>
                <p:oleObj name="" r:id="rId50" imgW="446405" imgH="22987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410200" y="5257800"/>
                        <a:ext cx="8890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4" name="Text Box 58"/>
          <p:cNvSpPr txBox="1"/>
          <p:nvPr/>
        </p:nvSpPr>
        <p:spPr>
          <a:xfrm>
            <a:off x="152400" y="52578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2）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4635" name="对象 24634"/>
          <p:cNvGraphicFramePr>
            <a:graphicFrameLocks noChangeAspect="1"/>
          </p:cNvGraphicFramePr>
          <p:nvPr/>
        </p:nvGraphicFramePr>
        <p:xfrm>
          <a:off x="685800" y="5867400"/>
          <a:ext cx="12430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2" imgW="446405" imgH="216535" progId="Equation.3">
                  <p:embed/>
                </p:oleObj>
              </mc:Choice>
              <mc:Fallback>
                <p:oleObj name="" r:id="rId52" imgW="446405" imgH="21653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685800" y="5867400"/>
                        <a:ext cx="1243013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6" name="对象 24635"/>
          <p:cNvGraphicFramePr>
            <a:graphicFrameLocks noChangeAspect="1"/>
          </p:cNvGraphicFramePr>
          <p:nvPr/>
        </p:nvGraphicFramePr>
        <p:xfrm>
          <a:off x="2057400" y="5867400"/>
          <a:ext cx="1206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4" imgW="433705" imgH="229870" progId="Equation.3">
                  <p:embed/>
                </p:oleObj>
              </mc:Choice>
              <mc:Fallback>
                <p:oleObj name="" r:id="rId54" imgW="433705" imgH="22987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2057400" y="5867400"/>
                        <a:ext cx="12065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7" name="未知"/>
          <p:cNvSpPr/>
          <p:nvPr/>
        </p:nvSpPr>
        <p:spPr>
          <a:xfrm>
            <a:off x="1524000" y="1066800"/>
            <a:ext cx="838200" cy="838200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0" y="528"/>
              </a:cxn>
            </a:cxnLst>
            <a:rect l="txL" t="txT" r="txR" b="txB"/>
            <a:pathLst>
              <a:path w="528" h="528">
                <a:moveTo>
                  <a:pt x="0" y="0"/>
                </a:moveTo>
                <a:cubicBezTo>
                  <a:pt x="264" y="52"/>
                  <a:pt x="528" y="104"/>
                  <a:pt x="528" y="192"/>
                </a:cubicBezTo>
                <a:cubicBezTo>
                  <a:pt x="528" y="280"/>
                  <a:pt x="264" y="404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638" name="Text Box 62"/>
          <p:cNvSpPr txBox="1"/>
          <p:nvPr/>
        </p:nvSpPr>
        <p:spPr>
          <a:xfrm>
            <a:off x="1219200" y="1828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①</a:t>
            </a:r>
            <a:endParaRPr lang="zh-CN" altLang="en-US" sz="1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4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24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8" grpId="0"/>
      <p:bldP spid="24618" grpId="1"/>
      <p:bldP spid="24621" grpId="0"/>
      <p:bldP spid="24621" grpId="1"/>
      <p:bldP spid="24630" grpId="0"/>
      <p:bldP spid="24630" grpId="1"/>
      <p:bldP spid="24634" grpId="0"/>
      <p:bldP spid="24634" grpId="1"/>
      <p:bldP spid="246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Line 2"/>
          <p:cNvSpPr/>
          <p:nvPr/>
        </p:nvSpPr>
        <p:spPr>
          <a:xfrm flipV="1">
            <a:off x="1828800" y="838200"/>
            <a:ext cx="99060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3" name="Line 3"/>
          <p:cNvSpPr/>
          <p:nvPr/>
        </p:nvSpPr>
        <p:spPr>
          <a:xfrm>
            <a:off x="1841500" y="1536700"/>
            <a:ext cx="914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4" name="Line 4"/>
          <p:cNvSpPr/>
          <p:nvPr/>
        </p:nvSpPr>
        <p:spPr>
          <a:xfrm>
            <a:off x="2832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5" name="Line 5"/>
          <p:cNvSpPr/>
          <p:nvPr/>
        </p:nvSpPr>
        <p:spPr>
          <a:xfrm>
            <a:off x="4356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6" name="Line 6"/>
          <p:cNvSpPr/>
          <p:nvPr/>
        </p:nvSpPr>
        <p:spPr>
          <a:xfrm>
            <a:off x="2755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7" name="Line 7"/>
          <p:cNvSpPr/>
          <p:nvPr/>
        </p:nvSpPr>
        <p:spPr>
          <a:xfrm>
            <a:off x="4279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8" name="Line 8"/>
          <p:cNvSpPr/>
          <p:nvPr/>
        </p:nvSpPr>
        <p:spPr>
          <a:xfrm>
            <a:off x="5880100" y="850900"/>
            <a:ext cx="1219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9" name="Line 9"/>
          <p:cNvSpPr/>
          <p:nvPr/>
        </p:nvSpPr>
        <p:spPr>
          <a:xfrm flipV="1">
            <a:off x="5803900" y="1612900"/>
            <a:ext cx="1219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0" name="Line 10"/>
          <p:cNvSpPr/>
          <p:nvPr/>
        </p:nvSpPr>
        <p:spPr>
          <a:xfrm flipV="1">
            <a:off x="5803900" y="19177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1" name="Line 11"/>
          <p:cNvSpPr/>
          <p:nvPr/>
        </p:nvSpPr>
        <p:spPr>
          <a:xfrm flipV="1">
            <a:off x="2755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2" name="Line 12"/>
          <p:cNvSpPr/>
          <p:nvPr/>
        </p:nvSpPr>
        <p:spPr>
          <a:xfrm flipV="1">
            <a:off x="3822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3" name="Line 13"/>
          <p:cNvSpPr/>
          <p:nvPr/>
        </p:nvSpPr>
        <p:spPr>
          <a:xfrm>
            <a:off x="2832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4" name="Line 14"/>
          <p:cNvSpPr/>
          <p:nvPr/>
        </p:nvSpPr>
        <p:spPr>
          <a:xfrm>
            <a:off x="3822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5" name="Line 15"/>
          <p:cNvSpPr/>
          <p:nvPr/>
        </p:nvSpPr>
        <p:spPr>
          <a:xfrm>
            <a:off x="4356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6" name="Line 16"/>
          <p:cNvSpPr/>
          <p:nvPr/>
        </p:nvSpPr>
        <p:spPr>
          <a:xfrm>
            <a:off x="5346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7" name="Line 17"/>
          <p:cNvSpPr/>
          <p:nvPr/>
        </p:nvSpPr>
        <p:spPr>
          <a:xfrm flipV="1">
            <a:off x="4279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18" name="Line 18"/>
          <p:cNvSpPr/>
          <p:nvPr/>
        </p:nvSpPr>
        <p:spPr>
          <a:xfrm flipV="1">
            <a:off x="5346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9" name="Line 19"/>
          <p:cNvSpPr/>
          <p:nvPr/>
        </p:nvSpPr>
        <p:spPr>
          <a:xfrm>
            <a:off x="5803900" y="8509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0" name="Line 20"/>
          <p:cNvSpPr/>
          <p:nvPr/>
        </p:nvSpPr>
        <p:spPr>
          <a:xfrm>
            <a:off x="5803900" y="17653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5621" name="对象 25620"/>
          <p:cNvGraphicFramePr>
            <a:graphicFrameLocks noChangeAspect="1"/>
          </p:cNvGraphicFramePr>
          <p:nvPr/>
        </p:nvGraphicFramePr>
        <p:xfrm>
          <a:off x="1219200" y="12954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140335" imgH="217170" progId="Equation.3">
                  <p:embed/>
                </p:oleObj>
              </mc:Choice>
              <mc:Fallback>
                <p:oleObj name="" r:id="rId1" imgW="140335" imgH="21717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对象 25621"/>
          <p:cNvGraphicFramePr>
            <a:graphicFrameLocks noChangeAspect="1"/>
          </p:cNvGraphicFramePr>
          <p:nvPr/>
        </p:nvGraphicFramePr>
        <p:xfrm>
          <a:off x="2514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166370" imgH="217170" progId="Equation.3">
                  <p:embed/>
                </p:oleObj>
              </mc:Choice>
              <mc:Fallback>
                <p:oleObj name="" r:id="rId3" imgW="166370" imgH="21717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对象 25622"/>
          <p:cNvGraphicFramePr>
            <a:graphicFrameLocks noChangeAspect="1"/>
          </p:cNvGraphicFramePr>
          <p:nvPr/>
        </p:nvGraphicFramePr>
        <p:xfrm>
          <a:off x="2514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153670" imgH="230505" progId="Equation.3">
                  <p:embed/>
                </p:oleObj>
              </mc:Choice>
              <mc:Fallback>
                <p:oleObj name="" r:id="rId5" imgW="153670" imgH="23050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对象 25623"/>
          <p:cNvGraphicFramePr>
            <a:graphicFrameLocks noChangeAspect="1"/>
          </p:cNvGraphicFramePr>
          <p:nvPr/>
        </p:nvGraphicFramePr>
        <p:xfrm>
          <a:off x="4038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153670" imgH="230505" progId="Equation.3">
                  <p:embed/>
                </p:oleObj>
              </mc:Choice>
              <mc:Fallback>
                <p:oleObj name="" r:id="rId7" imgW="153670" imgH="23050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对象 25624"/>
          <p:cNvGraphicFramePr>
            <a:graphicFrameLocks noChangeAspect="1"/>
          </p:cNvGraphicFramePr>
          <p:nvPr/>
        </p:nvGraphicFramePr>
        <p:xfrm>
          <a:off x="5626100" y="2362200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9" imgW="166370" imgH="229870" progId="Equation.3">
                  <p:embed/>
                </p:oleObj>
              </mc:Choice>
              <mc:Fallback>
                <p:oleObj name="" r:id="rId9" imgW="166370" imgH="22987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6100" y="2362200"/>
                        <a:ext cx="330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对象 25625"/>
          <p:cNvGraphicFramePr>
            <a:graphicFrameLocks noChangeAspect="1"/>
          </p:cNvGraphicFramePr>
          <p:nvPr/>
        </p:nvGraphicFramePr>
        <p:xfrm>
          <a:off x="7162800" y="13716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153670" imgH="230505" progId="Equation.3">
                  <p:embed/>
                </p:oleObj>
              </mc:Choice>
              <mc:Fallback>
                <p:oleObj name="" r:id="rId11" imgW="153670" imgH="23050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13716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对象 25626"/>
          <p:cNvGraphicFramePr>
            <a:graphicFrameLocks noChangeAspect="1"/>
          </p:cNvGraphicFramePr>
          <p:nvPr/>
        </p:nvGraphicFramePr>
        <p:xfrm>
          <a:off x="5702300" y="30638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3" imgW="166370" imgH="229870" progId="Equation.3">
                  <p:embed/>
                </p:oleObj>
              </mc:Choice>
              <mc:Fallback>
                <p:oleObj name="" r:id="rId13" imgW="166370" imgH="22987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02300" y="306388"/>
                        <a:ext cx="33020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对象 25627"/>
          <p:cNvGraphicFramePr>
            <a:graphicFrameLocks noChangeAspect="1"/>
          </p:cNvGraphicFramePr>
          <p:nvPr/>
        </p:nvGraphicFramePr>
        <p:xfrm>
          <a:off x="4178300" y="2413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5" imgW="166370" imgH="217170" progId="Equation.3">
                  <p:embed/>
                </p:oleObj>
              </mc:Choice>
              <mc:Fallback>
                <p:oleObj name="" r:id="rId15" imgW="166370" imgH="21717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78300" y="2413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对象 25628"/>
          <p:cNvGraphicFramePr>
            <a:graphicFrameLocks noChangeAspect="1"/>
          </p:cNvGraphicFramePr>
          <p:nvPr/>
        </p:nvGraphicFramePr>
        <p:xfrm>
          <a:off x="2286000" y="914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7" imgW="128270" imgH="166370" progId="Equation.3">
                  <p:embed/>
                </p:oleObj>
              </mc:Choice>
              <mc:Fallback>
                <p:oleObj name="" r:id="rId17" imgW="128270" imgH="16637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0" y="914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对象 25629"/>
          <p:cNvGraphicFramePr>
            <a:graphicFrameLocks noChangeAspect="1"/>
          </p:cNvGraphicFramePr>
          <p:nvPr/>
        </p:nvGraphicFramePr>
        <p:xfrm>
          <a:off x="2286000" y="1981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9" imgW="128270" imgH="179070" progId="Equation.3">
                  <p:embed/>
                </p:oleObj>
              </mc:Choice>
              <mc:Fallback>
                <p:oleObj name="" r:id="rId19" imgW="128270" imgH="17907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对象 25630"/>
          <p:cNvGraphicFramePr>
            <a:graphicFrameLocks noChangeAspect="1"/>
          </p:cNvGraphicFramePr>
          <p:nvPr/>
        </p:nvGraphicFramePr>
        <p:xfrm>
          <a:off x="3365500" y="2298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1" imgW="128270" imgH="179070" progId="Equation.3">
                  <p:embed/>
                </p:oleObj>
              </mc:Choice>
              <mc:Fallback>
                <p:oleObj name="" r:id="rId21" imgW="128270" imgH="17907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65500" y="2298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对象 25631"/>
          <p:cNvGraphicFramePr>
            <a:graphicFrameLocks noChangeAspect="1"/>
          </p:cNvGraphicFramePr>
          <p:nvPr/>
        </p:nvGraphicFramePr>
        <p:xfrm>
          <a:off x="4813300" y="2374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3" imgW="128270" imgH="179070" progId="Equation.3">
                  <p:embed/>
                </p:oleObj>
              </mc:Choice>
              <mc:Fallback>
                <p:oleObj name="" r:id="rId23" imgW="128270" imgH="17907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13300" y="23749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对象 25632"/>
          <p:cNvGraphicFramePr>
            <a:graphicFrameLocks noChangeAspect="1"/>
          </p:cNvGraphicFramePr>
          <p:nvPr/>
        </p:nvGraphicFramePr>
        <p:xfrm>
          <a:off x="6291263" y="2079625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4" imgW="89535" imgH="166370" progId="Equation.3">
                  <p:embed/>
                </p:oleObj>
              </mc:Choice>
              <mc:Fallback>
                <p:oleObj name="" r:id="rId24" imgW="89535" imgH="16637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91263" y="2079625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对象 25633"/>
          <p:cNvGraphicFramePr>
            <a:graphicFrameLocks noChangeAspect="1"/>
          </p:cNvGraphicFramePr>
          <p:nvPr/>
        </p:nvGraphicFramePr>
        <p:xfrm>
          <a:off x="3733800" y="5334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6" imgW="115570" imgH="179070" progId="Equation.3">
                  <p:embed/>
                </p:oleObj>
              </mc:Choice>
              <mc:Fallback>
                <p:oleObj name="" r:id="rId26" imgW="115570" imgH="17907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33800" y="5334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对象 25634"/>
          <p:cNvGraphicFramePr>
            <a:graphicFrameLocks noChangeAspect="1"/>
          </p:cNvGraphicFramePr>
          <p:nvPr/>
        </p:nvGraphicFramePr>
        <p:xfrm>
          <a:off x="6413500" y="850900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8" imgW="89535" imgH="166370" progId="Equation.3">
                  <p:embed/>
                </p:oleObj>
              </mc:Choice>
              <mc:Fallback>
                <p:oleObj name="" r:id="rId28" imgW="89535" imgH="16637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13500" y="850900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6" name="对象 25635"/>
          <p:cNvGraphicFramePr>
            <a:graphicFrameLocks noChangeAspect="1"/>
          </p:cNvGraphicFramePr>
          <p:nvPr/>
        </p:nvGraphicFramePr>
        <p:xfrm>
          <a:off x="4946650" y="536575"/>
          <a:ext cx="1793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9" imgW="115570" imgH="179070" progId="Equation.3">
                  <p:embed/>
                </p:oleObj>
              </mc:Choice>
              <mc:Fallback>
                <p:oleObj name="" r:id="rId29" imgW="115570" imgH="17907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46650" y="536575"/>
                        <a:ext cx="179388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7" name="对象 25636"/>
          <p:cNvGraphicFramePr>
            <a:graphicFrameLocks noChangeAspect="1"/>
          </p:cNvGraphicFramePr>
          <p:nvPr/>
        </p:nvGraphicFramePr>
        <p:xfrm>
          <a:off x="5880100" y="16129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1" imgW="115570" imgH="179070" progId="Equation.3">
                  <p:embed/>
                </p:oleObj>
              </mc:Choice>
              <mc:Fallback>
                <p:oleObj name="" r:id="rId31" imgW="115570" imgH="17907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80100" y="16129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8" name="对象 25637"/>
          <p:cNvGraphicFramePr>
            <a:graphicFrameLocks noChangeAspect="1"/>
          </p:cNvGraphicFramePr>
          <p:nvPr/>
        </p:nvGraphicFramePr>
        <p:xfrm>
          <a:off x="5118100" y="11557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2" imgW="115570" imgH="179070" progId="Equation.3">
                  <p:embed/>
                </p:oleObj>
              </mc:Choice>
              <mc:Fallback>
                <p:oleObj name="" r:id="rId32" imgW="115570" imgH="17907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18100" y="11557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9" name="对象 25638"/>
          <p:cNvGraphicFramePr>
            <a:graphicFrameLocks noChangeAspect="1"/>
          </p:cNvGraphicFramePr>
          <p:nvPr/>
        </p:nvGraphicFramePr>
        <p:xfrm>
          <a:off x="3352800" y="11430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3" imgW="128270" imgH="166370" progId="Equation.3">
                  <p:embed/>
                </p:oleObj>
              </mc:Choice>
              <mc:Fallback>
                <p:oleObj name="" r:id="rId33" imgW="128270" imgH="16637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52800" y="11430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0" name="对象 25639"/>
          <p:cNvGraphicFramePr>
            <a:graphicFrameLocks noChangeAspect="1"/>
          </p:cNvGraphicFramePr>
          <p:nvPr/>
        </p:nvGraphicFramePr>
        <p:xfrm>
          <a:off x="2832100" y="18415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4" imgW="128270" imgH="166370" progId="Equation.3">
                  <p:embed/>
                </p:oleObj>
              </mc:Choice>
              <mc:Fallback>
                <p:oleObj name="" r:id="rId34" imgW="128270" imgH="16637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32100" y="18415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1" name="对象 25640"/>
          <p:cNvGraphicFramePr>
            <a:graphicFrameLocks noChangeAspect="1"/>
          </p:cNvGraphicFramePr>
          <p:nvPr/>
        </p:nvGraphicFramePr>
        <p:xfrm>
          <a:off x="4508500" y="1155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5" imgW="128270" imgH="179070" progId="Equation.3">
                  <p:embed/>
                </p:oleObj>
              </mc:Choice>
              <mc:Fallback>
                <p:oleObj name="" r:id="rId35" imgW="128270" imgH="17907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08500" y="1155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2" name="对象 25641"/>
          <p:cNvGraphicFramePr>
            <a:graphicFrameLocks noChangeAspect="1"/>
          </p:cNvGraphicFramePr>
          <p:nvPr/>
        </p:nvGraphicFramePr>
        <p:xfrm>
          <a:off x="1447800" y="13716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6" imgW="230505" imgH="204470" progId="Equation.3">
                  <p:embed/>
                </p:oleObj>
              </mc:Choice>
              <mc:Fallback>
                <p:oleObj name="" r:id="rId36" imgW="230505" imgH="20447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3" name="未知"/>
          <p:cNvSpPr/>
          <p:nvPr/>
        </p:nvSpPr>
        <p:spPr>
          <a:xfrm>
            <a:off x="1524000" y="1066800"/>
            <a:ext cx="838200" cy="838200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0" y="528"/>
              </a:cxn>
            </a:cxnLst>
            <a:rect l="txL" t="txT" r="txR" b="txB"/>
            <a:pathLst>
              <a:path w="528" h="528">
                <a:moveTo>
                  <a:pt x="0" y="0"/>
                </a:moveTo>
                <a:cubicBezTo>
                  <a:pt x="264" y="52"/>
                  <a:pt x="528" y="104"/>
                  <a:pt x="528" y="192"/>
                </a:cubicBezTo>
                <a:cubicBezTo>
                  <a:pt x="528" y="280"/>
                  <a:pt x="264" y="404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44" name="Text Box 44"/>
          <p:cNvSpPr txBox="1"/>
          <p:nvPr/>
        </p:nvSpPr>
        <p:spPr>
          <a:xfrm>
            <a:off x="685800" y="32004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可能最短路为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5645" name="对象 25644"/>
          <p:cNvGraphicFramePr>
            <a:graphicFrameLocks noChangeAspect="1"/>
          </p:cNvGraphicFramePr>
          <p:nvPr/>
        </p:nvGraphicFramePr>
        <p:xfrm>
          <a:off x="1295400" y="3733800"/>
          <a:ext cx="57483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8" imgW="2565400" imgH="228600" progId="Equation.3">
                  <p:embed/>
                </p:oleObj>
              </mc:Choice>
              <mc:Fallback>
                <p:oleObj name="" r:id="rId38" imgW="2565400" imgH="228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295400" y="3733800"/>
                        <a:ext cx="5748338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6" name="对象 25645"/>
          <p:cNvGraphicFramePr>
            <a:graphicFrameLocks noChangeAspect="1"/>
          </p:cNvGraphicFramePr>
          <p:nvPr/>
        </p:nvGraphicFramePr>
        <p:xfrm>
          <a:off x="1676400" y="4572000"/>
          <a:ext cx="889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40" imgW="446405" imgH="216535" progId="Equation.3">
                  <p:embed/>
                </p:oleObj>
              </mc:Choice>
              <mc:Fallback>
                <p:oleObj name="" r:id="rId40" imgW="446405" imgH="21653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676400" y="4572000"/>
                        <a:ext cx="8890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对象 25646"/>
          <p:cNvGraphicFramePr>
            <a:graphicFrameLocks noChangeAspect="1"/>
          </p:cNvGraphicFramePr>
          <p:nvPr/>
        </p:nvGraphicFramePr>
        <p:xfrm>
          <a:off x="1676400" y="52578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42" imgW="166370" imgH="217170" progId="Equation.3">
                  <p:embed/>
                </p:oleObj>
              </mc:Choice>
              <mc:Fallback>
                <p:oleObj name="" r:id="rId42" imgW="166370" imgH="21717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52578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8" name="对象 25647"/>
          <p:cNvGraphicFramePr>
            <a:graphicFrameLocks noChangeAspect="1"/>
          </p:cNvGraphicFramePr>
          <p:nvPr/>
        </p:nvGraphicFramePr>
        <p:xfrm>
          <a:off x="28194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43" imgW="230505" imgH="204470" progId="Equation.3">
                  <p:embed/>
                </p:oleObj>
              </mc:Choice>
              <mc:Fallback>
                <p:oleObj name="" r:id="rId43" imgW="230505" imgH="20447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9" name="未知"/>
          <p:cNvSpPr/>
          <p:nvPr/>
        </p:nvSpPr>
        <p:spPr>
          <a:xfrm>
            <a:off x="1524000" y="215900"/>
            <a:ext cx="2095500" cy="2070100"/>
          </a:xfrm>
          <a:custGeom>
            <a:avLst/>
            <a:gdLst>
              <a:gd name="txL" fmla="*/ 0 w 1320"/>
              <a:gd name="txT" fmla="*/ 0 h 1304"/>
              <a:gd name="txR" fmla="*/ 1320 w 1320"/>
              <a:gd name="txB" fmla="*/ 1304 h 1304"/>
            </a:gdLst>
            <a:ahLst/>
            <a:cxnLst>
              <a:cxn ang="0">
                <a:pos x="432" y="104"/>
              </a:cxn>
              <a:cxn ang="0">
                <a:pos x="1248" y="200"/>
              </a:cxn>
              <a:cxn ang="0">
                <a:pos x="0" y="1304"/>
              </a:cxn>
            </a:cxnLst>
            <a:rect l="txL" t="txT" r="txR" b="txB"/>
            <a:pathLst>
              <a:path w="1320" h="1304">
                <a:moveTo>
                  <a:pt x="432" y="104"/>
                </a:moveTo>
                <a:cubicBezTo>
                  <a:pt x="876" y="52"/>
                  <a:pt x="1320" y="0"/>
                  <a:pt x="1248" y="200"/>
                </a:cubicBezTo>
                <a:cubicBezTo>
                  <a:pt x="1176" y="400"/>
                  <a:pt x="588" y="852"/>
                  <a:pt x="0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50" name="Line 50"/>
          <p:cNvSpPr/>
          <p:nvPr/>
        </p:nvSpPr>
        <p:spPr>
          <a:xfrm flipV="1">
            <a:off x="1828800" y="838200"/>
            <a:ext cx="990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51" name="Text Box 51"/>
          <p:cNvSpPr txBox="1"/>
          <p:nvPr/>
        </p:nvSpPr>
        <p:spPr>
          <a:xfrm>
            <a:off x="838200" y="45720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① 给           划成粗线。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5652" name="Text Box 52"/>
          <p:cNvSpPr txBox="1"/>
          <p:nvPr/>
        </p:nvSpPr>
        <p:spPr>
          <a:xfrm>
            <a:off x="838200" y="58674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③ 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划第二个弧。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5653" name="Text Box 53"/>
          <p:cNvSpPr txBox="1"/>
          <p:nvPr/>
        </p:nvSpPr>
        <p:spPr>
          <a:xfrm>
            <a:off x="838200" y="52578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②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 给     标号（4）。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5654" name="Text Box 54"/>
          <p:cNvSpPr txBox="1"/>
          <p:nvPr/>
        </p:nvSpPr>
        <p:spPr>
          <a:xfrm>
            <a:off x="1219200" y="1828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①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5655" name="Text Box 55"/>
          <p:cNvSpPr txBox="1"/>
          <p:nvPr/>
        </p:nvSpPr>
        <p:spPr>
          <a:xfrm>
            <a:off x="1219200" y="2209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②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6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5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5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56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56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56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5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4" grpId="0"/>
      <p:bldP spid="25644" grpId="1"/>
      <p:bldP spid="25651" grpId="0"/>
      <p:bldP spid="25651" grpId="1"/>
      <p:bldP spid="25652" grpId="0" build="allAtOnce"/>
      <p:bldP spid="25653" grpId="0"/>
      <p:bldP spid="25653" grpId="1"/>
      <p:bldP spid="256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Line 2"/>
          <p:cNvSpPr/>
          <p:nvPr/>
        </p:nvSpPr>
        <p:spPr>
          <a:xfrm flipV="1">
            <a:off x="1841500" y="850900"/>
            <a:ext cx="99060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27" name="Line 3"/>
          <p:cNvSpPr/>
          <p:nvPr/>
        </p:nvSpPr>
        <p:spPr>
          <a:xfrm>
            <a:off x="1841500" y="1536700"/>
            <a:ext cx="914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28" name="Line 4"/>
          <p:cNvSpPr/>
          <p:nvPr/>
        </p:nvSpPr>
        <p:spPr>
          <a:xfrm>
            <a:off x="2832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29" name="Line 5"/>
          <p:cNvSpPr/>
          <p:nvPr/>
        </p:nvSpPr>
        <p:spPr>
          <a:xfrm>
            <a:off x="4356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0" name="Line 6"/>
          <p:cNvSpPr/>
          <p:nvPr/>
        </p:nvSpPr>
        <p:spPr>
          <a:xfrm>
            <a:off x="2755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1" name="Line 7"/>
          <p:cNvSpPr/>
          <p:nvPr/>
        </p:nvSpPr>
        <p:spPr>
          <a:xfrm>
            <a:off x="4279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2" name="Line 8"/>
          <p:cNvSpPr/>
          <p:nvPr/>
        </p:nvSpPr>
        <p:spPr>
          <a:xfrm>
            <a:off x="5880100" y="850900"/>
            <a:ext cx="1219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3" name="Line 9"/>
          <p:cNvSpPr/>
          <p:nvPr/>
        </p:nvSpPr>
        <p:spPr>
          <a:xfrm flipV="1">
            <a:off x="5803900" y="1612900"/>
            <a:ext cx="1219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4" name="Line 10"/>
          <p:cNvSpPr/>
          <p:nvPr/>
        </p:nvSpPr>
        <p:spPr>
          <a:xfrm flipV="1">
            <a:off x="5803900" y="19177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5" name="Line 11"/>
          <p:cNvSpPr/>
          <p:nvPr/>
        </p:nvSpPr>
        <p:spPr>
          <a:xfrm flipV="1">
            <a:off x="2755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6" name="Line 12"/>
          <p:cNvSpPr/>
          <p:nvPr/>
        </p:nvSpPr>
        <p:spPr>
          <a:xfrm flipV="1">
            <a:off x="3822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7" name="Line 13"/>
          <p:cNvSpPr/>
          <p:nvPr/>
        </p:nvSpPr>
        <p:spPr>
          <a:xfrm>
            <a:off x="2832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8" name="Line 14"/>
          <p:cNvSpPr/>
          <p:nvPr/>
        </p:nvSpPr>
        <p:spPr>
          <a:xfrm>
            <a:off x="3822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9" name="Line 15"/>
          <p:cNvSpPr/>
          <p:nvPr/>
        </p:nvSpPr>
        <p:spPr>
          <a:xfrm>
            <a:off x="4356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0" name="Line 16"/>
          <p:cNvSpPr/>
          <p:nvPr/>
        </p:nvSpPr>
        <p:spPr>
          <a:xfrm>
            <a:off x="5346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1" name="Line 17"/>
          <p:cNvSpPr/>
          <p:nvPr/>
        </p:nvSpPr>
        <p:spPr>
          <a:xfrm flipV="1">
            <a:off x="4279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2" name="Line 18"/>
          <p:cNvSpPr/>
          <p:nvPr/>
        </p:nvSpPr>
        <p:spPr>
          <a:xfrm flipV="1">
            <a:off x="5346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3" name="Line 19"/>
          <p:cNvSpPr/>
          <p:nvPr/>
        </p:nvSpPr>
        <p:spPr>
          <a:xfrm>
            <a:off x="5803900" y="8509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4" name="Line 20"/>
          <p:cNvSpPr/>
          <p:nvPr/>
        </p:nvSpPr>
        <p:spPr>
          <a:xfrm>
            <a:off x="5803900" y="17653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6645" name="对象 26644"/>
          <p:cNvGraphicFramePr>
            <a:graphicFrameLocks noChangeAspect="1"/>
          </p:cNvGraphicFramePr>
          <p:nvPr/>
        </p:nvGraphicFramePr>
        <p:xfrm>
          <a:off x="1219200" y="12954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140335" imgH="217170" progId="Equation.3">
                  <p:embed/>
                </p:oleObj>
              </mc:Choice>
              <mc:Fallback>
                <p:oleObj name="" r:id="rId1" imgW="140335" imgH="21717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对象 26645"/>
          <p:cNvGraphicFramePr>
            <a:graphicFrameLocks noChangeAspect="1"/>
          </p:cNvGraphicFramePr>
          <p:nvPr/>
        </p:nvGraphicFramePr>
        <p:xfrm>
          <a:off x="2514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166370" imgH="217170" progId="Equation.3">
                  <p:embed/>
                </p:oleObj>
              </mc:Choice>
              <mc:Fallback>
                <p:oleObj name="" r:id="rId3" imgW="166370" imgH="21717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对象 26646"/>
          <p:cNvGraphicFramePr>
            <a:graphicFrameLocks noChangeAspect="1"/>
          </p:cNvGraphicFramePr>
          <p:nvPr/>
        </p:nvGraphicFramePr>
        <p:xfrm>
          <a:off x="2514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5" imgW="153670" imgH="230505" progId="Equation.3">
                  <p:embed/>
                </p:oleObj>
              </mc:Choice>
              <mc:Fallback>
                <p:oleObj name="" r:id="rId5" imgW="153670" imgH="23050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对象 26647"/>
          <p:cNvGraphicFramePr>
            <a:graphicFrameLocks noChangeAspect="1"/>
          </p:cNvGraphicFramePr>
          <p:nvPr/>
        </p:nvGraphicFramePr>
        <p:xfrm>
          <a:off x="4038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7" imgW="153670" imgH="230505" progId="Equation.3">
                  <p:embed/>
                </p:oleObj>
              </mc:Choice>
              <mc:Fallback>
                <p:oleObj name="" r:id="rId7" imgW="153670" imgH="23050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对象 26648"/>
          <p:cNvGraphicFramePr>
            <a:graphicFrameLocks noChangeAspect="1"/>
          </p:cNvGraphicFramePr>
          <p:nvPr/>
        </p:nvGraphicFramePr>
        <p:xfrm>
          <a:off x="5626100" y="2362200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166370" imgH="229870" progId="Equation.3">
                  <p:embed/>
                </p:oleObj>
              </mc:Choice>
              <mc:Fallback>
                <p:oleObj name="" r:id="rId9" imgW="166370" imgH="22987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6100" y="2362200"/>
                        <a:ext cx="330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对象 26649"/>
          <p:cNvGraphicFramePr>
            <a:graphicFrameLocks noChangeAspect="1"/>
          </p:cNvGraphicFramePr>
          <p:nvPr/>
        </p:nvGraphicFramePr>
        <p:xfrm>
          <a:off x="7162800" y="13716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1" imgW="153670" imgH="230505" progId="Equation.3">
                  <p:embed/>
                </p:oleObj>
              </mc:Choice>
              <mc:Fallback>
                <p:oleObj name="" r:id="rId11" imgW="153670" imgH="23050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13716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对象 26650"/>
          <p:cNvGraphicFramePr>
            <a:graphicFrameLocks noChangeAspect="1"/>
          </p:cNvGraphicFramePr>
          <p:nvPr/>
        </p:nvGraphicFramePr>
        <p:xfrm>
          <a:off x="5702300" y="30638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3" imgW="166370" imgH="229870" progId="Equation.3">
                  <p:embed/>
                </p:oleObj>
              </mc:Choice>
              <mc:Fallback>
                <p:oleObj name="" r:id="rId13" imgW="166370" imgH="22987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02300" y="306388"/>
                        <a:ext cx="33020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对象 26651"/>
          <p:cNvGraphicFramePr>
            <a:graphicFrameLocks noChangeAspect="1"/>
          </p:cNvGraphicFramePr>
          <p:nvPr/>
        </p:nvGraphicFramePr>
        <p:xfrm>
          <a:off x="4178300" y="2413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5" imgW="166370" imgH="217170" progId="Equation.3">
                  <p:embed/>
                </p:oleObj>
              </mc:Choice>
              <mc:Fallback>
                <p:oleObj name="" r:id="rId15" imgW="166370" imgH="21717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78300" y="2413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对象 26652"/>
          <p:cNvGraphicFramePr>
            <a:graphicFrameLocks noChangeAspect="1"/>
          </p:cNvGraphicFramePr>
          <p:nvPr/>
        </p:nvGraphicFramePr>
        <p:xfrm>
          <a:off x="2286000" y="914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7" imgW="128270" imgH="166370" progId="Equation.3">
                  <p:embed/>
                </p:oleObj>
              </mc:Choice>
              <mc:Fallback>
                <p:oleObj name="" r:id="rId17" imgW="128270" imgH="16637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0" y="914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对象 26653"/>
          <p:cNvGraphicFramePr>
            <a:graphicFrameLocks noChangeAspect="1"/>
          </p:cNvGraphicFramePr>
          <p:nvPr/>
        </p:nvGraphicFramePr>
        <p:xfrm>
          <a:off x="2286000" y="1981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9" imgW="128270" imgH="179070" progId="Equation.3">
                  <p:embed/>
                </p:oleObj>
              </mc:Choice>
              <mc:Fallback>
                <p:oleObj name="" r:id="rId19" imgW="128270" imgH="17907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对象 26654"/>
          <p:cNvGraphicFramePr>
            <a:graphicFrameLocks noChangeAspect="1"/>
          </p:cNvGraphicFramePr>
          <p:nvPr/>
        </p:nvGraphicFramePr>
        <p:xfrm>
          <a:off x="3365500" y="2298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1" imgW="128270" imgH="179070" progId="Equation.3">
                  <p:embed/>
                </p:oleObj>
              </mc:Choice>
              <mc:Fallback>
                <p:oleObj name="" r:id="rId21" imgW="128270" imgH="17907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65500" y="2298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对象 26655"/>
          <p:cNvGraphicFramePr>
            <a:graphicFrameLocks noChangeAspect="1"/>
          </p:cNvGraphicFramePr>
          <p:nvPr/>
        </p:nvGraphicFramePr>
        <p:xfrm>
          <a:off x="4813300" y="2374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3" imgW="128270" imgH="179070" progId="Equation.3">
                  <p:embed/>
                </p:oleObj>
              </mc:Choice>
              <mc:Fallback>
                <p:oleObj name="" r:id="rId23" imgW="128270" imgH="17907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13300" y="23749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7" name="对象 26656"/>
          <p:cNvGraphicFramePr>
            <a:graphicFrameLocks noChangeAspect="1"/>
          </p:cNvGraphicFramePr>
          <p:nvPr/>
        </p:nvGraphicFramePr>
        <p:xfrm>
          <a:off x="6291263" y="2079625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24" imgW="89535" imgH="166370" progId="Equation.3">
                  <p:embed/>
                </p:oleObj>
              </mc:Choice>
              <mc:Fallback>
                <p:oleObj name="" r:id="rId24" imgW="89535" imgH="16637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91263" y="2079625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8" name="对象 26657"/>
          <p:cNvGraphicFramePr>
            <a:graphicFrameLocks noChangeAspect="1"/>
          </p:cNvGraphicFramePr>
          <p:nvPr/>
        </p:nvGraphicFramePr>
        <p:xfrm>
          <a:off x="3733800" y="5334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6" imgW="115570" imgH="179070" progId="Equation.3">
                  <p:embed/>
                </p:oleObj>
              </mc:Choice>
              <mc:Fallback>
                <p:oleObj name="" r:id="rId26" imgW="115570" imgH="17907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33800" y="5334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9" name="对象 26658"/>
          <p:cNvGraphicFramePr>
            <a:graphicFrameLocks noChangeAspect="1"/>
          </p:cNvGraphicFramePr>
          <p:nvPr/>
        </p:nvGraphicFramePr>
        <p:xfrm>
          <a:off x="6413500" y="850900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8" imgW="89535" imgH="166370" progId="Equation.3">
                  <p:embed/>
                </p:oleObj>
              </mc:Choice>
              <mc:Fallback>
                <p:oleObj name="" r:id="rId28" imgW="89535" imgH="16637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13500" y="850900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对象 26659"/>
          <p:cNvGraphicFramePr>
            <a:graphicFrameLocks noChangeAspect="1"/>
          </p:cNvGraphicFramePr>
          <p:nvPr/>
        </p:nvGraphicFramePr>
        <p:xfrm>
          <a:off x="4946650" y="536575"/>
          <a:ext cx="1793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9" imgW="115570" imgH="179070" progId="Equation.3">
                  <p:embed/>
                </p:oleObj>
              </mc:Choice>
              <mc:Fallback>
                <p:oleObj name="" r:id="rId29" imgW="115570" imgH="17907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46650" y="536575"/>
                        <a:ext cx="179388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对象 26660"/>
          <p:cNvGraphicFramePr>
            <a:graphicFrameLocks noChangeAspect="1"/>
          </p:cNvGraphicFramePr>
          <p:nvPr/>
        </p:nvGraphicFramePr>
        <p:xfrm>
          <a:off x="5880100" y="16129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1" imgW="115570" imgH="179070" progId="Equation.3">
                  <p:embed/>
                </p:oleObj>
              </mc:Choice>
              <mc:Fallback>
                <p:oleObj name="" r:id="rId31" imgW="115570" imgH="17907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80100" y="16129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对象 26661"/>
          <p:cNvGraphicFramePr>
            <a:graphicFrameLocks noChangeAspect="1"/>
          </p:cNvGraphicFramePr>
          <p:nvPr/>
        </p:nvGraphicFramePr>
        <p:xfrm>
          <a:off x="5118100" y="11557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2" imgW="115570" imgH="179070" progId="Equation.3">
                  <p:embed/>
                </p:oleObj>
              </mc:Choice>
              <mc:Fallback>
                <p:oleObj name="" r:id="rId32" imgW="115570" imgH="17907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18100" y="11557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对象 26662"/>
          <p:cNvGraphicFramePr>
            <a:graphicFrameLocks noChangeAspect="1"/>
          </p:cNvGraphicFramePr>
          <p:nvPr/>
        </p:nvGraphicFramePr>
        <p:xfrm>
          <a:off x="3352800" y="11430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3" imgW="128270" imgH="166370" progId="Equation.3">
                  <p:embed/>
                </p:oleObj>
              </mc:Choice>
              <mc:Fallback>
                <p:oleObj name="" r:id="rId33" imgW="128270" imgH="16637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52800" y="11430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对象 26663"/>
          <p:cNvGraphicFramePr>
            <a:graphicFrameLocks noChangeAspect="1"/>
          </p:cNvGraphicFramePr>
          <p:nvPr/>
        </p:nvGraphicFramePr>
        <p:xfrm>
          <a:off x="2832100" y="18415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4" imgW="128270" imgH="166370" progId="Equation.3">
                  <p:embed/>
                </p:oleObj>
              </mc:Choice>
              <mc:Fallback>
                <p:oleObj name="" r:id="rId34" imgW="128270" imgH="16637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32100" y="18415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5" name="对象 26664"/>
          <p:cNvGraphicFramePr>
            <a:graphicFrameLocks noChangeAspect="1"/>
          </p:cNvGraphicFramePr>
          <p:nvPr/>
        </p:nvGraphicFramePr>
        <p:xfrm>
          <a:off x="4508500" y="1155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5" imgW="128270" imgH="179070" progId="Equation.3">
                  <p:embed/>
                </p:oleObj>
              </mc:Choice>
              <mc:Fallback>
                <p:oleObj name="" r:id="rId35" imgW="128270" imgH="17907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08500" y="1155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6" name="对象 26665"/>
          <p:cNvGraphicFramePr>
            <a:graphicFrameLocks noChangeAspect="1"/>
          </p:cNvGraphicFramePr>
          <p:nvPr/>
        </p:nvGraphicFramePr>
        <p:xfrm>
          <a:off x="1447800" y="13716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6" imgW="230505" imgH="204470" progId="Equation.3">
                  <p:embed/>
                </p:oleObj>
              </mc:Choice>
              <mc:Fallback>
                <p:oleObj name="" r:id="rId36" imgW="230505" imgH="20447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7" name="未知"/>
          <p:cNvSpPr/>
          <p:nvPr/>
        </p:nvSpPr>
        <p:spPr>
          <a:xfrm>
            <a:off x="1524000" y="1066800"/>
            <a:ext cx="838200" cy="838200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0" y="528"/>
              </a:cxn>
            </a:cxnLst>
            <a:rect l="txL" t="txT" r="txR" b="txB"/>
            <a:pathLst>
              <a:path w="528" h="528">
                <a:moveTo>
                  <a:pt x="0" y="0"/>
                </a:moveTo>
                <a:cubicBezTo>
                  <a:pt x="264" y="52"/>
                  <a:pt x="528" y="104"/>
                  <a:pt x="528" y="192"/>
                </a:cubicBezTo>
                <a:cubicBezTo>
                  <a:pt x="528" y="280"/>
                  <a:pt x="264" y="404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6668" name="对象 26667"/>
          <p:cNvGraphicFramePr>
            <a:graphicFrameLocks noChangeAspect="1"/>
          </p:cNvGraphicFramePr>
          <p:nvPr/>
        </p:nvGraphicFramePr>
        <p:xfrm>
          <a:off x="28194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8" imgW="230505" imgH="204470" progId="Equation.3">
                  <p:embed/>
                </p:oleObj>
              </mc:Choice>
              <mc:Fallback>
                <p:oleObj name="" r:id="rId38" imgW="230505" imgH="20447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9" name="未知"/>
          <p:cNvSpPr/>
          <p:nvPr/>
        </p:nvSpPr>
        <p:spPr>
          <a:xfrm>
            <a:off x="1524000" y="215900"/>
            <a:ext cx="2095500" cy="2070100"/>
          </a:xfrm>
          <a:custGeom>
            <a:avLst/>
            <a:gdLst>
              <a:gd name="txL" fmla="*/ 0 w 1320"/>
              <a:gd name="txT" fmla="*/ 0 h 1304"/>
              <a:gd name="txR" fmla="*/ 1320 w 1320"/>
              <a:gd name="txB" fmla="*/ 1304 h 1304"/>
            </a:gdLst>
            <a:ahLst/>
            <a:cxnLst>
              <a:cxn ang="0">
                <a:pos x="432" y="104"/>
              </a:cxn>
              <a:cxn ang="0">
                <a:pos x="1248" y="200"/>
              </a:cxn>
              <a:cxn ang="0">
                <a:pos x="0" y="1304"/>
              </a:cxn>
            </a:cxnLst>
            <a:rect l="txL" t="txT" r="txR" b="txB"/>
            <a:pathLst>
              <a:path w="1320" h="1304">
                <a:moveTo>
                  <a:pt x="432" y="104"/>
                </a:moveTo>
                <a:cubicBezTo>
                  <a:pt x="876" y="52"/>
                  <a:pt x="1320" y="0"/>
                  <a:pt x="1248" y="200"/>
                </a:cubicBezTo>
                <a:cubicBezTo>
                  <a:pt x="1176" y="400"/>
                  <a:pt x="588" y="852"/>
                  <a:pt x="0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70" name="Text Box 46"/>
          <p:cNvSpPr txBox="1"/>
          <p:nvPr/>
        </p:nvSpPr>
        <p:spPr>
          <a:xfrm>
            <a:off x="457200" y="3429000"/>
            <a:ext cx="80010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表明走出    后走向    的最短路目前看是            ，最优距离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是4 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6671" name="对象 26670"/>
          <p:cNvGraphicFramePr>
            <a:graphicFrameLocks noChangeAspect="1"/>
          </p:cNvGraphicFramePr>
          <p:nvPr/>
        </p:nvGraphicFramePr>
        <p:xfrm>
          <a:off x="1828800" y="34290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40" imgW="140335" imgH="217170" progId="Equation.3">
                  <p:embed/>
                </p:oleObj>
              </mc:Choice>
              <mc:Fallback>
                <p:oleObj name="" r:id="rId40" imgW="140335" imgH="21717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34290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2" name="对象 26671"/>
          <p:cNvGraphicFramePr>
            <a:graphicFrameLocks noChangeAspect="1"/>
          </p:cNvGraphicFramePr>
          <p:nvPr/>
        </p:nvGraphicFramePr>
        <p:xfrm>
          <a:off x="3048000" y="34290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41" imgW="153670" imgH="230505" progId="Equation.3">
                  <p:embed/>
                </p:oleObj>
              </mc:Choice>
              <mc:Fallback>
                <p:oleObj name="" r:id="rId41" imgW="153670" imgH="23050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0" y="34290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3" name="对象 26672"/>
          <p:cNvGraphicFramePr>
            <a:graphicFrameLocks noChangeAspect="1"/>
          </p:cNvGraphicFramePr>
          <p:nvPr/>
        </p:nvGraphicFramePr>
        <p:xfrm>
          <a:off x="5791200" y="3429000"/>
          <a:ext cx="889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42" imgW="446405" imgH="216535" progId="Equation.3">
                  <p:embed/>
                </p:oleObj>
              </mc:Choice>
              <mc:Fallback>
                <p:oleObj name="" r:id="rId42" imgW="446405" imgH="21653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791200" y="3429000"/>
                        <a:ext cx="8890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4" name="Text Box 50"/>
          <p:cNvSpPr txBox="1"/>
          <p:nvPr/>
        </p:nvSpPr>
        <p:spPr>
          <a:xfrm>
            <a:off x="609600" y="4648200"/>
            <a:ext cx="78486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现已考察完毕第二个圈内的路，或者说，已完成            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的标号。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6675" name="对象 26674"/>
          <p:cNvGraphicFramePr>
            <a:graphicFrameLocks noChangeAspect="1"/>
          </p:cNvGraphicFramePr>
          <p:nvPr/>
        </p:nvGraphicFramePr>
        <p:xfrm>
          <a:off x="7112000" y="4648200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44" imgW="191770" imgH="217170" progId="Equation.3">
                  <p:embed/>
                </p:oleObj>
              </mc:Choice>
              <mc:Fallback>
                <p:oleObj name="" r:id="rId44" imgW="191770" imgH="21717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112000" y="4648200"/>
                        <a:ext cx="3810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6" name="对象 26675"/>
          <p:cNvGraphicFramePr>
            <a:graphicFrameLocks noChangeAspect="1"/>
          </p:cNvGraphicFramePr>
          <p:nvPr/>
        </p:nvGraphicFramePr>
        <p:xfrm>
          <a:off x="7620000" y="46482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46" imgW="166370" imgH="217170" progId="Equation.3">
                  <p:embed/>
                </p:oleObj>
              </mc:Choice>
              <mc:Fallback>
                <p:oleObj name="" r:id="rId46" imgW="166370" imgH="21717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46482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7" name="Text Box 53"/>
          <p:cNvSpPr txBox="1"/>
          <p:nvPr/>
        </p:nvSpPr>
        <p:spPr>
          <a:xfrm>
            <a:off x="1219200" y="1828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①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6678" name="Text Box 54"/>
          <p:cNvSpPr txBox="1"/>
          <p:nvPr/>
        </p:nvSpPr>
        <p:spPr>
          <a:xfrm>
            <a:off x="1219200" y="2209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②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6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6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6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6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6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6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6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6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70" grpId="0"/>
      <p:bldP spid="266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Line 2"/>
          <p:cNvSpPr/>
          <p:nvPr/>
        </p:nvSpPr>
        <p:spPr>
          <a:xfrm flipV="1">
            <a:off x="1841500" y="850900"/>
            <a:ext cx="99060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51" name="Line 3"/>
          <p:cNvSpPr/>
          <p:nvPr/>
        </p:nvSpPr>
        <p:spPr>
          <a:xfrm>
            <a:off x="1828800" y="1524000"/>
            <a:ext cx="91440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52" name="Line 4"/>
          <p:cNvSpPr/>
          <p:nvPr/>
        </p:nvSpPr>
        <p:spPr>
          <a:xfrm>
            <a:off x="2832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53" name="Line 5"/>
          <p:cNvSpPr/>
          <p:nvPr/>
        </p:nvSpPr>
        <p:spPr>
          <a:xfrm>
            <a:off x="4356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54" name="Line 6"/>
          <p:cNvSpPr/>
          <p:nvPr/>
        </p:nvSpPr>
        <p:spPr>
          <a:xfrm>
            <a:off x="2743200" y="22860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55" name="Line 7"/>
          <p:cNvSpPr/>
          <p:nvPr/>
        </p:nvSpPr>
        <p:spPr>
          <a:xfrm>
            <a:off x="4279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56" name="Line 8"/>
          <p:cNvSpPr/>
          <p:nvPr/>
        </p:nvSpPr>
        <p:spPr>
          <a:xfrm>
            <a:off x="5880100" y="850900"/>
            <a:ext cx="1219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57" name="Line 9"/>
          <p:cNvSpPr/>
          <p:nvPr/>
        </p:nvSpPr>
        <p:spPr>
          <a:xfrm flipV="1">
            <a:off x="5803900" y="1612900"/>
            <a:ext cx="1219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8" name="Line 10"/>
          <p:cNvSpPr/>
          <p:nvPr/>
        </p:nvSpPr>
        <p:spPr>
          <a:xfrm flipV="1">
            <a:off x="5803900" y="19177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59" name="Line 11"/>
          <p:cNvSpPr/>
          <p:nvPr/>
        </p:nvSpPr>
        <p:spPr>
          <a:xfrm flipV="1">
            <a:off x="2755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60" name="Line 12"/>
          <p:cNvSpPr/>
          <p:nvPr/>
        </p:nvSpPr>
        <p:spPr>
          <a:xfrm flipV="1">
            <a:off x="3822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>
            <a:off x="2832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62" name="Line 14"/>
          <p:cNvSpPr/>
          <p:nvPr/>
        </p:nvSpPr>
        <p:spPr>
          <a:xfrm>
            <a:off x="3822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3" name="Line 15"/>
          <p:cNvSpPr/>
          <p:nvPr/>
        </p:nvSpPr>
        <p:spPr>
          <a:xfrm>
            <a:off x="4356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64" name="Line 16"/>
          <p:cNvSpPr/>
          <p:nvPr/>
        </p:nvSpPr>
        <p:spPr>
          <a:xfrm>
            <a:off x="5346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5" name="Line 17"/>
          <p:cNvSpPr/>
          <p:nvPr/>
        </p:nvSpPr>
        <p:spPr>
          <a:xfrm flipV="1">
            <a:off x="4279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66" name="Line 18"/>
          <p:cNvSpPr/>
          <p:nvPr/>
        </p:nvSpPr>
        <p:spPr>
          <a:xfrm flipV="1">
            <a:off x="5346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7" name="Line 19"/>
          <p:cNvSpPr/>
          <p:nvPr/>
        </p:nvSpPr>
        <p:spPr>
          <a:xfrm>
            <a:off x="5803900" y="8509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68" name="Line 20"/>
          <p:cNvSpPr/>
          <p:nvPr/>
        </p:nvSpPr>
        <p:spPr>
          <a:xfrm>
            <a:off x="5803900" y="17653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7669" name="对象 27668"/>
          <p:cNvGraphicFramePr>
            <a:graphicFrameLocks noChangeAspect="1"/>
          </p:cNvGraphicFramePr>
          <p:nvPr/>
        </p:nvGraphicFramePr>
        <p:xfrm>
          <a:off x="1219200" y="12954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" imgW="140335" imgH="217170" progId="Equation.3">
                  <p:embed/>
                </p:oleObj>
              </mc:Choice>
              <mc:Fallback>
                <p:oleObj name="" r:id="rId1" imgW="140335" imgH="21717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对象 27669"/>
          <p:cNvGraphicFramePr>
            <a:graphicFrameLocks noChangeAspect="1"/>
          </p:cNvGraphicFramePr>
          <p:nvPr/>
        </p:nvGraphicFramePr>
        <p:xfrm>
          <a:off x="2514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" imgW="166370" imgH="217170" progId="Equation.3">
                  <p:embed/>
                </p:oleObj>
              </mc:Choice>
              <mc:Fallback>
                <p:oleObj name="" r:id="rId3" imgW="166370" imgH="21717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对象 27670"/>
          <p:cNvGraphicFramePr>
            <a:graphicFrameLocks noChangeAspect="1"/>
          </p:cNvGraphicFramePr>
          <p:nvPr/>
        </p:nvGraphicFramePr>
        <p:xfrm>
          <a:off x="2514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153670" imgH="230505" progId="Equation.3">
                  <p:embed/>
                </p:oleObj>
              </mc:Choice>
              <mc:Fallback>
                <p:oleObj name="" r:id="rId5" imgW="153670" imgH="23050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对象 27671"/>
          <p:cNvGraphicFramePr>
            <a:graphicFrameLocks noChangeAspect="1"/>
          </p:cNvGraphicFramePr>
          <p:nvPr/>
        </p:nvGraphicFramePr>
        <p:xfrm>
          <a:off x="4038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7" imgW="153670" imgH="230505" progId="Equation.3">
                  <p:embed/>
                </p:oleObj>
              </mc:Choice>
              <mc:Fallback>
                <p:oleObj name="" r:id="rId7" imgW="153670" imgH="23050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对象 27672"/>
          <p:cNvGraphicFramePr>
            <a:graphicFrameLocks noChangeAspect="1"/>
          </p:cNvGraphicFramePr>
          <p:nvPr/>
        </p:nvGraphicFramePr>
        <p:xfrm>
          <a:off x="5626100" y="2362200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166370" imgH="229870" progId="Equation.3">
                  <p:embed/>
                </p:oleObj>
              </mc:Choice>
              <mc:Fallback>
                <p:oleObj name="" r:id="rId9" imgW="166370" imgH="22987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6100" y="2362200"/>
                        <a:ext cx="330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对象 27673"/>
          <p:cNvGraphicFramePr>
            <a:graphicFrameLocks noChangeAspect="1"/>
          </p:cNvGraphicFramePr>
          <p:nvPr/>
        </p:nvGraphicFramePr>
        <p:xfrm>
          <a:off x="7162800" y="13716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1" imgW="153670" imgH="230505" progId="Equation.3">
                  <p:embed/>
                </p:oleObj>
              </mc:Choice>
              <mc:Fallback>
                <p:oleObj name="" r:id="rId11" imgW="153670" imgH="23050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13716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对象 27674"/>
          <p:cNvGraphicFramePr>
            <a:graphicFrameLocks noChangeAspect="1"/>
          </p:cNvGraphicFramePr>
          <p:nvPr/>
        </p:nvGraphicFramePr>
        <p:xfrm>
          <a:off x="5702300" y="30638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3" imgW="166370" imgH="229870" progId="Equation.3">
                  <p:embed/>
                </p:oleObj>
              </mc:Choice>
              <mc:Fallback>
                <p:oleObj name="" r:id="rId13" imgW="166370" imgH="22987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02300" y="306388"/>
                        <a:ext cx="33020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对象 27675"/>
          <p:cNvGraphicFramePr>
            <a:graphicFrameLocks noChangeAspect="1"/>
          </p:cNvGraphicFramePr>
          <p:nvPr/>
        </p:nvGraphicFramePr>
        <p:xfrm>
          <a:off x="4178300" y="2413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5" imgW="166370" imgH="217170" progId="Equation.3">
                  <p:embed/>
                </p:oleObj>
              </mc:Choice>
              <mc:Fallback>
                <p:oleObj name="" r:id="rId15" imgW="166370" imgH="21717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78300" y="2413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对象 27676"/>
          <p:cNvGraphicFramePr>
            <a:graphicFrameLocks noChangeAspect="1"/>
          </p:cNvGraphicFramePr>
          <p:nvPr/>
        </p:nvGraphicFramePr>
        <p:xfrm>
          <a:off x="2286000" y="914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7" imgW="128270" imgH="166370" progId="Equation.3">
                  <p:embed/>
                </p:oleObj>
              </mc:Choice>
              <mc:Fallback>
                <p:oleObj name="" r:id="rId17" imgW="128270" imgH="16637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0" y="914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对象 27677"/>
          <p:cNvGraphicFramePr>
            <a:graphicFrameLocks noChangeAspect="1"/>
          </p:cNvGraphicFramePr>
          <p:nvPr/>
        </p:nvGraphicFramePr>
        <p:xfrm>
          <a:off x="2286000" y="1981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9" imgW="128270" imgH="179070" progId="Equation.3">
                  <p:embed/>
                </p:oleObj>
              </mc:Choice>
              <mc:Fallback>
                <p:oleObj name="" r:id="rId19" imgW="128270" imgH="17907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对象 27678"/>
          <p:cNvGraphicFramePr>
            <a:graphicFrameLocks noChangeAspect="1"/>
          </p:cNvGraphicFramePr>
          <p:nvPr/>
        </p:nvGraphicFramePr>
        <p:xfrm>
          <a:off x="3657600" y="2362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21" imgW="128270" imgH="179070" progId="Equation.3">
                  <p:embed/>
                </p:oleObj>
              </mc:Choice>
              <mc:Fallback>
                <p:oleObj name="" r:id="rId21" imgW="128270" imgH="17907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57600" y="2362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对象 27679"/>
          <p:cNvGraphicFramePr>
            <a:graphicFrameLocks noChangeAspect="1"/>
          </p:cNvGraphicFramePr>
          <p:nvPr/>
        </p:nvGraphicFramePr>
        <p:xfrm>
          <a:off x="4813300" y="2374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23" imgW="128270" imgH="179070" progId="Equation.3">
                  <p:embed/>
                </p:oleObj>
              </mc:Choice>
              <mc:Fallback>
                <p:oleObj name="" r:id="rId23" imgW="128270" imgH="17907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13300" y="23749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对象 27680"/>
          <p:cNvGraphicFramePr>
            <a:graphicFrameLocks noChangeAspect="1"/>
          </p:cNvGraphicFramePr>
          <p:nvPr/>
        </p:nvGraphicFramePr>
        <p:xfrm>
          <a:off x="6291263" y="2079625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4" imgW="89535" imgH="166370" progId="Equation.3">
                  <p:embed/>
                </p:oleObj>
              </mc:Choice>
              <mc:Fallback>
                <p:oleObj name="" r:id="rId24" imgW="89535" imgH="16637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91263" y="2079625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对象 27681"/>
          <p:cNvGraphicFramePr>
            <a:graphicFrameLocks noChangeAspect="1"/>
          </p:cNvGraphicFramePr>
          <p:nvPr/>
        </p:nvGraphicFramePr>
        <p:xfrm>
          <a:off x="3581400" y="5334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6" imgW="115570" imgH="179070" progId="Equation.3">
                  <p:embed/>
                </p:oleObj>
              </mc:Choice>
              <mc:Fallback>
                <p:oleObj name="" r:id="rId26" imgW="115570" imgH="17907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81400" y="5334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3" name="对象 27682"/>
          <p:cNvGraphicFramePr>
            <a:graphicFrameLocks noChangeAspect="1"/>
          </p:cNvGraphicFramePr>
          <p:nvPr/>
        </p:nvGraphicFramePr>
        <p:xfrm>
          <a:off x="6413500" y="850900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28" imgW="89535" imgH="166370" progId="Equation.3">
                  <p:embed/>
                </p:oleObj>
              </mc:Choice>
              <mc:Fallback>
                <p:oleObj name="" r:id="rId28" imgW="89535" imgH="16637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13500" y="850900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对象 27683"/>
          <p:cNvGraphicFramePr>
            <a:graphicFrameLocks noChangeAspect="1"/>
          </p:cNvGraphicFramePr>
          <p:nvPr/>
        </p:nvGraphicFramePr>
        <p:xfrm>
          <a:off x="4946650" y="536575"/>
          <a:ext cx="1793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29" imgW="115570" imgH="179070" progId="Equation.3">
                  <p:embed/>
                </p:oleObj>
              </mc:Choice>
              <mc:Fallback>
                <p:oleObj name="" r:id="rId29" imgW="115570" imgH="17907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46650" y="536575"/>
                        <a:ext cx="179388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对象 27684"/>
          <p:cNvGraphicFramePr>
            <a:graphicFrameLocks noChangeAspect="1"/>
          </p:cNvGraphicFramePr>
          <p:nvPr/>
        </p:nvGraphicFramePr>
        <p:xfrm>
          <a:off x="5880100" y="16129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1" imgW="115570" imgH="179070" progId="Equation.3">
                  <p:embed/>
                </p:oleObj>
              </mc:Choice>
              <mc:Fallback>
                <p:oleObj name="" r:id="rId31" imgW="115570" imgH="17907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80100" y="16129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6" name="对象 27685"/>
          <p:cNvGraphicFramePr>
            <a:graphicFrameLocks noChangeAspect="1"/>
          </p:cNvGraphicFramePr>
          <p:nvPr/>
        </p:nvGraphicFramePr>
        <p:xfrm>
          <a:off x="5118100" y="11557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2" imgW="115570" imgH="179070" progId="Equation.3">
                  <p:embed/>
                </p:oleObj>
              </mc:Choice>
              <mc:Fallback>
                <p:oleObj name="" r:id="rId32" imgW="115570" imgH="17907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18100" y="11557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7" name="对象 27686"/>
          <p:cNvGraphicFramePr>
            <a:graphicFrameLocks noChangeAspect="1"/>
          </p:cNvGraphicFramePr>
          <p:nvPr/>
        </p:nvGraphicFramePr>
        <p:xfrm>
          <a:off x="3352800" y="11430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3" imgW="128270" imgH="166370" progId="Equation.3">
                  <p:embed/>
                </p:oleObj>
              </mc:Choice>
              <mc:Fallback>
                <p:oleObj name="" r:id="rId33" imgW="128270" imgH="16637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52800" y="11430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8" name="对象 27687"/>
          <p:cNvGraphicFramePr>
            <a:graphicFrameLocks noChangeAspect="1"/>
          </p:cNvGraphicFramePr>
          <p:nvPr/>
        </p:nvGraphicFramePr>
        <p:xfrm>
          <a:off x="2832100" y="18415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34" imgW="128270" imgH="166370" progId="Equation.3">
                  <p:embed/>
                </p:oleObj>
              </mc:Choice>
              <mc:Fallback>
                <p:oleObj name="" r:id="rId34" imgW="128270" imgH="16637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32100" y="18415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9" name="对象 27688"/>
          <p:cNvGraphicFramePr>
            <a:graphicFrameLocks noChangeAspect="1"/>
          </p:cNvGraphicFramePr>
          <p:nvPr/>
        </p:nvGraphicFramePr>
        <p:xfrm>
          <a:off x="4508500" y="1155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5" imgW="128270" imgH="179070" progId="Equation.3">
                  <p:embed/>
                </p:oleObj>
              </mc:Choice>
              <mc:Fallback>
                <p:oleObj name="" r:id="rId35" imgW="128270" imgH="17907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08500" y="1155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0" name="对象 27689"/>
          <p:cNvGraphicFramePr>
            <a:graphicFrameLocks noChangeAspect="1"/>
          </p:cNvGraphicFramePr>
          <p:nvPr/>
        </p:nvGraphicFramePr>
        <p:xfrm>
          <a:off x="1447800" y="13716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36" imgW="230505" imgH="204470" progId="Equation.3">
                  <p:embed/>
                </p:oleObj>
              </mc:Choice>
              <mc:Fallback>
                <p:oleObj name="" r:id="rId36" imgW="230505" imgH="20447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1" name="未知"/>
          <p:cNvSpPr/>
          <p:nvPr/>
        </p:nvSpPr>
        <p:spPr>
          <a:xfrm>
            <a:off x="1524000" y="1066800"/>
            <a:ext cx="838200" cy="838200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0" y="528"/>
              </a:cxn>
            </a:cxnLst>
            <a:rect l="txL" t="txT" r="txR" b="txB"/>
            <a:pathLst>
              <a:path w="528" h="528">
                <a:moveTo>
                  <a:pt x="0" y="0"/>
                </a:moveTo>
                <a:cubicBezTo>
                  <a:pt x="264" y="52"/>
                  <a:pt x="528" y="104"/>
                  <a:pt x="528" y="192"/>
                </a:cubicBezTo>
                <a:cubicBezTo>
                  <a:pt x="528" y="280"/>
                  <a:pt x="264" y="404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7692" name="对象 27691"/>
          <p:cNvGraphicFramePr>
            <a:graphicFrameLocks noChangeAspect="1"/>
          </p:cNvGraphicFramePr>
          <p:nvPr/>
        </p:nvGraphicFramePr>
        <p:xfrm>
          <a:off x="28194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8" imgW="230505" imgH="204470" progId="Equation.3">
                  <p:embed/>
                </p:oleObj>
              </mc:Choice>
              <mc:Fallback>
                <p:oleObj name="" r:id="rId38" imgW="230505" imgH="20447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3" name="未知"/>
          <p:cNvSpPr/>
          <p:nvPr/>
        </p:nvSpPr>
        <p:spPr>
          <a:xfrm>
            <a:off x="1524000" y="381000"/>
            <a:ext cx="2095500" cy="2070100"/>
          </a:xfrm>
          <a:custGeom>
            <a:avLst/>
            <a:gdLst>
              <a:gd name="txL" fmla="*/ 0 w 1320"/>
              <a:gd name="txT" fmla="*/ 0 h 1304"/>
              <a:gd name="txR" fmla="*/ 1320 w 1320"/>
              <a:gd name="txB" fmla="*/ 1304 h 1304"/>
            </a:gdLst>
            <a:ahLst/>
            <a:cxnLst>
              <a:cxn ang="0">
                <a:pos x="432" y="104"/>
              </a:cxn>
              <a:cxn ang="0">
                <a:pos x="1248" y="200"/>
              </a:cxn>
              <a:cxn ang="0">
                <a:pos x="0" y="1304"/>
              </a:cxn>
            </a:cxnLst>
            <a:rect l="txL" t="txT" r="txR" b="txB"/>
            <a:pathLst>
              <a:path w="1320" h="1304">
                <a:moveTo>
                  <a:pt x="432" y="104"/>
                </a:moveTo>
                <a:cubicBezTo>
                  <a:pt x="876" y="52"/>
                  <a:pt x="1320" y="0"/>
                  <a:pt x="1248" y="200"/>
                </a:cubicBezTo>
                <a:cubicBezTo>
                  <a:pt x="1176" y="400"/>
                  <a:pt x="588" y="852"/>
                  <a:pt x="0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94" name="Text Box 46"/>
          <p:cNvSpPr txBox="1"/>
          <p:nvPr/>
        </p:nvSpPr>
        <p:spPr>
          <a:xfrm>
            <a:off x="533400" y="312420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3）接着往下考察，有三条路可走：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7695" name="对象 27694"/>
          <p:cNvGraphicFramePr>
            <a:graphicFrameLocks noChangeAspect="1"/>
          </p:cNvGraphicFramePr>
          <p:nvPr/>
        </p:nvGraphicFramePr>
        <p:xfrm>
          <a:off x="6400800" y="3124200"/>
          <a:ext cx="990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40" imgW="495935" imgH="215900" progId="Equation.3">
                  <p:embed/>
                </p:oleObj>
              </mc:Choice>
              <mc:Fallback>
                <p:oleObj name="" r:id="rId40" imgW="495935" imgH="2159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400800" y="3124200"/>
                        <a:ext cx="99060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6" name="对象 27695"/>
          <p:cNvGraphicFramePr>
            <a:graphicFrameLocks noChangeAspect="1"/>
          </p:cNvGraphicFramePr>
          <p:nvPr/>
        </p:nvGraphicFramePr>
        <p:xfrm>
          <a:off x="5334000" y="3124200"/>
          <a:ext cx="939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42" imgW="472440" imgH="229870" progId="Equation.3">
                  <p:embed/>
                </p:oleObj>
              </mc:Choice>
              <mc:Fallback>
                <p:oleObj name="" r:id="rId42" imgW="472440" imgH="22987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334000" y="3124200"/>
                        <a:ext cx="939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7" name="对象 27696"/>
          <p:cNvGraphicFramePr>
            <a:graphicFrameLocks noChangeAspect="1"/>
          </p:cNvGraphicFramePr>
          <p:nvPr/>
        </p:nvGraphicFramePr>
        <p:xfrm>
          <a:off x="7480300" y="3111500"/>
          <a:ext cx="965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44" imgW="485140" imgH="229870" progId="Equation.3">
                  <p:embed/>
                </p:oleObj>
              </mc:Choice>
              <mc:Fallback>
                <p:oleObj name="" r:id="rId44" imgW="485140" imgH="22987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480300" y="3111500"/>
                        <a:ext cx="9652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8" name="Text Box 50"/>
          <p:cNvSpPr txBox="1"/>
          <p:nvPr/>
        </p:nvSpPr>
        <p:spPr>
          <a:xfrm>
            <a:off x="533400" y="38100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可选择的最短路为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7699" name="对象 27698"/>
          <p:cNvGraphicFramePr>
            <a:graphicFrameLocks noChangeAspect="1"/>
          </p:cNvGraphicFramePr>
          <p:nvPr/>
        </p:nvGraphicFramePr>
        <p:xfrm>
          <a:off x="473075" y="4419600"/>
          <a:ext cx="7969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46" imgW="4178300" imgH="228600" progId="Equation.3">
                  <p:embed/>
                </p:oleObj>
              </mc:Choice>
              <mc:Fallback>
                <p:oleObj name="" r:id="rId46" imgW="4178300" imgH="2286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73075" y="4419600"/>
                        <a:ext cx="79692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0" name="对象 27699"/>
          <p:cNvGraphicFramePr>
            <a:graphicFrameLocks noChangeAspect="1"/>
          </p:cNvGraphicFramePr>
          <p:nvPr/>
        </p:nvGraphicFramePr>
        <p:xfrm>
          <a:off x="1676400" y="5029200"/>
          <a:ext cx="889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48" imgW="446405" imgH="229870" progId="Equation.3">
                  <p:embed/>
                </p:oleObj>
              </mc:Choice>
              <mc:Fallback>
                <p:oleObj name="" r:id="rId48" imgW="446405" imgH="22987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676400" y="5029200"/>
                        <a:ext cx="8890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1" name="对象 27700"/>
          <p:cNvGraphicFramePr>
            <a:graphicFrameLocks noChangeAspect="1"/>
          </p:cNvGraphicFramePr>
          <p:nvPr/>
        </p:nvGraphicFramePr>
        <p:xfrm>
          <a:off x="1676400" y="55626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50" imgW="153670" imgH="230505" progId="Equation.3">
                  <p:embed/>
                </p:oleObj>
              </mc:Choice>
              <mc:Fallback>
                <p:oleObj name="" r:id="rId50" imgW="153670" imgH="23050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55626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2" name="对象 27701"/>
          <p:cNvGraphicFramePr>
            <a:graphicFrameLocks noChangeAspect="1"/>
          </p:cNvGraphicFramePr>
          <p:nvPr/>
        </p:nvGraphicFramePr>
        <p:xfrm>
          <a:off x="2743200" y="24384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51" imgW="230505" imgH="204470" progId="Equation.3">
                  <p:embed/>
                </p:oleObj>
              </mc:Choice>
              <mc:Fallback>
                <p:oleObj name="" r:id="rId51" imgW="230505" imgH="20447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2743200" y="24384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3" name="未知"/>
          <p:cNvSpPr/>
          <p:nvPr/>
        </p:nvSpPr>
        <p:spPr>
          <a:xfrm>
            <a:off x="2667000" y="228600"/>
            <a:ext cx="1447800" cy="2667000"/>
          </a:xfrm>
          <a:custGeom>
            <a:avLst/>
            <a:gdLst>
              <a:gd name="txL" fmla="*/ 0 w 912"/>
              <a:gd name="txT" fmla="*/ 0 h 1680"/>
              <a:gd name="txR" fmla="*/ 912 w 912"/>
              <a:gd name="txB" fmla="*/ 1680 h 1680"/>
            </a:gdLst>
            <a:ahLst/>
            <a:cxnLst>
              <a:cxn ang="0">
                <a:pos x="0" y="0"/>
              </a:cxn>
              <a:cxn ang="0">
                <a:pos x="720" y="240"/>
              </a:cxn>
              <a:cxn ang="0">
                <a:pos x="816" y="912"/>
              </a:cxn>
              <a:cxn ang="0">
                <a:pos x="144" y="1680"/>
              </a:cxn>
            </a:cxnLst>
            <a:rect l="txL" t="txT" r="txR" b="txB"/>
            <a:pathLst>
              <a:path w="912" h="1680">
                <a:moveTo>
                  <a:pt x="0" y="0"/>
                </a:moveTo>
                <a:cubicBezTo>
                  <a:pt x="292" y="44"/>
                  <a:pt x="584" y="88"/>
                  <a:pt x="720" y="240"/>
                </a:cubicBezTo>
                <a:cubicBezTo>
                  <a:pt x="856" y="392"/>
                  <a:pt x="912" y="672"/>
                  <a:pt x="816" y="912"/>
                </a:cubicBezTo>
                <a:cubicBezTo>
                  <a:pt x="720" y="1152"/>
                  <a:pt x="432" y="1416"/>
                  <a:pt x="144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04" name="Text Box 56"/>
          <p:cNvSpPr txBox="1"/>
          <p:nvPr/>
        </p:nvSpPr>
        <p:spPr>
          <a:xfrm>
            <a:off x="838200" y="50292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① 给           划成粗线。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7705" name="Text Box 57"/>
          <p:cNvSpPr txBox="1"/>
          <p:nvPr/>
        </p:nvSpPr>
        <p:spPr>
          <a:xfrm>
            <a:off x="838200" y="60960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③ 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划第3个弧。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7706" name="Text Box 58"/>
          <p:cNvSpPr txBox="1"/>
          <p:nvPr/>
        </p:nvSpPr>
        <p:spPr>
          <a:xfrm>
            <a:off x="838200" y="55626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②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 给     标号（6）。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7707" name="Line 59"/>
          <p:cNvSpPr/>
          <p:nvPr/>
        </p:nvSpPr>
        <p:spPr>
          <a:xfrm>
            <a:off x="1828800" y="1524000"/>
            <a:ext cx="914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08" name="Text Box 60"/>
          <p:cNvSpPr txBox="1"/>
          <p:nvPr/>
        </p:nvSpPr>
        <p:spPr>
          <a:xfrm>
            <a:off x="2514600" y="27432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③</a:t>
            </a:r>
            <a:endParaRPr lang="zh-CN" altLang="en-US" sz="16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709" name="Text Box 61"/>
          <p:cNvSpPr txBox="1"/>
          <p:nvPr/>
        </p:nvSpPr>
        <p:spPr>
          <a:xfrm>
            <a:off x="1219200" y="1828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①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7710" name="Text Box 62"/>
          <p:cNvSpPr txBox="1"/>
          <p:nvPr/>
        </p:nvSpPr>
        <p:spPr>
          <a:xfrm>
            <a:off x="1219200" y="2209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②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7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7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7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7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7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4" grpId="0"/>
      <p:bldP spid="27694" grpId="1"/>
      <p:bldP spid="27698" grpId="0"/>
      <p:bldP spid="27698" grpId="1"/>
      <p:bldP spid="27704" grpId="0"/>
      <p:bldP spid="27704" grpId="1"/>
      <p:bldP spid="27705" grpId="0"/>
      <p:bldP spid="27705" grpId="1"/>
      <p:bldP spid="27706" grpId="0"/>
      <p:bldP spid="27706" grpId="1"/>
      <p:bldP spid="277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Line 2"/>
          <p:cNvSpPr/>
          <p:nvPr/>
        </p:nvSpPr>
        <p:spPr>
          <a:xfrm flipV="1">
            <a:off x="1841500" y="850900"/>
            <a:ext cx="99060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75" name="Line 3"/>
          <p:cNvSpPr/>
          <p:nvPr/>
        </p:nvSpPr>
        <p:spPr>
          <a:xfrm>
            <a:off x="1841500" y="1536700"/>
            <a:ext cx="91440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76" name="Line 4"/>
          <p:cNvSpPr/>
          <p:nvPr/>
        </p:nvSpPr>
        <p:spPr>
          <a:xfrm>
            <a:off x="2832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77" name="Line 5"/>
          <p:cNvSpPr/>
          <p:nvPr/>
        </p:nvSpPr>
        <p:spPr>
          <a:xfrm>
            <a:off x="4356100" y="8509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78" name="Line 6"/>
          <p:cNvSpPr/>
          <p:nvPr/>
        </p:nvSpPr>
        <p:spPr>
          <a:xfrm>
            <a:off x="2755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79" name="Line 7"/>
          <p:cNvSpPr/>
          <p:nvPr/>
        </p:nvSpPr>
        <p:spPr>
          <a:xfrm>
            <a:off x="4279900" y="22987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0" name="Line 8"/>
          <p:cNvSpPr/>
          <p:nvPr/>
        </p:nvSpPr>
        <p:spPr>
          <a:xfrm>
            <a:off x="5880100" y="850900"/>
            <a:ext cx="1219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1" name="Line 9"/>
          <p:cNvSpPr/>
          <p:nvPr/>
        </p:nvSpPr>
        <p:spPr>
          <a:xfrm flipV="1">
            <a:off x="5803900" y="1612900"/>
            <a:ext cx="1219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2" name="Line 10"/>
          <p:cNvSpPr/>
          <p:nvPr/>
        </p:nvSpPr>
        <p:spPr>
          <a:xfrm flipV="1">
            <a:off x="5803900" y="1917700"/>
            <a:ext cx="685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3" name="Line 11"/>
          <p:cNvSpPr/>
          <p:nvPr/>
        </p:nvSpPr>
        <p:spPr>
          <a:xfrm flipV="1">
            <a:off x="2755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4" name="Line 12"/>
          <p:cNvSpPr/>
          <p:nvPr/>
        </p:nvSpPr>
        <p:spPr>
          <a:xfrm flipV="1">
            <a:off x="3822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5" name="Line 13"/>
          <p:cNvSpPr/>
          <p:nvPr/>
        </p:nvSpPr>
        <p:spPr>
          <a:xfrm>
            <a:off x="4356100" y="850900"/>
            <a:ext cx="9906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6" name="Line 14"/>
          <p:cNvSpPr/>
          <p:nvPr/>
        </p:nvSpPr>
        <p:spPr>
          <a:xfrm>
            <a:off x="5346700" y="1917700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7" name="Line 15"/>
          <p:cNvSpPr/>
          <p:nvPr/>
        </p:nvSpPr>
        <p:spPr>
          <a:xfrm flipV="1">
            <a:off x="4279900" y="1308100"/>
            <a:ext cx="1066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8" name="Line 16"/>
          <p:cNvSpPr/>
          <p:nvPr/>
        </p:nvSpPr>
        <p:spPr>
          <a:xfrm flipV="1">
            <a:off x="5346700" y="8509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9" name="Line 17"/>
          <p:cNvSpPr/>
          <p:nvPr/>
        </p:nvSpPr>
        <p:spPr>
          <a:xfrm>
            <a:off x="5803900" y="8509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90" name="Line 18"/>
          <p:cNvSpPr/>
          <p:nvPr/>
        </p:nvSpPr>
        <p:spPr>
          <a:xfrm>
            <a:off x="5803900" y="17653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8691" name="对象 28690"/>
          <p:cNvGraphicFramePr>
            <a:graphicFrameLocks noChangeAspect="1"/>
          </p:cNvGraphicFramePr>
          <p:nvPr/>
        </p:nvGraphicFramePr>
        <p:xfrm>
          <a:off x="1219200" y="1295400"/>
          <a:ext cx="27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" imgW="140335" imgH="217170" progId="Equation.3">
                  <p:embed/>
                </p:oleObj>
              </mc:Choice>
              <mc:Fallback>
                <p:oleObj name="" r:id="rId1" imgW="140335" imgH="21717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279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对象 28691"/>
          <p:cNvGraphicFramePr>
            <a:graphicFrameLocks noChangeAspect="1"/>
          </p:cNvGraphicFramePr>
          <p:nvPr/>
        </p:nvGraphicFramePr>
        <p:xfrm>
          <a:off x="25146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3" imgW="166370" imgH="217170" progId="Equation.3">
                  <p:embed/>
                </p:oleObj>
              </mc:Choice>
              <mc:Fallback>
                <p:oleObj name="" r:id="rId3" imgW="166370" imgH="21717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对象 28692"/>
          <p:cNvGraphicFramePr>
            <a:graphicFrameLocks noChangeAspect="1"/>
          </p:cNvGraphicFramePr>
          <p:nvPr/>
        </p:nvGraphicFramePr>
        <p:xfrm>
          <a:off x="2514600" y="23622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5" imgW="153670" imgH="230505" progId="Equation.3">
                  <p:embed/>
                </p:oleObj>
              </mc:Choice>
              <mc:Fallback>
                <p:oleObj name="" r:id="rId5" imgW="153670" imgH="230505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对象 28693"/>
          <p:cNvGraphicFramePr>
            <a:graphicFrameLocks noChangeAspect="1"/>
          </p:cNvGraphicFramePr>
          <p:nvPr/>
        </p:nvGraphicFramePr>
        <p:xfrm>
          <a:off x="3962400" y="22860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7" imgW="153670" imgH="230505" progId="Equation.3">
                  <p:embed/>
                </p:oleObj>
              </mc:Choice>
              <mc:Fallback>
                <p:oleObj name="" r:id="rId7" imgW="153670" imgH="230505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22860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对象 28694"/>
          <p:cNvGraphicFramePr>
            <a:graphicFrameLocks noChangeAspect="1"/>
          </p:cNvGraphicFramePr>
          <p:nvPr/>
        </p:nvGraphicFramePr>
        <p:xfrm>
          <a:off x="5626100" y="2362200"/>
          <a:ext cx="33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9" imgW="166370" imgH="229870" progId="Equation.3">
                  <p:embed/>
                </p:oleObj>
              </mc:Choice>
              <mc:Fallback>
                <p:oleObj name="" r:id="rId9" imgW="166370" imgH="22987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6100" y="2362200"/>
                        <a:ext cx="330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对象 28695"/>
          <p:cNvGraphicFramePr>
            <a:graphicFrameLocks noChangeAspect="1"/>
          </p:cNvGraphicFramePr>
          <p:nvPr/>
        </p:nvGraphicFramePr>
        <p:xfrm>
          <a:off x="7162800" y="13716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1" imgW="153670" imgH="230505" progId="Equation.3">
                  <p:embed/>
                </p:oleObj>
              </mc:Choice>
              <mc:Fallback>
                <p:oleObj name="" r:id="rId11" imgW="153670" imgH="230505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2800" y="13716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对象 28696"/>
          <p:cNvGraphicFramePr>
            <a:graphicFrameLocks noChangeAspect="1"/>
          </p:cNvGraphicFramePr>
          <p:nvPr/>
        </p:nvGraphicFramePr>
        <p:xfrm>
          <a:off x="5702300" y="30638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3" imgW="166370" imgH="229870" progId="Equation.3">
                  <p:embed/>
                </p:oleObj>
              </mc:Choice>
              <mc:Fallback>
                <p:oleObj name="" r:id="rId13" imgW="166370" imgH="22987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02300" y="306388"/>
                        <a:ext cx="33020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对象 28697"/>
          <p:cNvGraphicFramePr>
            <a:graphicFrameLocks noChangeAspect="1"/>
          </p:cNvGraphicFramePr>
          <p:nvPr/>
        </p:nvGraphicFramePr>
        <p:xfrm>
          <a:off x="2286000" y="9144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5" imgW="128270" imgH="166370" progId="Equation.3">
                  <p:embed/>
                </p:oleObj>
              </mc:Choice>
              <mc:Fallback>
                <p:oleObj name="" r:id="rId15" imgW="128270" imgH="16637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9144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对象 28698"/>
          <p:cNvGraphicFramePr>
            <a:graphicFrameLocks noChangeAspect="1"/>
          </p:cNvGraphicFramePr>
          <p:nvPr/>
        </p:nvGraphicFramePr>
        <p:xfrm>
          <a:off x="2286000" y="1981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7" imgW="128270" imgH="179070" progId="Equation.3">
                  <p:embed/>
                </p:oleObj>
              </mc:Choice>
              <mc:Fallback>
                <p:oleObj name="" r:id="rId17" imgW="128270" imgH="17907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对象 28699"/>
          <p:cNvGraphicFramePr>
            <a:graphicFrameLocks noChangeAspect="1"/>
          </p:cNvGraphicFramePr>
          <p:nvPr/>
        </p:nvGraphicFramePr>
        <p:xfrm>
          <a:off x="3657600" y="23622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9" imgW="128270" imgH="179070" progId="Equation.3">
                  <p:embed/>
                </p:oleObj>
              </mc:Choice>
              <mc:Fallback>
                <p:oleObj name="" r:id="rId19" imgW="128270" imgH="17907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7600" y="23622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对象 28700"/>
          <p:cNvGraphicFramePr>
            <a:graphicFrameLocks noChangeAspect="1"/>
          </p:cNvGraphicFramePr>
          <p:nvPr/>
        </p:nvGraphicFramePr>
        <p:xfrm>
          <a:off x="4813300" y="2374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21" imgW="128270" imgH="179070" progId="Equation.3">
                  <p:embed/>
                </p:oleObj>
              </mc:Choice>
              <mc:Fallback>
                <p:oleObj name="" r:id="rId21" imgW="128270" imgH="17907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3300" y="23749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对象 28701"/>
          <p:cNvGraphicFramePr>
            <a:graphicFrameLocks noChangeAspect="1"/>
          </p:cNvGraphicFramePr>
          <p:nvPr/>
        </p:nvGraphicFramePr>
        <p:xfrm>
          <a:off x="6291263" y="2079625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22" imgW="89535" imgH="166370" progId="Equation.3">
                  <p:embed/>
                </p:oleObj>
              </mc:Choice>
              <mc:Fallback>
                <p:oleObj name="" r:id="rId22" imgW="89535" imgH="16637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91263" y="2079625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对象 28702"/>
          <p:cNvGraphicFramePr>
            <a:graphicFrameLocks noChangeAspect="1"/>
          </p:cNvGraphicFramePr>
          <p:nvPr/>
        </p:nvGraphicFramePr>
        <p:xfrm>
          <a:off x="3581400" y="5334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24" imgW="115570" imgH="179070" progId="Equation.3">
                  <p:embed/>
                </p:oleObj>
              </mc:Choice>
              <mc:Fallback>
                <p:oleObj name="" r:id="rId24" imgW="115570" imgH="17907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81400" y="5334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对象 28703"/>
          <p:cNvGraphicFramePr>
            <a:graphicFrameLocks noChangeAspect="1"/>
          </p:cNvGraphicFramePr>
          <p:nvPr/>
        </p:nvGraphicFramePr>
        <p:xfrm>
          <a:off x="6413500" y="850900"/>
          <a:ext cx="1397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26" imgW="89535" imgH="166370" progId="Equation.3">
                  <p:embed/>
                </p:oleObj>
              </mc:Choice>
              <mc:Fallback>
                <p:oleObj name="" r:id="rId26" imgW="89535" imgH="16637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13500" y="850900"/>
                        <a:ext cx="139700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5" name="对象 28704"/>
          <p:cNvGraphicFramePr>
            <a:graphicFrameLocks noChangeAspect="1"/>
          </p:cNvGraphicFramePr>
          <p:nvPr/>
        </p:nvGraphicFramePr>
        <p:xfrm>
          <a:off x="4946650" y="536575"/>
          <a:ext cx="1793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27" imgW="115570" imgH="179070" progId="Equation.3">
                  <p:embed/>
                </p:oleObj>
              </mc:Choice>
              <mc:Fallback>
                <p:oleObj name="" r:id="rId27" imgW="115570" imgH="17907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46650" y="536575"/>
                        <a:ext cx="179388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对象 28705"/>
          <p:cNvGraphicFramePr>
            <a:graphicFrameLocks noChangeAspect="1"/>
          </p:cNvGraphicFramePr>
          <p:nvPr/>
        </p:nvGraphicFramePr>
        <p:xfrm>
          <a:off x="5880100" y="16129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29" imgW="115570" imgH="179070" progId="Equation.3">
                  <p:embed/>
                </p:oleObj>
              </mc:Choice>
              <mc:Fallback>
                <p:oleObj name="" r:id="rId29" imgW="115570" imgH="17907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880100" y="16129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7" name="对象 28706"/>
          <p:cNvGraphicFramePr>
            <a:graphicFrameLocks noChangeAspect="1"/>
          </p:cNvGraphicFramePr>
          <p:nvPr/>
        </p:nvGraphicFramePr>
        <p:xfrm>
          <a:off x="5118100" y="1155700"/>
          <a:ext cx="1793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0" imgW="115570" imgH="179070" progId="Equation.3">
                  <p:embed/>
                </p:oleObj>
              </mc:Choice>
              <mc:Fallback>
                <p:oleObj name="" r:id="rId30" imgW="115570" imgH="17907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18100" y="1155700"/>
                        <a:ext cx="179388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8" name="对象 28707"/>
          <p:cNvGraphicFramePr>
            <a:graphicFrameLocks noChangeAspect="1"/>
          </p:cNvGraphicFramePr>
          <p:nvPr/>
        </p:nvGraphicFramePr>
        <p:xfrm>
          <a:off x="3352800" y="11430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1" imgW="128270" imgH="166370" progId="Equation.3">
                  <p:embed/>
                </p:oleObj>
              </mc:Choice>
              <mc:Fallback>
                <p:oleObj name="" r:id="rId31" imgW="128270" imgH="16637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2800" y="11430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9" name="对象 28708"/>
          <p:cNvGraphicFramePr>
            <a:graphicFrameLocks noChangeAspect="1"/>
          </p:cNvGraphicFramePr>
          <p:nvPr/>
        </p:nvGraphicFramePr>
        <p:xfrm>
          <a:off x="2832100" y="1841500"/>
          <a:ext cx="2000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32" imgW="128270" imgH="166370" progId="Equation.3">
                  <p:embed/>
                </p:oleObj>
              </mc:Choice>
              <mc:Fallback>
                <p:oleObj name="" r:id="rId32" imgW="128270" imgH="16637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32100" y="1841500"/>
                        <a:ext cx="200025" cy="255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0" name="对象 28709"/>
          <p:cNvGraphicFramePr>
            <a:graphicFrameLocks noChangeAspect="1"/>
          </p:cNvGraphicFramePr>
          <p:nvPr/>
        </p:nvGraphicFramePr>
        <p:xfrm>
          <a:off x="4508500" y="11557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33" imgW="128270" imgH="179070" progId="Equation.3">
                  <p:embed/>
                </p:oleObj>
              </mc:Choice>
              <mc:Fallback>
                <p:oleObj name="" r:id="rId33" imgW="128270" imgH="17907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08500" y="1155700"/>
                        <a:ext cx="20002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1" name="对象 28710"/>
          <p:cNvGraphicFramePr>
            <a:graphicFrameLocks noChangeAspect="1"/>
          </p:cNvGraphicFramePr>
          <p:nvPr/>
        </p:nvGraphicFramePr>
        <p:xfrm>
          <a:off x="1447800" y="13716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34" imgW="230505" imgH="204470" progId="Equation.3">
                  <p:embed/>
                </p:oleObj>
              </mc:Choice>
              <mc:Fallback>
                <p:oleObj name="" r:id="rId34" imgW="230505" imgH="20447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13716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未知"/>
          <p:cNvSpPr/>
          <p:nvPr/>
        </p:nvSpPr>
        <p:spPr>
          <a:xfrm>
            <a:off x="1524000" y="1066800"/>
            <a:ext cx="838200" cy="838200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0" y="528"/>
              </a:cxn>
            </a:cxnLst>
            <a:rect l="txL" t="txT" r="txR" b="txB"/>
            <a:pathLst>
              <a:path w="528" h="528">
                <a:moveTo>
                  <a:pt x="0" y="0"/>
                </a:moveTo>
                <a:cubicBezTo>
                  <a:pt x="264" y="52"/>
                  <a:pt x="528" y="104"/>
                  <a:pt x="528" y="192"/>
                </a:cubicBezTo>
                <a:cubicBezTo>
                  <a:pt x="528" y="280"/>
                  <a:pt x="264" y="404"/>
                  <a:pt x="0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8713" name="对象 28712"/>
          <p:cNvGraphicFramePr>
            <a:graphicFrameLocks noChangeAspect="1"/>
          </p:cNvGraphicFramePr>
          <p:nvPr/>
        </p:nvGraphicFramePr>
        <p:xfrm>
          <a:off x="2819400" y="4572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36" imgW="230505" imgH="204470" progId="Equation.3">
                  <p:embed/>
                </p:oleObj>
              </mc:Choice>
              <mc:Fallback>
                <p:oleObj name="" r:id="rId36" imgW="230505" imgH="20447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4" name="未知"/>
          <p:cNvSpPr/>
          <p:nvPr/>
        </p:nvSpPr>
        <p:spPr>
          <a:xfrm>
            <a:off x="1524000" y="381000"/>
            <a:ext cx="2095500" cy="2070100"/>
          </a:xfrm>
          <a:custGeom>
            <a:avLst/>
            <a:gdLst>
              <a:gd name="txL" fmla="*/ 0 w 1320"/>
              <a:gd name="txT" fmla="*/ 0 h 1304"/>
              <a:gd name="txR" fmla="*/ 1320 w 1320"/>
              <a:gd name="txB" fmla="*/ 1304 h 1304"/>
            </a:gdLst>
            <a:ahLst/>
            <a:cxnLst>
              <a:cxn ang="0">
                <a:pos x="432" y="104"/>
              </a:cxn>
              <a:cxn ang="0">
                <a:pos x="1248" y="200"/>
              </a:cxn>
              <a:cxn ang="0">
                <a:pos x="0" y="1304"/>
              </a:cxn>
            </a:cxnLst>
            <a:rect l="txL" t="txT" r="txR" b="txB"/>
            <a:pathLst>
              <a:path w="1320" h="1304">
                <a:moveTo>
                  <a:pt x="432" y="104"/>
                </a:moveTo>
                <a:cubicBezTo>
                  <a:pt x="876" y="52"/>
                  <a:pt x="1320" y="0"/>
                  <a:pt x="1248" y="200"/>
                </a:cubicBezTo>
                <a:cubicBezTo>
                  <a:pt x="1176" y="400"/>
                  <a:pt x="588" y="852"/>
                  <a:pt x="0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8715" name="对象 28714"/>
          <p:cNvGraphicFramePr>
            <a:graphicFrameLocks noChangeAspect="1"/>
          </p:cNvGraphicFramePr>
          <p:nvPr/>
        </p:nvGraphicFramePr>
        <p:xfrm>
          <a:off x="2743200" y="24384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8" imgW="230505" imgH="204470" progId="Equation.3">
                  <p:embed/>
                </p:oleObj>
              </mc:Choice>
              <mc:Fallback>
                <p:oleObj name="" r:id="rId38" imgW="230505" imgH="20447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743200" y="2438400"/>
                        <a:ext cx="342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6" name="未知"/>
          <p:cNvSpPr/>
          <p:nvPr/>
        </p:nvSpPr>
        <p:spPr>
          <a:xfrm>
            <a:off x="2667000" y="228600"/>
            <a:ext cx="1447800" cy="2667000"/>
          </a:xfrm>
          <a:custGeom>
            <a:avLst/>
            <a:gdLst>
              <a:gd name="txL" fmla="*/ 0 w 912"/>
              <a:gd name="txT" fmla="*/ 0 h 1680"/>
              <a:gd name="txR" fmla="*/ 912 w 912"/>
              <a:gd name="txB" fmla="*/ 1680 h 1680"/>
            </a:gdLst>
            <a:ahLst/>
            <a:cxnLst>
              <a:cxn ang="0">
                <a:pos x="0" y="0"/>
              </a:cxn>
              <a:cxn ang="0">
                <a:pos x="720" y="240"/>
              </a:cxn>
              <a:cxn ang="0">
                <a:pos x="816" y="912"/>
              </a:cxn>
              <a:cxn ang="0">
                <a:pos x="144" y="1680"/>
              </a:cxn>
            </a:cxnLst>
            <a:rect l="txL" t="txT" r="txR" b="txB"/>
            <a:pathLst>
              <a:path w="912" h="1680">
                <a:moveTo>
                  <a:pt x="0" y="0"/>
                </a:moveTo>
                <a:cubicBezTo>
                  <a:pt x="292" y="44"/>
                  <a:pt x="584" y="88"/>
                  <a:pt x="720" y="240"/>
                </a:cubicBezTo>
                <a:cubicBezTo>
                  <a:pt x="856" y="392"/>
                  <a:pt x="912" y="672"/>
                  <a:pt x="816" y="912"/>
                </a:cubicBezTo>
                <a:cubicBezTo>
                  <a:pt x="720" y="1152"/>
                  <a:pt x="432" y="1416"/>
                  <a:pt x="144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717" name="Text Box 45"/>
          <p:cNvSpPr txBox="1"/>
          <p:nvPr/>
        </p:nvSpPr>
        <p:spPr>
          <a:xfrm>
            <a:off x="533400" y="312420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4）接着往下考察，有四条路可走：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8718" name="对象 28717"/>
          <p:cNvGraphicFramePr>
            <a:graphicFrameLocks noChangeAspect="1"/>
          </p:cNvGraphicFramePr>
          <p:nvPr/>
        </p:nvGraphicFramePr>
        <p:xfrm>
          <a:off x="5334000" y="3124200"/>
          <a:ext cx="990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40" imgW="495935" imgH="215900" progId="Equation.3">
                  <p:embed/>
                </p:oleObj>
              </mc:Choice>
              <mc:Fallback>
                <p:oleObj name="" r:id="rId40" imgW="495935" imgH="2159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334000" y="3124200"/>
                        <a:ext cx="99060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9" name="对象 28718"/>
          <p:cNvGraphicFramePr>
            <a:graphicFrameLocks noChangeAspect="1"/>
          </p:cNvGraphicFramePr>
          <p:nvPr/>
        </p:nvGraphicFramePr>
        <p:xfrm>
          <a:off x="6477000" y="3124200"/>
          <a:ext cx="965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42" imgW="485140" imgH="229870" progId="Equation.3">
                  <p:embed/>
                </p:oleObj>
              </mc:Choice>
              <mc:Fallback>
                <p:oleObj name="" r:id="rId42" imgW="485140" imgH="22987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6477000" y="3124200"/>
                        <a:ext cx="9652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0" name="Text Box 48"/>
          <p:cNvSpPr txBox="1"/>
          <p:nvPr/>
        </p:nvSpPr>
        <p:spPr>
          <a:xfrm>
            <a:off x="533400" y="38100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楷体_GB2312" pitchFamily="1" charset="-122"/>
              </a:rPr>
              <a:t>可选择的最短路为</a:t>
            </a:r>
            <a:endParaRPr lang="zh-CN" altLang="en-US" sz="2400">
              <a:latin typeface="Arial" panose="020B0604020202020204" pitchFamily="34" charset="0"/>
              <a:ea typeface="楷体_GB2312" pitchFamily="1" charset="-122"/>
            </a:endParaRPr>
          </a:p>
        </p:txBody>
      </p:sp>
      <p:graphicFrame>
        <p:nvGraphicFramePr>
          <p:cNvPr id="28721" name="对象 28720"/>
          <p:cNvGraphicFramePr>
            <a:graphicFrameLocks noChangeAspect="1"/>
          </p:cNvGraphicFramePr>
          <p:nvPr/>
        </p:nvGraphicFramePr>
        <p:xfrm>
          <a:off x="1447800" y="4495800"/>
          <a:ext cx="56626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44" imgW="2527300" imgH="228600" progId="Equation.3">
                  <p:embed/>
                </p:oleObj>
              </mc:Choice>
              <mc:Fallback>
                <p:oleObj name="" r:id="rId44" imgW="2527300" imgH="2286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447800" y="4495800"/>
                        <a:ext cx="5662613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2" name="对象 28721"/>
          <p:cNvGraphicFramePr>
            <a:graphicFrameLocks noChangeAspect="1"/>
          </p:cNvGraphicFramePr>
          <p:nvPr/>
        </p:nvGraphicFramePr>
        <p:xfrm>
          <a:off x="1676400" y="5715000"/>
          <a:ext cx="304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46" imgW="153670" imgH="230505" progId="Equation.3">
                  <p:embed/>
                </p:oleObj>
              </mc:Choice>
              <mc:Fallback>
                <p:oleObj name="" r:id="rId46" imgW="153670" imgH="230505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5715000"/>
                        <a:ext cx="304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3" name="对象 28722"/>
          <p:cNvGraphicFramePr>
            <a:graphicFrameLocks noChangeAspect="1"/>
          </p:cNvGraphicFramePr>
          <p:nvPr/>
        </p:nvGraphicFramePr>
        <p:xfrm>
          <a:off x="4114800" y="381000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47" imgW="166370" imgH="217170" progId="Equation.3">
                  <p:embed/>
                </p:oleObj>
              </mc:Choice>
              <mc:Fallback>
                <p:oleObj name="" r:id="rId47" imgW="166370" imgH="21717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114800" y="381000"/>
                        <a:ext cx="3302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4" name="对象 28723"/>
          <p:cNvGraphicFramePr>
            <a:graphicFrameLocks noChangeAspect="1"/>
          </p:cNvGraphicFramePr>
          <p:nvPr/>
        </p:nvGraphicFramePr>
        <p:xfrm>
          <a:off x="5334000" y="3568700"/>
          <a:ext cx="990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49" imgW="496570" imgH="229235" progId="Equation.3">
                  <p:embed/>
                </p:oleObj>
              </mc:Choice>
              <mc:Fallback>
                <p:oleObj name="" r:id="rId49" imgW="496570" imgH="229235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34000" y="3568700"/>
                        <a:ext cx="9906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5" name="对象 28724"/>
          <p:cNvGraphicFramePr>
            <a:graphicFrameLocks noChangeAspect="1"/>
          </p:cNvGraphicFramePr>
          <p:nvPr/>
        </p:nvGraphicFramePr>
        <p:xfrm>
          <a:off x="6477000" y="3581400"/>
          <a:ext cx="965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1" imgW="485140" imgH="229870" progId="Equation.3">
                  <p:embed/>
                </p:oleObj>
              </mc:Choice>
              <mc:Fallback>
                <p:oleObj name="" r:id="rId51" imgW="485140" imgH="22987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477000" y="3581400"/>
                        <a:ext cx="9652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6" name="对象 28725"/>
          <p:cNvGraphicFramePr>
            <a:graphicFrameLocks noChangeAspect="1"/>
          </p:cNvGraphicFramePr>
          <p:nvPr/>
        </p:nvGraphicFramePr>
        <p:xfrm>
          <a:off x="1600200" y="5181600"/>
          <a:ext cx="914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53" imgW="459740" imgH="229870" progId="Equation.3">
                  <p:embed/>
                </p:oleObj>
              </mc:Choice>
              <mc:Fallback>
                <p:oleObj name="" r:id="rId53" imgW="459740" imgH="22987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600200" y="5181600"/>
                        <a:ext cx="9144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7" name="对象 28726"/>
          <p:cNvGraphicFramePr>
            <a:graphicFrameLocks noChangeAspect="1"/>
          </p:cNvGraphicFramePr>
          <p:nvPr/>
        </p:nvGraphicFramePr>
        <p:xfrm>
          <a:off x="4276725" y="2362200"/>
          <a:ext cx="323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55" imgW="217170" imgH="204470" progId="Equation.3">
                  <p:embed/>
                </p:oleObj>
              </mc:Choice>
              <mc:Fallback>
                <p:oleObj name="" r:id="rId55" imgW="217170" imgH="20447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76725" y="2362200"/>
                        <a:ext cx="3238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8" name="未知"/>
          <p:cNvSpPr/>
          <p:nvPr/>
        </p:nvSpPr>
        <p:spPr>
          <a:xfrm>
            <a:off x="3810000" y="304800"/>
            <a:ext cx="1066800" cy="2590800"/>
          </a:xfrm>
          <a:custGeom>
            <a:avLst/>
            <a:gdLst>
              <a:gd name="txL" fmla="*/ 0 w 672"/>
              <a:gd name="txT" fmla="*/ 0 h 1632"/>
              <a:gd name="txR" fmla="*/ 672 w 672"/>
              <a:gd name="txB" fmla="*/ 1632 h 1632"/>
            </a:gdLst>
            <a:ahLst/>
            <a:cxnLst>
              <a:cxn ang="0">
                <a:pos x="0" y="0"/>
              </a:cxn>
              <a:cxn ang="0">
                <a:pos x="336" y="624"/>
              </a:cxn>
              <a:cxn ang="0">
                <a:pos x="672" y="1056"/>
              </a:cxn>
              <a:cxn ang="0">
                <a:pos x="336" y="1632"/>
              </a:cxn>
            </a:cxnLst>
            <a:rect l="txL" t="txT" r="txR" b="txB"/>
            <a:pathLst>
              <a:path w="672" h="1632">
                <a:moveTo>
                  <a:pt x="0" y="0"/>
                </a:moveTo>
                <a:cubicBezTo>
                  <a:pt x="112" y="224"/>
                  <a:pt x="224" y="448"/>
                  <a:pt x="336" y="624"/>
                </a:cubicBezTo>
                <a:cubicBezTo>
                  <a:pt x="448" y="800"/>
                  <a:pt x="672" y="888"/>
                  <a:pt x="672" y="1056"/>
                </a:cubicBezTo>
                <a:cubicBezTo>
                  <a:pt x="672" y="1224"/>
                  <a:pt x="504" y="1428"/>
                  <a:pt x="336" y="1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729" name="Text Box 57"/>
          <p:cNvSpPr txBox="1"/>
          <p:nvPr/>
        </p:nvSpPr>
        <p:spPr>
          <a:xfrm>
            <a:off x="838200" y="51816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① 给           划成粗线。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8730" name="Text Box 58"/>
          <p:cNvSpPr txBox="1"/>
          <p:nvPr/>
        </p:nvSpPr>
        <p:spPr>
          <a:xfrm>
            <a:off x="838200" y="61722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③ 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划第4个弧。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8731" name="Text Box 59"/>
          <p:cNvSpPr txBox="1"/>
          <p:nvPr/>
        </p:nvSpPr>
        <p:spPr>
          <a:xfrm>
            <a:off x="838200" y="57150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②</a:t>
            </a:r>
            <a:r>
              <a:rPr lang="zh-CN" altLang="en-US" sz="2400" dirty="0">
                <a:latin typeface="Arial" panose="020B0604020202020204" pitchFamily="34" charset="0"/>
                <a:ea typeface="楷体_GB2312" pitchFamily="1" charset="-122"/>
              </a:rPr>
              <a:t> 给     标号（8）。 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8732" name="Line 60"/>
          <p:cNvSpPr/>
          <p:nvPr/>
        </p:nvSpPr>
        <p:spPr>
          <a:xfrm>
            <a:off x="2819400" y="838200"/>
            <a:ext cx="14478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33" name="Line 61"/>
          <p:cNvSpPr/>
          <p:nvPr/>
        </p:nvSpPr>
        <p:spPr>
          <a:xfrm>
            <a:off x="2819400" y="838200"/>
            <a:ext cx="91440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34" name="Line 62"/>
          <p:cNvSpPr/>
          <p:nvPr/>
        </p:nvSpPr>
        <p:spPr>
          <a:xfrm>
            <a:off x="3733800" y="1752600"/>
            <a:ext cx="53340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35" name="Text Box 63"/>
          <p:cNvSpPr txBox="1"/>
          <p:nvPr/>
        </p:nvSpPr>
        <p:spPr>
          <a:xfrm>
            <a:off x="1219200" y="1828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①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8736" name="Text Box 64"/>
          <p:cNvSpPr txBox="1"/>
          <p:nvPr/>
        </p:nvSpPr>
        <p:spPr>
          <a:xfrm>
            <a:off x="1219200" y="220980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②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8737" name="Text Box 65"/>
          <p:cNvSpPr txBox="1"/>
          <p:nvPr/>
        </p:nvSpPr>
        <p:spPr>
          <a:xfrm>
            <a:off x="2514600" y="27432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③</a:t>
            </a:r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8738" name="Text Box 66"/>
          <p:cNvSpPr txBox="1"/>
          <p:nvPr/>
        </p:nvSpPr>
        <p:spPr>
          <a:xfrm>
            <a:off x="4038600" y="2743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sz="2400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8739" name="Text Box 67"/>
          <p:cNvSpPr txBox="1"/>
          <p:nvPr/>
        </p:nvSpPr>
        <p:spPr>
          <a:xfrm>
            <a:off x="4038600" y="27432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④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8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7" grpId="0"/>
      <p:bldP spid="28720" grpId="0"/>
      <p:bldP spid="28729" grpId="0"/>
      <p:bldP spid="28729" grpId="1"/>
      <p:bldP spid="28730" grpId="0"/>
      <p:bldP spid="28730" grpId="1"/>
      <p:bldP spid="28731" grpId="0"/>
      <p:bldP spid="28731" grpId="1"/>
      <p:bldP spid="28739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9903,&quot;width&quot;:15840}"/>
</p:tagLst>
</file>

<file path=ppt/theme/theme1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WPS 演示</Application>
  <PresentationFormat>全屏显示(4:3)</PresentationFormat>
  <Paragraphs>181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313</vt:i4>
      </vt:variant>
      <vt:variant>
        <vt:lpstr>幻灯片标题</vt:lpstr>
      </vt:variant>
      <vt:variant>
        <vt:i4>24</vt:i4>
      </vt:variant>
    </vt:vector>
  </HeadingPairs>
  <TitlesOfParts>
    <vt:vector size="349" baseType="lpstr">
      <vt:lpstr>Arial</vt:lpstr>
      <vt:lpstr>宋体</vt:lpstr>
      <vt:lpstr>Wingdings</vt:lpstr>
      <vt:lpstr>楷体_GB2312</vt:lpstr>
      <vt:lpstr>新宋体</vt:lpstr>
      <vt:lpstr>微软雅黑</vt:lpstr>
      <vt:lpstr>Arial Unicode MS</vt:lpstr>
      <vt:lpstr>Calibri</vt:lpstr>
      <vt:lpstr>默认设计模板_3</vt:lpstr>
      <vt:lpstr>默认设计模板_4</vt:lpstr>
      <vt:lpstr>默认设计模板_2</vt:lpstr>
      <vt:lpstr>默认设计模板_6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Dijkstra算法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spfa算法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 lu</dc:creator>
  <cp:lastModifiedBy>离殇&amp;陌路</cp:lastModifiedBy>
  <cp:revision>7</cp:revision>
  <dcterms:created xsi:type="dcterms:W3CDTF">2012-01-27T19:56:00Z</dcterms:created>
  <dcterms:modified xsi:type="dcterms:W3CDTF">2020-07-17T01:12:46Z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