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E3EBE5-7CCD-438E-B662-8B50459BA98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AE9038-6403-44A7-901A-DE22EFE4E7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4000" dirty="0" smtClean="0"/>
              <a:t>李维壮</a:t>
            </a:r>
            <a:endParaRPr lang="zh-CN" altLang="en-US" sz="4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1680" y="1268760"/>
            <a:ext cx="5616624" cy="2088232"/>
          </a:xfrm>
        </p:spPr>
        <p:txBody>
          <a:bodyPr>
            <a:normAutofit/>
          </a:bodyPr>
          <a:lstStyle/>
          <a:p>
            <a:r>
              <a:rPr lang="zh-CN" altLang="en-US" sz="9600" dirty="0" smtClean="0"/>
              <a:t>期望</a:t>
            </a:r>
            <a:r>
              <a:rPr lang="en-US" altLang="zh-CN" sz="9600" dirty="0" smtClean="0"/>
              <a:t>DP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2264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640960" cy="5832648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在概率论和统计学中，数学期望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(mean)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（其实也就是</a:t>
            </a:r>
            <a:r>
              <a:rPr lang="zh-CN" altLang="en-US" sz="2800" dirty="0" smtClean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平均值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是试验中每次可能结果的概率乘以其结果的总和，是最基本的数学特征之一。它反映随机变量平均取值的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大小。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45720" indent="0"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需要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注意的是，期望值并不一定等同于常识中的“期望”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——“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期望值”也许与每一个结果都不相等。期望值是该变量输出值的平均数。期望值并不一定包含于变量的输出值集合里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45720" indent="0">
              <a:buNone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大数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定律规定，随着重复次数接近无穷大，数值的算术平均值几乎肯定地收敛于期望值 </a:t>
            </a:r>
            <a:br>
              <a:rPr lang="zh-CN" altLang="en-US" sz="2800" dirty="0">
                <a:latin typeface="黑体" pitchFamily="49" charset="-122"/>
                <a:ea typeface="黑体" pitchFamily="49" charset="-122"/>
              </a:rPr>
            </a:b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99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676456" cy="612648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举个例子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45720" indent="0"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UVA12300 Crossing Rivers</a:t>
            </a:r>
          </a:p>
          <a:p>
            <a:pPr marL="45720" indent="0">
              <a:buNone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题目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大意：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个人每天要去公司上班，每次会经过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条河，家和公司的距离为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，默认在陆地的速度为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</a:t>
            </a:r>
            <a:br>
              <a:rPr lang="zh-CN" altLang="en-US" sz="28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给出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条河的信息，包括起始坐标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，宽度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L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，以及船的速度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。船会往返在河的两岸，人到达河岸时，</a:t>
            </a:r>
            <a:br>
              <a:rPr lang="zh-CN" altLang="en-US" sz="28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800" b="1" dirty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船的位置是随机的（往返中）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。问说人达到公司所需要的期望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时间（平均时间）。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8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245424" cy="612648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思路： 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，过每条河最坏的情况是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t=3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L/v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； 即去的时候船刚刚走。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，过没条河最优的情况是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t=L/v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； 即去的时候船刚刚来。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，由于船是均匀发布的，符合线性性质，所以平均下来，过每条河的时间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t=2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L/v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85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992888" cy="5616624"/>
          </a:xfrm>
        </p:spPr>
        <p:txBody>
          <a:bodyPr>
            <a:normAutofit fontScale="40000" lnSpcReduction="20000"/>
          </a:bodyPr>
          <a:lstStyle/>
          <a:p>
            <a:pPr latinLnBrk="1"/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数学期望 </a:t>
            </a:r>
            <a:r>
              <a:rPr lang="en-US" altLang="zh-CN" sz="7000" dirty="0">
                <a:latin typeface="黑体" pitchFamily="49" charset="-122"/>
                <a:ea typeface="黑体" pitchFamily="49" charset="-122"/>
              </a:rPr>
              <a:t>P=Σ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每一种状态*对应的概率</a:t>
            </a:r>
            <a:r>
              <a:rPr lang="zh-CN" altLang="en-US" sz="7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7000" dirty="0" smtClean="0">
              <a:latin typeface="黑体" pitchFamily="49" charset="-122"/>
              <a:ea typeface="黑体" pitchFamily="49" charset="-122"/>
            </a:endParaRPr>
          </a:p>
          <a:p>
            <a:pPr latinLnBrk="1"/>
            <a:endParaRPr lang="zh-CN" altLang="en-US" sz="7000" dirty="0"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en-US" sz="7000" dirty="0" smtClean="0">
                <a:latin typeface="黑体" pitchFamily="49" charset="-122"/>
                <a:ea typeface="黑体" pitchFamily="49" charset="-122"/>
              </a:rPr>
              <a:t>大多数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题就是手动找公式或者</a:t>
            </a:r>
            <a:r>
              <a:rPr lang="en-US" altLang="zh-CN" sz="7000" dirty="0">
                <a:latin typeface="黑体" pitchFamily="49" charset="-122"/>
                <a:ea typeface="黑体" pitchFamily="49" charset="-122"/>
              </a:rPr>
              <a:t>DP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推出即可，只要处理好边界，然后写好方程，代码超级简短</a:t>
            </a:r>
            <a:r>
              <a:rPr lang="zh-CN" altLang="en-US" sz="7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7000" dirty="0" smtClean="0">
              <a:latin typeface="黑体" pitchFamily="49" charset="-122"/>
              <a:ea typeface="黑体" pitchFamily="49" charset="-122"/>
            </a:endParaRPr>
          </a:p>
          <a:p>
            <a:pPr latinLnBrk="1"/>
            <a:endParaRPr lang="en-US" altLang="zh-CN" sz="7000" dirty="0" smtClean="0"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en-US" sz="7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因为</a:t>
            </a:r>
            <a:r>
              <a:rPr lang="zh-CN" altLang="en-US" sz="7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最终的花费无从知晓（不可能从∞∞推起），所以期望</a:t>
            </a:r>
            <a:r>
              <a:rPr lang="en-US" altLang="zh-CN" sz="70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dp</a:t>
            </a:r>
            <a:r>
              <a:rPr lang="zh-CN" altLang="en-US" sz="7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需要倒序求解</a:t>
            </a:r>
            <a:r>
              <a:rPr lang="zh-CN" altLang="en-US" sz="7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7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endParaRPr lang="en-US" altLang="zh-CN" sz="7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en-US" sz="7000" dirty="0" smtClean="0">
                <a:latin typeface="黑体" pitchFamily="49" charset="-122"/>
                <a:ea typeface="黑体" pitchFamily="49" charset="-122"/>
              </a:rPr>
              <a:t> 与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常规的求解和概率</a:t>
            </a:r>
            <a:r>
              <a:rPr lang="en-US" altLang="zh-CN" sz="7000" dirty="0">
                <a:latin typeface="黑体" pitchFamily="49" charset="-122"/>
                <a:ea typeface="黑体" pitchFamily="49" charset="-122"/>
              </a:rPr>
              <a:t>DP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不同，数学期望经常</a:t>
            </a:r>
            <a:r>
              <a:rPr lang="zh-CN" altLang="en-US" sz="7000" b="1" dirty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逆向推出</a:t>
            </a:r>
            <a:r>
              <a:rPr lang="zh-CN" altLang="en-US" sz="7000" dirty="0" smtClean="0">
                <a:latin typeface="黑体" pitchFamily="49" charset="-122"/>
                <a:ea typeface="黑体" pitchFamily="49" charset="-122"/>
              </a:rPr>
              <a:t>。比如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常规的</a:t>
            </a:r>
            <a:r>
              <a:rPr lang="en-US" altLang="zh-CN" sz="7000" dirty="0" err="1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7000" dirty="0">
                <a:latin typeface="黑体" pitchFamily="49" charset="-122"/>
                <a:ea typeface="黑体" pitchFamily="49" charset="-122"/>
              </a:rPr>
              <a:t>[x]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可能表示到了</a:t>
            </a:r>
            <a:r>
              <a:rPr lang="en-US" altLang="zh-CN" sz="700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这一状态有多少，最后答案是</a:t>
            </a:r>
            <a:r>
              <a:rPr lang="en-US" altLang="zh-CN" sz="7000" dirty="0" err="1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7000" dirty="0">
                <a:latin typeface="黑体" pitchFamily="49" charset="-122"/>
                <a:ea typeface="黑体" pitchFamily="49" charset="-122"/>
              </a:rPr>
              <a:t>[n]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。而数学期望的</a:t>
            </a:r>
            <a:r>
              <a:rPr lang="en-US" altLang="zh-CN" sz="7000" dirty="0" err="1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7000" dirty="0">
                <a:latin typeface="黑体" pitchFamily="49" charset="-122"/>
                <a:ea typeface="黑体" pitchFamily="49" charset="-122"/>
              </a:rPr>
              <a:t>[x]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一般表示到了</a:t>
            </a:r>
            <a:r>
              <a:rPr lang="en-US" altLang="zh-CN" sz="700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这一状态还差多少，最后答案是</a:t>
            </a:r>
            <a:r>
              <a:rPr lang="en-US" altLang="zh-CN" sz="7000" b="1" dirty="0" err="1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7000" b="1" dirty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[0]</a:t>
            </a:r>
            <a:r>
              <a:rPr lang="zh-CN" altLang="en-US" sz="70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512511" cy="1143000"/>
          </a:xfrm>
        </p:spPr>
        <p:txBody>
          <a:bodyPr/>
          <a:lstStyle/>
          <a:p>
            <a:pPr algn="l"/>
            <a:r>
              <a:rPr lang="zh-CN" altLang="en-US" dirty="0" smtClean="0"/>
              <a:t>期望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的常规做法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0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78571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再举个例子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Hdu3853    Loops</a:t>
            </a: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题意：迷宫是一个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R*C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的布局，每个格子中给出停留在原地，往右走一个，往下走一格的概率，起点在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(1,1)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，终点在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(R,C)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，每走一格消耗两点能量，求出最后所需要的能量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期望。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1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7504" y="731520"/>
            <a:ext cx="8856984" cy="55778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分析：假设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[i][j]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表示在点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i,j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到达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r,c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所需要消耗的平均魔力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期望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),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则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[i][j]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可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达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[i][j],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[i+1,j],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[i][j+1];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对应概率分别为：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p1,p2,p3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由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E(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aA+bB+cC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)=aEA+bEB+cEC+2（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走一步需要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魔力值）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然后递推方程就为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[i][j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]=</a:t>
            </a:r>
          </a:p>
          <a:p>
            <a:pPr marL="45720" indent="0">
              <a:buNone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p1*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[i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][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j]+p2*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[i+1,j]+p3*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dp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[i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][j+1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]+2;</a:t>
            </a:r>
          </a:p>
          <a:p>
            <a:pPr marL="45720" indent="0"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然后化简递推即可。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0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87624" y="1556792"/>
            <a:ext cx="6400800" cy="34747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基本上就是这么个思想，自己找出递推方程，然后递推出结果。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题目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Hdu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3853</a:t>
            </a:r>
          </a:p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Hdu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4405</a:t>
            </a:r>
          </a:p>
          <a:p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Hdu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4035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hdu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的几个注意多组输入）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Poj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2096</a:t>
            </a:r>
          </a:p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Zoj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3640</a:t>
            </a:r>
          </a:p>
        </p:txBody>
      </p:sp>
    </p:spTree>
    <p:extLst>
      <p:ext uri="{BB962C8B-B14F-4D97-AF65-F5344CB8AC3E}">
        <p14:creationId xmlns:p14="http://schemas.microsoft.com/office/powerpoint/2010/main" val="15412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149</TotalTime>
  <Words>552</Words>
  <Application>Microsoft Office PowerPoint</Application>
  <PresentationFormat>全屏显示(4:3)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气流</vt:lpstr>
      <vt:lpstr>期望DP</vt:lpstr>
      <vt:lpstr>PowerPoint 演示文稿</vt:lpstr>
      <vt:lpstr>PowerPoint 演示文稿</vt:lpstr>
      <vt:lpstr>PowerPoint 演示文稿</vt:lpstr>
      <vt:lpstr>期望dp的常规做法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期望DP</dc:title>
  <dc:creator>g</dc:creator>
  <cp:lastModifiedBy>g</cp:lastModifiedBy>
  <cp:revision>14</cp:revision>
  <dcterms:created xsi:type="dcterms:W3CDTF">2019-01-12T06:27:53Z</dcterms:created>
  <dcterms:modified xsi:type="dcterms:W3CDTF">2019-01-13T07:36:33Z</dcterms:modified>
</cp:coreProperties>
</file>