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8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0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7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8AC784-0603-4D1A-9AAC-FFDB59836AF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739631-59D1-4F69-AEA1-AE37D3EE1F7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37326" y="843018"/>
            <a:ext cx="42370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AC</a:t>
            </a:r>
            <a:r>
              <a:rPr kumimoji="0" lang="zh-CN" altLang="en-US" sz="72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自动机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0728" y="5430982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Written By –Ada_won</a:t>
            </a: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68" y="1813791"/>
            <a:ext cx="2867025" cy="297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93" y="118484"/>
            <a:ext cx="4038600" cy="604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3" y="1720128"/>
            <a:ext cx="3162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2284" y="2043607"/>
            <a:ext cx="4444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https://vjudge.net/contest/419306#overview</a:t>
            </a:r>
          </a:p>
        </p:txBody>
      </p:sp>
      <p:sp>
        <p:nvSpPr>
          <p:cNvPr id="5" name="矩形 4"/>
          <p:cNvSpPr/>
          <p:nvPr/>
        </p:nvSpPr>
        <p:spPr>
          <a:xfrm>
            <a:off x="1232284" y="2800989"/>
            <a:ext cx="180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Password: accept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1521" y="981424"/>
            <a:ext cx="4309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mtClean="0"/>
              <a:t>AC</a:t>
            </a:r>
            <a:r>
              <a:rPr lang="zh-CN" altLang="en-US" sz="3200" b="1" smtClean="0"/>
              <a:t>自动机的扩展</a:t>
            </a:r>
            <a:r>
              <a:rPr lang="en-US" altLang="zh-CN" sz="3200" b="1" smtClean="0"/>
              <a:t>——DP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636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744" y="325781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什么是</a:t>
            </a:r>
            <a:r>
              <a:rPr lang="en-US" altLang="zh-CN" sz="24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AC</a:t>
            </a:r>
            <a:r>
              <a:rPr lang="zh-CN" altLang="en-US" sz="24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自动机？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6292" y="1073881"/>
            <a:ext cx="8977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4D4D4D"/>
                </a:solidFill>
                <a:latin typeface="-apple-system"/>
              </a:rPr>
              <a:t>简要介绍一下</a:t>
            </a:r>
            <a:r>
              <a:rPr lang="en-US" altLang="zh-CN" sz="2400" smtClean="0">
                <a:solidFill>
                  <a:srgbClr val="4D4D4D"/>
                </a:solidFill>
                <a:latin typeface="-apple-system"/>
              </a:rPr>
              <a:t>AC</a:t>
            </a:r>
            <a:r>
              <a:rPr lang="zh-CN" altLang="en-US" sz="2400" smtClean="0">
                <a:solidFill>
                  <a:srgbClr val="4D4D4D"/>
                </a:solidFill>
                <a:latin typeface="-apple-system"/>
              </a:rPr>
              <a:t>自动机：</a:t>
            </a:r>
            <a:r>
              <a:rPr lang="en-US" altLang="zh-CN" sz="2400" smtClean="0">
                <a:solidFill>
                  <a:srgbClr val="4D4D4D"/>
                </a:solidFill>
                <a:latin typeface="-apple-system"/>
              </a:rPr>
              <a:t>Aho-Corasick automation</a:t>
            </a:r>
            <a:r>
              <a:rPr lang="zh-CN" altLang="en-US" sz="2400" smtClean="0">
                <a:solidFill>
                  <a:srgbClr val="4D4D4D"/>
                </a:solidFill>
                <a:latin typeface="-apple-system"/>
              </a:rPr>
              <a:t>，该算法在</a:t>
            </a:r>
            <a:r>
              <a:rPr lang="en-US" altLang="zh-CN" sz="2400" smtClean="0">
                <a:solidFill>
                  <a:srgbClr val="4D4D4D"/>
                </a:solidFill>
                <a:latin typeface="-apple-system"/>
              </a:rPr>
              <a:t>1975</a:t>
            </a:r>
            <a:r>
              <a:rPr lang="zh-CN" altLang="en-US" sz="2400" smtClean="0">
                <a:solidFill>
                  <a:srgbClr val="4D4D4D"/>
                </a:solidFill>
                <a:latin typeface="-apple-system"/>
              </a:rPr>
              <a:t>年产生于贝尔实验室，是著名的多模匹配算法之一。</a:t>
            </a:r>
            <a:endParaRPr lang="en-US" altLang="zh-CN" sz="2400" smtClean="0">
              <a:solidFill>
                <a:srgbClr val="4D4D4D"/>
              </a:solidFill>
              <a:latin typeface="-apple-system"/>
            </a:endParaRPr>
          </a:p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662057" y="3105835"/>
            <a:ext cx="8424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我们给出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5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个单词，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say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she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shr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he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her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。给定字符串为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yasherhs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。问多少个单词在字符串中出现过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810542" y="2329812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举例</a:t>
            </a:r>
            <a:endParaRPr lang="zh-CN" altLang="en-US" kern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4156" y="898314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AC</a:t>
            </a:r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自动机原理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184156" y="1948872"/>
            <a:ext cx="9991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</a:t>
            </a:r>
            <a:r>
              <a:rPr lang="zh-CN" altLang="en-US"/>
              <a:t>自动机</a:t>
            </a:r>
            <a:r>
              <a:rPr lang="zh-CN" altLang="en-US" smtClean="0"/>
              <a:t>是</a:t>
            </a:r>
            <a:r>
              <a:rPr lang="zh-CN" altLang="en-US"/>
              <a:t>著名的多模匹配算法</a:t>
            </a:r>
            <a:r>
              <a:rPr lang="zh-CN" altLang="en-US" smtClean="0"/>
              <a:t>之一，简单来说就是</a:t>
            </a:r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个单词，再给</a:t>
            </a:r>
            <a:r>
              <a:rPr lang="zh-CN" altLang="en-US" smtClean="0"/>
              <a:t>出包含</a:t>
            </a:r>
            <a:r>
              <a:rPr lang="en-US" altLang="zh-CN"/>
              <a:t>m</a:t>
            </a:r>
            <a:r>
              <a:rPr lang="zh-CN" altLang="en-US"/>
              <a:t>个字符的文章，让你找出有多少个单词在文章里出现过</a:t>
            </a:r>
            <a:endParaRPr lang="en-US" altLang="zh-CN"/>
          </a:p>
          <a:p>
            <a:r>
              <a:rPr lang="zh-CN" altLang="en-US" smtClean="0"/>
              <a:t>从理解的方面 可以这么想  </a:t>
            </a:r>
            <a:endParaRPr lang="en-US" altLang="zh-CN" smtClean="0"/>
          </a:p>
          <a:p>
            <a:r>
              <a:rPr lang="en-US" altLang="zh-CN" smtClean="0"/>
              <a:t>AC</a:t>
            </a:r>
            <a:r>
              <a:rPr lang="zh-CN" altLang="en-US" smtClean="0"/>
              <a:t>自动机≈字典树</a:t>
            </a:r>
            <a:r>
              <a:rPr lang="en-US" altLang="zh-CN" smtClean="0"/>
              <a:t>+KMP</a:t>
            </a:r>
            <a:r>
              <a:rPr lang="zh-CN" altLang="en-US" smtClean="0"/>
              <a:t>算法</a:t>
            </a:r>
            <a:endParaRPr lang="en-US" altLang="zh-CN" smtClean="0"/>
          </a:p>
          <a:p>
            <a:r>
              <a:rPr lang="zh-CN" altLang="en-US" smtClean="0"/>
              <a:t>①</a:t>
            </a:r>
            <a:r>
              <a:rPr lang="en-US" altLang="zh-CN" smtClean="0"/>
              <a:t>KMP</a:t>
            </a:r>
            <a:r>
              <a:rPr lang="zh-CN" altLang="en-US" smtClean="0"/>
              <a:t>算法     </a:t>
            </a:r>
            <a:r>
              <a:rPr lang="en-US" altLang="zh-CN" smtClean="0"/>
              <a:t>KMP</a:t>
            </a:r>
            <a:r>
              <a:rPr lang="zh-CN" altLang="en-US"/>
              <a:t>是用于一对一的字符串</a:t>
            </a:r>
            <a:r>
              <a:rPr lang="zh-CN" altLang="en-US" smtClean="0"/>
              <a:t>匹配    </a:t>
            </a:r>
            <a:endParaRPr lang="en-US" altLang="zh-CN" smtClean="0"/>
          </a:p>
          <a:p>
            <a:r>
              <a:rPr lang="zh-CN" altLang="en-US" smtClean="0"/>
              <a:t>     匹配</a:t>
            </a:r>
            <a:r>
              <a:rPr lang="zh-CN" altLang="en-US"/>
              <a:t>单个字符的时候，我们只需要按照文本线性的扫一遍，然后中途失配的时候，</a:t>
            </a:r>
            <a:r>
              <a:rPr lang="en-US" altLang="zh-CN"/>
              <a:t>next</a:t>
            </a:r>
            <a:r>
              <a:rPr lang="zh-CN" altLang="en-US"/>
              <a:t>数组</a:t>
            </a:r>
            <a:r>
              <a:rPr lang="zh-CN" altLang="en-US" smtClean="0"/>
              <a:t>会          引导</a:t>
            </a:r>
            <a:r>
              <a:rPr lang="en-US" altLang="zh-CN"/>
              <a:t>k</a:t>
            </a:r>
            <a:r>
              <a:rPr lang="zh-CN" altLang="en-US"/>
              <a:t>回溯到正确的位置进行下一步的匹配</a:t>
            </a:r>
            <a:endParaRPr lang="en-US" altLang="zh-CN" smtClean="0"/>
          </a:p>
          <a:p>
            <a:r>
              <a:rPr lang="zh-CN" altLang="en-US" smtClean="0"/>
              <a:t>②字典树      用于</a:t>
            </a:r>
            <a:r>
              <a:rPr lang="zh-CN" altLang="en-US"/>
              <a:t>多</a:t>
            </a:r>
            <a:r>
              <a:rPr lang="zh-CN" altLang="en-US" smtClean="0"/>
              <a:t>模式匹配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但是字典树虽然能够多模式匹配，但是每次匹配失败都要进行回溯</a:t>
            </a:r>
            <a:r>
              <a:rPr lang="en-US" altLang="zh-CN"/>
              <a:t>,</a:t>
            </a:r>
            <a:r>
              <a:rPr lang="zh-CN" altLang="en-US"/>
              <a:t>如果模式串很长的话会很浪费</a:t>
            </a:r>
            <a:r>
              <a:rPr lang="zh-CN" altLang="en-US" smtClean="0"/>
              <a:t>时间，所以就有了</a:t>
            </a:r>
            <a:r>
              <a:rPr lang="en-US" altLang="zh-CN" smtClean="0"/>
              <a:t>AC</a:t>
            </a:r>
            <a:r>
              <a:rPr lang="zh-CN" altLang="en-US" smtClean="0"/>
              <a:t>自动机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所以</a:t>
            </a:r>
            <a:r>
              <a:rPr lang="en-US" altLang="zh-CN" smtClean="0"/>
              <a:t>AC</a:t>
            </a:r>
            <a:r>
              <a:rPr lang="zh-CN" altLang="en-US" smtClean="0"/>
              <a:t>自动机，</a:t>
            </a:r>
            <a:r>
              <a:rPr lang="zh-CN" altLang="en-US"/>
              <a:t>通俗的说就是</a:t>
            </a:r>
            <a:r>
              <a:rPr lang="en-US" altLang="zh-CN"/>
              <a:t>Trie</a:t>
            </a:r>
            <a:r>
              <a:rPr lang="zh-CN" altLang="en-US"/>
              <a:t>的每个节点加上了一个</a:t>
            </a:r>
            <a:r>
              <a:rPr lang="en-US" altLang="zh-CN">
                <a:solidFill>
                  <a:srgbClr val="FF0000"/>
                </a:solidFill>
              </a:rPr>
              <a:t>fail</a:t>
            </a:r>
            <a:r>
              <a:rPr lang="zh-CN" altLang="en-US"/>
              <a:t>指针，</a:t>
            </a:r>
            <a:r>
              <a:rPr lang="en-US" altLang="zh-CN"/>
              <a:t>fail</a:t>
            </a:r>
            <a:r>
              <a:rPr lang="zh-CN" altLang="en-US"/>
              <a:t>指针指向当前匹配失败的跳转位置，这就类似于</a:t>
            </a:r>
            <a:r>
              <a:rPr lang="en-US" altLang="zh-CN"/>
              <a:t>KMP</a:t>
            </a:r>
            <a:r>
              <a:rPr lang="zh-CN" altLang="en-US"/>
              <a:t>的</a:t>
            </a:r>
            <a:r>
              <a:rPr lang="en-US" altLang="zh-CN"/>
              <a:t>next</a:t>
            </a:r>
            <a:r>
              <a:rPr lang="zh-CN" altLang="en-US"/>
              <a:t>数组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7021" y="867566"/>
            <a:ext cx="3074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复习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字典树</a:t>
            </a:r>
            <a:endParaRPr lang="zh-CN" altLang="en-US" sz="400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21" y="1821295"/>
            <a:ext cx="5038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7021" y="867566"/>
            <a:ext cx="4616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拓展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字典树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+KMP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021" y="2105891"/>
            <a:ext cx="10423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KMP</a:t>
            </a:r>
            <a:r>
              <a:rPr lang="zh-CN" altLang="en-US" smtClean="0"/>
              <a:t>的关键 是加入了</a:t>
            </a:r>
            <a:r>
              <a:rPr lang="en-US" altLang="zh-CN" smtClean="0"/>
              <a:t>next</a:t>
            </a:r>
            <a:r>
              <a:rPr lang="zh-CN" altLang="en-US" smtClean="0"/>
              <a:t>数组  使得匹配能够以一种线性的效率进行，所以不妨想一想，在字典树上加</a:t>
            </a:r>
            <a:endParaRPr lang="en-US" altLang="zh-CN" smtClean="0"/>
          </a:p>
          <a:p>
            <a:r>
              <a:rPr lang="zh-CN" altLang="en-US" smtClean="0"/>
              <a:t>一种这样的（我们不妨称之为</a:t>
            </a:r>
            <a:r>
              <a:rPr lang="en-US" altLang="zh-CN" smtClean="0"/>
              <a:t>fail</a:t>
            </a:r>
            <a:r>
              <a:rPr lang="zh-CN" altLang="en-US" smtClean="0"/>
              <a:t>指针） 是不是能大大提高字典树的效率？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Fail</a:t>
            </a:r>
            <a:r>
              <a:rPr lang="zh-CN" altLang="en-US"/>
              <a:t>指针的用途：就像是</a:t>
            </a:r>
            <a:r>
              <a:rPr lang="en-US" altLang="zh-CN"/>
              <a:t>kmp</a:t>
            </a:r>
            <a:r>
              <a:rPr lang="zh-CN" altLang="en-US"/>
              <a:t>中的</a:t>
            </a:r>
            <a:r>
              <a:rPr lang="en-US" altLang="zh-CN"/>
              <a:t>next</a:t>
            </a:r>
            <a:r>
              <a:rPr lang="zh-CN" altLang="en-US"/>
              <a:t>的数组。</a:t>
            </a:r>
            <a:endParaRPr lang="en-US" altLang="zh-CN"/>
          </a:p>
          <a:p>
            <a:r>
              <a:rPr lang="zh-CN" altLang="en-US"/>
              <a:t>在字符串失配的时候确定转移的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7021" y="867566"/>
            <a:ext cx="4616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拓展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字典树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+KMP</a:t>
            </a:r>
            <a:endParaRPr lang="zh-CN" altLang="en-US" sz="400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21" y="1930977"/>
            <a:ext cx="4686926" cy="35184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4981" y="2235200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举个例子：</a:t>
            </a:r>
            <a:endParaRPr lang="en-US" altLang="zh-CN" smtClean="0"/>
          </a:p>
          <a:p>
            <a:r>
              <a:rPr lang="zh-CN" altLang="en-US"/>
              <a:t> </a:t>
            </a:r>
            <a:r>
              <a:rPr lang="zh-CN" altLang="en-US" smtClean="0"/>
              <a:t>     匹配</a:t>
            </a:r>
            <a:r>
              <a:rPr lang="zh-CN" altLang="en-US"/>
              <a:t>文章</a:t>
            </a:r>
            <a:r>
              <a:rPr lang="zh-CN" altLang="en-US" smtClean="0"/>
              <a:t>：</a:t>
            </a:r>
            <a:r>
              <a:rPr lang="en-US" altLang="zh-CN" smtClean="0"/>
              <a:t>ABDG</a:t>
            </a:r>
            <a:endParaRPr lang="zh-CN" altLang="en-US"/>
          </a:p>
          <a:p>
            <a:r>
              <a:rPr lang="zh-CN" altLang="en-US" smtClean="0"/>
              <a:t>那么左下角</a:t>
            </a:r>
            <a:r>
              <a:rPr lang="en-US" altLang="zh-CN" smtClean="0"/>
              <a:t>D</a:t>
            </a:r>
            <a:r>
              <a:rPr lang="zh-CN" altLang="en-US" smtClean="0"/>
              <a:t>的失配指针是这样的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7021" y="867566"/>
            <a:ext cx="4799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构造</a:t>
            </a:r>
            <a:r>
              <a:rPr lang="en-US" altLang="zh-CN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fail</a:t>
            </a:r>
            <a:r>
              <a:rPr lang="zh-CN" altLang="en-US" sz="4000" b="1" spc="200" noProof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指针的原理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021" y="1960480"/>
            <a:ext cx="490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根据父亲节点的</a:t>
            </a:r>
            <a:r>
              <a:rPr lang="en-US" altLang="zh-CN"/>
              <a:t>fail</a:t>
            </a:r>
            <a:r>
              <a:rPr lang="zh-CN" altLang="en-US"/>
              <a:t>指针来构造子节点的</a:t>
            </a:r>
            <a:r>
              <a:rPr lang="en-US" altLang="zh-CN"/>
              <a:t>fail</a:t>
            </a:r>
            <a:r>
              <a:rPr lang="zh-CN" altLang="en-US"/>
              <a:t>指针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90" y="2329813"/>
            <a:ext cx="5762625" cy="37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418" y="1997471"/>
            <a:ext cx="10095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至于实现开始说的问题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在</a:t>
            </a:r>
            <a:r>
              <a:rPr lang="zh-CN" altLang="en-US"/>
              <a:t>所有的绿色节点上做上标记。一旦访问到这个节点，就记录下。这样就能解决上面的问题。</a:t>
            </a:r>
          </a:p>
        </p:txBody>
      </p:sp>
    </p:spTree>
    <p:extLst>
      <p:ext uri="{BB962C8B-B14F-4D97-AF65-F5344CB8AC3E}">
        <p14:creationId xmlns:p14="http://schemas.microsoft.com/office/powerpoint/2010/main" val="42509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97280" y="673602"/>
            <a:ext cx="4059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例题 </a:t>
            </a:r>
            <a:r>
              <a:rPr lang="en-US" altLang="zh-CN" sz="4000" b="1" spc="200" noProof="1" smtClean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HDU-2222</a:t>
            </a:r>
            <a:endParaRPr lang="zh-CN" altLang="en-US" sz="400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3" y="1939347"/>
            <a:ext cx="2219325" cy="3219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9491" y="2124364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r>
              <a:rPr lang="zh-CN" altLang="en-US" smtClean="0"/>
              <a:t>个单词  </a:t>
            </a:r>
            <a:r>
              <a:rPr lang="en-US" altLang="zh-CN" smtClean="0"/>
              <a:t>1</a:t>
            </a:r>
            <a:r>
              <a:rPr lang="zh-CN" altLang="en-US" smtClean="0"/>
              <a:t>篇文章  问你这篇文章中有多少单词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452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宋体</vt:lpstr>
      <vt:lpstr>微软雅黑</vt:lpstr>
      <vt:lpstr>Arial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17</cp:revision>
  <dcterms:created xsi:type="dcterms:W3CDTF">2021-01-22T03:59:03Z</dcterms:created>
  <dcterms:modified xsi:type="dcterms:W3CDTF">2021-01-23T11:12:12Z</dcterms:modified>
</cp:coreProperties>
</file>