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6" r:id="rId5"/>
    <p:sldId id="261" r:id="rId6"/>
    <p:sldId id="262" r:id="rId7"/>
    <p:sldId id="263" r:id="rId8"/>
    <p:sldId id="267" r:id="rId9"/>
    <p:sldId id="264" r:id="rId10"/>
    <p:sldId id="265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FFT/NTT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快速傅里叶变换</a:t>
            </a:r>
            <a:r>
              <a:rPr lang="en-US" altLang="zh-CN"/>
              <a:t>/</a:t>
            </a:r>
            <a:r>
              <a:rPr lang="zh-CN" altLang="en-US"/>
              <a:t>快速数论变换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例：洛谷</a:t>
            </a:r>
            <a:r>
              <a:rPr lang="en-US" altLang="zh-CN"/>
              <a:t>P3803 </a:t>
            </a:r>
            <a:r>
              <a:rPr lang="zh-CN" altLang="en-US"/>
              <a:t>多项式乘法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1440180"/>
            <a:ext cx="5713095" cy="4474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3870"/>
            <a:ext cx="10515600" cy="5693410"/>
          </a:xfrm>
        </p:spPr>
        <p:txBody>
          <a:bodyPr>
            <a:normAutofit fontScale="30000"/>
          </a:bodyPr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#include &lt;bits/stdc++.h&gt;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#define pi 3.1415926535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#define N 4000005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using namespace std;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inline int read()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char c=getchar();int x=0,f=1;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while(c&lt;'0'||c&gt;'9'){if(c=='-')f=-1;c=getchar();}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while(c&gt;='0'&amp;&amp;c&lt;='9'){x=x*10+c-'0';c=getchar();}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return x*f;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struct cp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double x,y;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cp (double xx=0,double yy=0){x=xx;y=yy;}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}A[N],B[N];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cp operator +(cp a,cp b) {return cp(a.x+b.x,a.y+b.y);}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cp operator -(cp a,cp b) {return cp(a.x-b.x,a.y-b.y);}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cp operator *(cp a,cp b) {return cp(a.x*b.x-a.y*b.y,a.x*b.y+a.y*b.x);}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int R[N];</a:t>
            </a:r>
            <a:endParaRPr lang="zh-CN" altLang="en-US" sz="4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3870"/>
            <a:ext cx="10515600" cy="5693410"/>
          </a:xfrm>
        </p:spPr>
        <p:txBody>
          <a:bodyPr>
            <a:normAutofit fontScale="40000"/>
          </a:bodyPr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void fft(cp *a,int n,int bz)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for(int i=0;i&lt;n;i++)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if(i&lt;R[i]) swap(a[i],a[R[i]]);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for(int k=1;k&lt;n;k&lt;&lt;=1)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cp wn=cp(cos(pi/k),bz*sin(pi/k));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for(int i=0;i&lt;n;i+=(k&lt;&lt;1))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cp w=cp(1,0);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for(int j=0;j&lt;k;j++,w=w*wn)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    cp x=a[i+j],y=w*a[i+j+k];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    a[i+j]=x+y,a[i+j+k]=x-y;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}</a:t>
            </a:r>
            <a:endParaRPr lang="zh-CN" altLang="en-US" sz="4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3870"/>
            <a:ext cx="10515600" cy="5693410"/>
          </a:xfrm>
        </p:spPr>
        <p:txBody>
          <a:bodyPr>
            <a:normAutofit fontScale="30000"/>
          </a:bodyPr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int main()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int n,m,t,i,L=0;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n=read(),m=read();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for(i=0;i&lt;=n;i++)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A[i].x=read();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for(i=0;i&lt;=m;i++)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B[i].x=read();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t=n+m;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for(i=1;i&lt;=t;i&lt;&lt;=1) L++;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t=i;</a:t>
            </a:r>
            <a:r>
              <a:rPr lang="en-US" altLang="zh-CN" sz="4800">
                <a:solidFill>
                  <a:schemeClr val="tx1"/>
                </a:solidFill>
                <a:uFillTx/>
              </a:rPr>
              <a:t>//</a:t>
            </a:r>
            <a:r>
              <a:rPr lang="zh-CN" altLang="en-US" sz="4800">
                <a:solidFill>
                  <a:schemeClr val="tx1"/>
                </a:solidFill>
                <a:uFillTx/>
              </a:rPr>
              <a:t>变成</a:t>
            </a:r>
            <a:r>
              <a:rPr lang="en-US" altLang="zh-CN" sz="4800">
                <a:solidFill>
                  <a:schemeClr val="tx1"/>
                </a:solidFill>
                <a:uFillTx/>
              </a:rPr>
              <a:t>2</a:t>
            </a:r>
            <a:r>
              <a:rPr lang="zh-CN" altLang="en-US" sz="4800">
                <a:solidFill>
                  <a:schemeClr val="tx1"/>
                </a:solidFill>
                <a:uFillTx/>
              </a:rPr>
              <a:t>的幂次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for(i=0;i&lt;t;i++)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R[i]=(R[i&gt;&gt;1]&gt;&gt;1)|((i&amp;1)&lt;&lt;(L-1));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fft(A,t,1);fft(B,t,1);</a:t>
            </a:r>
            <a:r>
              <a:rPr lang="en-US" altLang="zh-CN" sz="4800">
                <a:solidFill>
                  <a:schemeClr val="tx1"/>
                </a:solidFill>
                <a:uFillTx/>
              </a:rPr>
              <a:t>//</a:t>
            </a:r>
            <a:r>
              <a:rPr lang="zh-CN" altLang="en-US" sz="4800">
                <a:solidFill>
                  <a:schemeClr val="tx1"/>
                </a:solidFill>
                <a:uFillTx/>
              </a:rPr>
              <a:t>系转点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for(i=0;i&lt;t;i++)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A[i]=A[i]*B[i];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fft(A,t,-1);</a:t>
            </a:r>
            <a:r>
              <a:rPr lang="en-US" altLang="zh-CN" sz="4800">
                <a:solidFill>
                  <a:schemeClr val="tx1"/>
                </a:solidFill>
                <a:uFillTx/>
              </a:rPr>
              <a:t>//</a:t>
            </a:r>
            <a:r>
              <a:rPr lang="zh-CN" altLang="en-US" sz="4800">
                <a:solidFill>
                  <a:schemeClr val="tx1"/>
                </a:solidFill>
                <a:uFillTx/>
              </a:rPr>
              <a:t>点转系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for(i=0;i&lt;=n+m;i++)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printf("%d ",(int)(A[i].x/t+0.5));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marL="0" indent="0" fontAlgn="auto">
              <a:lnSpc>
                <a:spcPct val="50000"/>
              </a:lnSpc>
              <a:buNone/>
            </a:pPr>
            <a:r>
              <a:rPr lang="zh-CN" altLang="en-US" sz="4800">
                <a:solidFill>
                  <a:schemeClr val="tx1"/>
                </a:solidFill>
                <a:uFillTx/>
              </a:rPr>
              <a:t>}</a:t>
            </a:r>
            <a:endParaRPr lang="zh-CN" altLang="en-US" sz="4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设m是正整数，a是整数，若a模m的阶等于φ(m)，则称a为模m的一个原根。（其中φ(m)表示m的欧拉函数）</a:t>
            </a:r>
            <a:endParaRPr lang="zh-CN" altLang="en-US"/>
          </a:p>
          <a:p>
            <a:r>
              <a:rPr lang="zh-CN" altLang="en-US"/>
              <a:t>假设一个数g对于P来说是原根，那么g^i mod P的结果两两不同，且有 1&lt;g&lt;P, 0&lt;i&lt;P,那么g可以称为是P的一个原根,归根到底就是g^(P-1) = 1 (mod P)当且仅当指数为P-1的时候成立。(这里P是素数)。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比较常用的模数</a:t>
            </a:r>
            <a:r>
              <a:rPr lang="zh-CN" altLang="en-US">
                <a:uFillTx/>
                <a:sym typeface="+mn-ea"/>
              </a:rPr>
              <a:t>998244353，原根是</a:t>
            </a:r>
            <a:r>
              <a:rPr lang="en-US" altLang="zh-CN">
                <a:uFillTx/>
                <a:sym typeface="+mn-ea"/>
              </a:rPr>
              <a:t>3</a:t>
            </a:r>
            <a:endParaRPr lang="en-US" altLang="zh-CN"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NTT(</a:t>
            </a:r>
            <a:r>
              <a:rPr lang="zh-CN" altLang="en-US"/>
              <a:t>快速数论变换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FFT</a:t>
            </a:r>
            <a:r>
              <a:rPr lang="zh-CN" altLang="en-US"/>
              <a:t>中是运用带入单位根进行复杂度优化，在</a:t>
            </a:r>
            <a:r>
              <a:rPr lang="en-US" altLang="zh-CN"/>
              <a:t>NTT</a:t>
            </a:r>
            <a:r>
              <a:rPr lang="zh-CN" altLang="en-US"/>
              <a:t>里可以用原根代替</a:t>
            </a:r>
            <a:r>
              <a:rPr lang="en-US" altLang="zh-CN"/>
              <a:t>FFT</a:t>
            </a:r>
            <a:r>
              <a:rPr lang="zh-CN" altLang="en-US"/>
              <a:t>的单位根。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5985" y="3561715"/>
          <a:ext cx="6162040" cy="220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2197100" imgH="787400" progId="Equation.KSEE3">
                  <p:embed/>
                </p:oleObj>
              </mc:Choice>
              <mc:Fallback>
                <p:oleObj name="" r:id="rId2" imgW="2197100" imgH="787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5985" y="3561715"/>
                        <a:ext cx="6162040" cy="220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570" y="4173855"/>
            <a:ext cx="3810000" cy="1257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1465" y="3722370"/>
            <a:ext cx="1982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满足相同的性质：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例：洛谷</a:t>
            </a:r>
            <a:r>
              <a:rPr lang="en-US" altLang="zh-CN"/>
              <a:t>3803</a:t>
            </a:r>
            <a:r>
              <a:rPr lang="zh-CN" altLang="en-US"/>
              <a:t>（还是刚才的那个题）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4155"/>
            <a:ext cx="10515600" cy="4683125"/>
          </a:xfrm>
        </p:spPr>
        <p:txBody>
          <a:bodyPr>
            <a:normAutofit fontScale="25000"/>
          </a:bodyPr>
          <a:p>
            <a:endParaRPr lang="zh-CN" altLang="en-US"/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#include &lt;cstdio&gt;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#include &lt;cctype&gt;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#include &lt;algorithm&gt;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#define P (998244353)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#define G (3)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#define inv_G (332748118)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#define MAXIN 300000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#define gc() (SS==TT&amp;&amp;(TT=(SS=IN)+fread(IN,1,MAXIN,stdin),SS==TT)?EOF:*SS++)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typedef long long LL;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const int N=(1&lt;&lt;21)+5;//2 097 152 //2e6+5;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int n,m,rev[N];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LL A[N],B[N],inv_lim;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char IN[MAXIN],*SS=IN,*TT=IN;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inline int read()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register char c=gc();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for(;!isdigit(c);c=gc());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return c-'0';//233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}</a:t>
            </a:r>
            <a:endParaRPr lang="zh-CN" altLang="en-US" sz="4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4180"/>
          </a:xfrm>
        </p:spPr>
        <p:txBody>
          <a:bodyPr>
            <a:normAutofit fontScale="30000"/>
          </a:bodyPr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inline LL FP(LL x,LL k)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{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LL t=1;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for(; k; k&gt;&gt;=1,x=x*x%P)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if(k&amp;1) t=t*x%P;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return t;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}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void NTT(LL *a,int lim,int type)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{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for(int i=0; i&lt;lim; ++i)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if(i&lt;rev[i]) std::swap(a[i],a[rev[i]]);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for(int i=2; i&lt;=lim; i&lt;&lt;=1)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{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int mid=i&gt;&gt;1;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LL Wn=FP(type?G:inv_G,(P-1)/i),t,w;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for(int j=0; j&lt;lim; j+=i)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{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    LL w=1;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    for(int k=0; k&lt;mid; ++k, w=w*Wn%P)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        a[j+k+mid]=(a[j+k]-(t=w*a[j+k+mid]%P)+P)%P,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        a[j+k]=(a[j+k]+t)%P;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    }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}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    if(type==-1) for(int i=0; i&lt;lim; ++i) a[i]=a[i]*inv_lim%P;</a:t>
            </a:r>
            <a:endParaRPr lang="zh-CN" altLang="en-US" sz="40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000">
                <a:solidFill>
                  <a:schemeClr val="tx1"/>
                </a:solidFill>
                <a:uFillTx/>
              </a:rPr>
              <a:t>}</a:t>
            </a:r>
            <a:endParaRPr lang="zh-CN" altLang="en-US" sz="4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1825"/>
            <a:ext cx="10515600" cy="5545455"/>
          </a:xfrm>
        </p:spPr>
        <p:txBody>
          <a:bodyPr>
            <a:normAutofit fontScale="40000"/>
          </a:bodyPr>
          <a:p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int main()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{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scanf("%d%d",&amp;n,&amp;m);。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for(int i=0; i&lt;=n; ++i) A[i]=read();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for(int i=0; i&lt;=m; ++i) B[i]=read();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int lim=1,len=0;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while(lim&lt;=n+m) lim&lt;&lt;=1,++len;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inv_lim=FP(lim,P-2);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for(int i=1; i&lt;lim; ++i)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    rev[i] = (rev[i&gt;&gt;1]&gt;&gt;1) | ((i&amp;1)&lt;&lt;len-1);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NTT(A,lim,1), NTT(B,lim,1);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for(int i=0; i&lt;lim; ++i) A[i]=A[i]*B[i]%P;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NTT(A,lim,-1);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for(int i=0; i&lt;=n+m; ++i) printf("%lld ",A[i]);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    return 0;</a:t>
            </a:r>
            <a:endParaRPr lang="zh-CN" altLang="en-US" sz="3000">
              <a:solidFill>
                <a:schemeClr val="tx1"/>
              </a:solidFill>
              <a:uFillTx/>
            </a:endParaRPr>
          </a:p>
          <a:p>
            <a:r>
              <a:rPr lang="zh-CN" altLang="en-US" sz="3000">
                <a:solidFill>
                  <a:schemeClr val="tx1"/>
                </a:solidFill>
                <a:uFillTx/>
              </a:rPr>
              <a:t>}</a:t>
            </a:r>
            <a:endParaRPr lang="zh-CN" altLang="en-US" sz="3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380"/>
          </a:xfrm>
        </p:spPr>
        <p:txBody>
          <a:bodyPr/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HDU 4609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HDU 5307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洛谷 </a:t>
            </a:r>
            <a:r>
              <a:rPr lang="en-US" altLang="zh-CN" dirty="0">
                <a:sym typeface="+mn-ea"/>
              </a:rPr>
              <a:t>P3803(</a:t>
            </a:r>
            <a:r>
              <a:rPr lang="zh-CN" altLang="en-US" dirty="0">
                <a:sym typeface="+mn-ea"/>
              </a:rPr>
              <a:t>板子题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洛谷 </a:t>
            </a:r>
            <a:r>
              <a:rPr lang="en-US" altLang="zh-CN" dirty="0">
                <a:sym typeface="+mn-ea"/>
              </a:rPr>
              <a:t>P1919 (</a:t>
            </a:r>
            <a:r>
              <a:rPr lang="zh-CN" altLang="en-US" dirty="0">
                <a:sym typeface="+mn-ea"/>
              </a:rPr>
              <a:t>板子题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洛谷 </a:t>
            </a:r>
            <a:r>
              <a:rPr lang="en-US" altLang="zh-CN" dirty="0">
                <a:sym typeface="+mn-ea"/>
              </a:rPr>
              <a:t>P4721</a:t>
            </a:r>
            <a:endParaRPr lang="zh-CN" altLang="en-US" u="sng" dirty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多项式表示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系数表示法：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点值表示法：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2447925"/>
            <a:ext cx="10008870" cy="647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" y="4472305"/>
            <a:ext cx="9451975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2125"/>
            <a:ext cx="10515600" cy="5685155"/>
          </a:xfrm>
        </p:spPr>
        <p:txBody>
          <a:bodyPr/>
          <a:p>
            <a:r>
              <a:rPr lang="zh-CN" altLang="en-US"/>
              <a:t>考虑两个多项式相乘，对于系数表示法，需要将一个多项式的每一项与另一个多项式的每一项相乘，时间复杂度为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；</a:t>
            </a:r>
            <a:r>
              <a:rPr lang="zh-CN" altLang="en-US"/>
              <a:t>但对于点值表示法，我们只需要将相同</a:t>
            </a:r>
            <a:r>
              <a:rPr lang="en-US" altLang="zh-CN"/>
              <a:t>x</a:t>
            </a:r>
            <a:r>
              <a:rPr lang="zh-CN" altLang="en-US"/>
              <a:t>对应的点值相乘，时间复杂度为</a:t>
            </a:r>
            <a:r>
              <a:rPr lang="en-US" altLang="zh-CN"/>
              <a:t>O(n)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直接将一个多项式转换为点值表示法的时间复杂度为</a:t>
            </a:r>
            <a:r>
              <a:rPr lang="en-US" altLang="zh-CN">
                <a:sym typeface="+mn-ea"/>
              </a:rPr>
              <a:t>O(n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，但是我们可以选取一些特殊的点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</a:t>
            </a:r>
            <a:r>
              <a:rPr lang="zh-CN" altLang="en-US"/>
              <a:t>次单位根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</a:t>
            </a:r>
            <a:r>
              <a:rPr lang="zh-CN" altLang="en-US"/>
              <a:t>次单位根是指一个复数，满足ω</a:t>
            </a:r>
            <a:r>
              <a:rPr lang="en-US" altLang="zh-CN" baseline="30000"/>
              <a:t>n</a:t>
            </a:r>
            <a:r>
              <a:rPr lang="en-US" altLang="zh-CN"/>
              <a:t>==1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                                     </a:t>
            </a:r>
            <a:r>
              <a:rPr lang="zh-CN" altLang="en-US"/>
              <a:t>性质：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9810" y="2495550"/>
            <a:ext cx="4503420" cy="3901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60" y="2591435"/>
            <a:ext cx="5379720" cy="654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475" y="3882390"/>
            <a:ext cx="2696210" cy="1918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4" name="内容占位符 1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74675" y="1550670"/>
          <a:ext cx="1104328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3556000" imgH="1777365" progId="Equation.KSEE3">
                  <p:embed/>
                </p:oleObj>
              </mc:Choice>
              <mc:Fallback>
                <p:oleObj name="" r:id="rId2" imgW="3556000" imgH="17773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675" y="1550670"/>
                        <a:ext cx="11043285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74675" y="365125"/>
            <a:ext cx="10779125" cy="1325880"/>
          </a:xfrm>
        </p:spPr>
        <p:txBody>
          <a:bodyPr/>
          <a:p>
            <a:r>
              <a:rPr lang="en-US" altLang="zh-CN"/>
              <a:t>FFT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055" y="1266190"/>
            <a:ext cx="970026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IFFT(</a:t>
            </a:r>
            <a:r>
              <a:rPr lang="zh-CN" altLang="en-US">
                <a:sym typeface="+mn-ea"/>
              </a:rPr>
              <a:t>点值表达式转系数表达式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rcRect t="49116" r="65475" b="458"/>
          <a:stretch>
            <a:fillRect/>
          </a:stretch>
        </p:blipFill>
        <p:spPr>
          <a:xfrm>
            <a:off x="5606415" y="1390650"/>
            <a:ext cx="2023110" cy="1939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-748" b="49637"/>
          <a:stretch>
            <a:fillRect/>
          </a:stretch>
        </p:blipFill>
        <p:spPr>
          <a:xfrm>
            <a:off x="907415" y="1390650"/>
            <a:ext cx="4790440" cy="1940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5" y="4417695"/>
            <a:ext cx="4366260" cy="17373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7415" y="3979545"/>
            <a:ext cx="369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左边矩阵的逆矩阵有固定形式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4620"/>
            <a:ext cx="10515600" cy="4772660"/>
          </a:xfrm>
        </p:spPr>
        <p:txBody>
          <a:bodyPr>
            <a:normAutofit fontScale="25000"/>
          </a:bodyPr>
          <a:p>
            <a:pPr marL="0" indent="0" fontAlgn="auto">
              <a:lnSpc>
                <a:spcPct val="50000"/>
              </a:lnSpc>
              <a:buNone/>
            </a:pP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void fft(cp *a,int n,int bz)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if(n==1) return 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int mid=n/2;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cp b[n+5];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for(int i=0;i&lt;mid;i++)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b[i]=a[2*i],b[i+mid]=a[2*i+1];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for(int i=0;i&lt;n;i++)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a[i]=b[i];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fft(a,n/2,bz);fft(a+mid,n/2,bz);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for(int i=0;i&lt;mid;i++)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{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cp t(cos(2*pi*i/n),bz*sin(2*pi*i/n));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b[i]=a[i]+t*a[i+mid];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b[i+mid]=a[i]-t*a[i+mid];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}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for(int i=0;i&lt;n;i++)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        a[i]=b[i];</a:t>
            </a:r>
            <a:endParaRPr lang="zh-CN" altLang="en-US" sz="4800">
              <a:solidFill>
                <a:schemeClr val="tx1"/>
              </a:solidFill>
              <a:uFillTx/>
            </a:endParaRPr>
          </a:p>
          <a:p>
            <a:pPr fontAlgn="auto">
              <a:lnSpc>
                <a:spcPct val="50000"/>
              </a:lnSpc>
            </a:pPr>
            <a:r>
              <a:rPr lang="zh-CN" altLang="en-US" sz="4800">
                <a:solidFill>
                  <a:schemeClr val="tx1"/>
                </a:solidFill>
                <a:uFillTx/>
              </a:rPr>
              <a:t>}</a:t>
            </a:r>
            <a:endParaRPr lang="zh-CN" altLang="en-US" sz="48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FFT</a:t>
            </a:r>
            <a:r>
              <a:rPr lang="zh-CN" altLang="en-US"/>
              <a:t>迭代优化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递归结构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可以发现规律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2327275"/>
            <a:ext cx="4069080" cy="1440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4364355"/>
            <a:ext cx="6081395" cy="1031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95235" y="2586355"/>
            <a:ext cx="4385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的两倍相当于</a:t>
            </a:r>
            <a:r>
              <a:rPr lang="en-US" altLang="zh-CN"/>
              <a:t>x&lt;&lt;1</a:t>
            </a:r>
            <a:r>
              <a:rPr lang="zh-CN" altLang="en-US"/>
              <a:t>，反转后的</a:t>
            </a:r>
            <a:r>
              <a:rPr lang="en-US" altLang="zh-CN"/>
              <a:t>r[x]</a:t>
            </a:r>
            <a:r>
              <a:rPr lang="zh-CN" altLang="en-US"/>
              <a:t>相当于</a:t>
            </a:r>
            <a:r>
              <a:rPr lang="en-US" altLang="zh-CN"/>
              <a:t>r[x&gt;&gt;1]&gt;&gt;1</a:t>
            </a:r>
            <a:r>
              <a:rPr lang="zh-CN" altLang="en-US"/>
              <a:t>，</a:t>
            </a:r>
            <a:r>
              <a:rPr lang="zh-CN" altLang="en-US"/>
              <a:t>如果是奇数，它的末尾为一，反转之后则开头为一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87945" y="3664585"/>
            <a:ext cx="361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uFillTx/>
                <a:sym typeface="+mn-ea"/>
              </a:rPr>
              <a:t>R[i]=(R[i&gt;&gt;1]&gt;&gt;1)|((i&amp;1)&lt;&lt;(L-1));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144,&quot;width&quot;:709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3938</Words>
  <Application>WPS 演示</Application>
  <PresentationFormat>宽屏</PresentationFormat>
  <Paragraphs>229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FFT/NTT</vt:lpstr>
      <vt:lpstr>多项式表示</vt:lpstr>
      <vt:lpstr>PowerPoint 演示文稿</vt:lpstr>
      <vt:lpstr>n次单位根</vt:lpstr>
      <vt:lpstr>FFT</vt:lpstr>
      <vt:lpstr>PowerPoint 演示文稿</vt:lpstr>
      <vt:lpstr>IFFT</vt:lpstr>
      <vt:lpstr>递归代码</vt:lpstr>
      <vt:lpstr>FFT迭代优化</vt:lpstr>
      <vt:lpstr>例：洛谷P3803 多项式乘法</vt:lpstr>
      <vt:lpstr>PowerPoint 演示文稿</vt:lpstr>
      <vt:lpstr>PowerPoint 演示文稿</vt:lpstr>
      <vt:lpstr>PowerPoint 演示文稿</vt:lpstr>
      <vt:lpstr>原根</vt:lpstr>
      <vt:lpstr>NTT(快速数论变换)</vt:lpstr>
      <vt:lpstr>例：洛谷3803（还是刚才的那个题）</vt:lpstr>
      <vt:lpstr>PowerPoint 演示文稿</vt:lpstr>
      <vt:lpstr>PowerPoint 演示文稿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QYH</dc:creator>
  <cp:lastModifiedBy>QYH</cp:lastModifiedBy>
  <cp:revision>11</cp:revision>
  <dcterms:created xsi:type="dcterms:W3CDTF">2021-01-30T11:26:00Z</dcterms:created>
  <dcterms:modified xsi:type="dcterms:W3CDTF">2021-01-31T02:38:16Z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