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9" r:id="rId10"/>
    <p:sldId id="270" r:id="rId11"/>
    <p:sldId id="271" r:id="rId12"/>
    <p:sldId id="262" r:id="rId13"/>
    <p:sldId id="26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805"/>
            <a:ext cx="12192000" cy="6676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P3370 字符串hash</a:t>
            </a:r>
            <a:endParaRPr lang="zh-CN" altLang="en-US"/>
          </a:p>
          <a:p>
            <a:r>
              <a:rPr lang="zh-CN" altLang="en-US"/>
              <a:t>P2957 字符串hash</a:t>
            </a:r>
            <a:endParaRPr lang="zh-CN" altLang="en-US"/>
          </a:p>
          <a:p>
            <a:r>
              <a:rPr lang="zh-CN" altLang="en-US"/>
              <a:t>P5018 二叉树的同构</a:t>
            </a:r>
            <a:endParaRPr lang="zh-CN" altLang="en-US"/>
          </a:p>
          <a:p>
            <a:r>
              <a:rPr lang="zh-CN" altLang="en-US"/>
              <a:t>P4503 需要技巧的hash</a:t>
            </a:r>
            <a:endParaRPr lang="zh-CN" altLang="en-US"/>
          </a:p>
          <a:p>
            <a:r>
              <a:rPr lang="zh-CN" altLang="en-US"/>
              <a:t>P6306 hash表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AcWing 137. 雪花雪花雪花</a:t>
            </a:r>
            <a:endParaRPr lang="zh-CN" altLang="en-US"/>
          </a:p>
          <a:p>
            <a:r>
              <a:rPr lang="zh-CN" altLang="en-US"/>
              <a:t>AcWing 138. 兔子与兔子</a:t>
            </a:r>
            <a:endParaRPr lang="zh-CN" altLang="en-US"/>
          </a:p>
          <a:p>
            <a:r>
              <a:rPr lang="zh-CN" altLang="en-US"/>
              <a:t>AcWing 139. 回文子串的最大长度</a:t>
            </a:r>
            <a:endParaRPr lang="zh-CN" altLang="en-US"/>
          </a:p>
          <a:p>
            <a:r>
              <a:rPr lang="zh-CN" altLang="en-US"/>
              <a:t>AcWing 140. 后缀数组</a:t>
            </a:r>
            <a:r>
              <a:rPr lang="en-US" altLang="zh-CN"/>
              <a:t>(</a:t>
            </a:r>
            <a:r>
              <a:rPr lang="zh-CN" altLang="en-US"/>
              <a:t>选做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POJ2002(</a:t>
            </a:r>
            <a:r>
              <a:rPr lang="zh-CN" altLang="en-US"/>
              <a:t>选做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Hash(</a:t>
            </a:r>
            <a:r>
              <a:rPr lang="zh-CN" altLang="en-US" strike="dblStrike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蛤丝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哈希其实是所有字符串操作中，最简单的操作了（。哈希的过程，其实可以看作对一个串的单向加密过程，并且需要保证所加的密不能高概率重复（就像不能让隔壁老王轻易地用它家的钥匙打开你家门一样qwq），通过这种方式来替代一些很费时间的操作。</a:t>
            </a:r>
            <a:endParaRPr lang="zh-CN" altLang="en-US"/>
          </a:p>
          <a:p>
            <a:r>
              <a:rPr lang="zh-CN" altLang="en-US"/>
              <a:t>比如，最常见的，当然就是通过哈希数组来判断几个串是否相同（洛谷P3370）。此处的操作呢，很简单，就是对于每个串，我们通过一个固定的转换方式，将相同的串使其的“密”一定相同，不同的串 尽量 不同。</a:t>
            </a:r>
            <a:endParaRPr lang="zh-CN" altLang="en-US"/>
          </a:p>
          <a:p>
            <a:r>
              <a:rPr lang="zh-CN" altLang="en-US"/>
              <a:t>此处有人指出：那难道不能先比对字符串长度，然后比对ASCLL码之和吗？事实上显然是不行的（比如ab和ba，并不是同一个串，但是如是做却会让其认为是qwq）。这种情况就叫做hash冲突，并且在如此的单向加密哈希中，hash冲突的情况在所难免（bzoj就有这种让你给出一组样例，使得一段哈希代码冲突的题，读者可以尝试尝试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我们此处介绍的，即是最常见的一种哈希：进制哈希。进制哈希的核心便是给出一个固定进制base，将一个串的每一个元素看做一个进制位上的数字，所以这个串就可以看做一个base进制的数，那么这个数就是这个串的哈希值；则我们通过比对每个串的的哈希值，即可判断两个串是否相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无错</a:t>
            </a:r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其实原理很简单，就是我们要记录每一个已经诞生的哈希值，然后对于每一个新的哈希值，我们都可以来判断是否和已有的哈希值冲突，如果冲突，那么可以将这个新的哈希值不断加上一个大质数，直到不再冲突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</a:t>
            </a:r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这其实就是你用不同的两种或多种方式哈希，然后分别比对每一种哈希值是否相同——显然是增加了空间和时间，但也确实增加了其正确性。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 descr="o_ow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785" y="2784475"/>
            <a:ext cx="8604250" cy="2880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自然溢出</a:t>
            </a:r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unsigned long long</a:t>
            </a:r>
            <a:r>
              <a:rPr lang="zh-CN" altLang="en-US"/>
              <a:t>的上界完成自然溢出，相对于普通的</a:t>
            </a:r>
            <a:r>
              <a:rPr lang="en-US" altLang="zh-CN"/>
              <a:t>hash</a:t>
            </a:r>
            <a:r>
              <a:rPr lang="zh-CN" altLang="en-US"/>
              <a:t>由于不需要取模速度更快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</a:t>
            </a:r>
            <a:r>
              <a:rPr lang="zh-CN" altLang="zh-CN"/>
              <a:t>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9fcc3cec3fdfc035f8e2b9cd63f8794a4c226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465" y="1490345"/>
            <a:ext cx="5744845" cy="4996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0"/>
            <a:ext cx="12192000" cy="6640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0"/>
            <a:ext cx="1032319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6615,&quot;width&quot;:762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WPS 演示</Application>
  <PresentationFormat>宽屏</PresentationFormat>
  <Paragraphs>39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Hash</vt:lpstr>
      <vt:lpstr>什么是Hash(蛤丝)</vt:lpstr>
      <vt:lpstr>PowerPoint 演示文稿</vt:lpstr>
      <vt:lpstr>无错Hash</vt:lpstr>
      <vt:lpstr>多重Hash</vt:lpstr>
      <vt:lpstr>自然溢出Hash</vt:lpstr>
      <vt:lpstr>Hash表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xx</cp:lastModifiedBy>
  <cp:revision>173</cp:revision>
  <dcterms:created xsi:type="dcterms:W3CDTF">2019-06-19T02:08:00Z</dcterms:created>
  <dcterms:modified xsi:type="dcterms:W3CDTF">2021-07-25T01:37:48Z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490374407BF24A09B5C698ACEF1783F2</vt:lpwstr>
  </property>
</Properties>
</file>