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E504-34A1-44E4-8298-8F81D634D4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63BB-8EBA-40C1-A39B-17D9B9429C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E504-34A1-44E4-8298-8F81D634D4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63BB-8EBA-40C1-A39B-17D9B9429C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E504-34A1-44E4-8298-8F81D634D4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63BB-8EBA-40C1-A39B-17D9B9429C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E504-34A1-44E4-8298-8F81D634D4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63BB-8EBA-40C1-A39B-17D9B9429C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E504-34A1-44E4-8298-8F81D634D4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63BB-8EBA-40C1-A39B-17D9B9429C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E504-34A1-44E4-8298-8F81D634D4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63BB-8EBA-40C1-A39B-17D9B9429C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E504-34A1-44E4-8298-8F81D634D4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63BB-8EBA-40C1-A39B-17D9B9429C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E504-34A1-44E4-8298-8F81D634D4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63BB-8EBA-40C1-A39B-17D9B9429C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E504-34A1-44E4-8298-8F81D634D4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63BB-8EBA-40C1-A39B-17D9B9429C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E504-34A1-44E4-8298-8F81D634D4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63BB-8EBA-40C1-A39B-17D9B9429C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E504-34A1-44E4-8298-8F81D634D4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63BB-8EBA-40C1-A39B-17D9B9429C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0E504-34A1-44E4-8298-8F81D634D4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A63BB-8EBA-40C1-A39B-17D9B9429C0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d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字典树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28794" y="5357826"/>
            <a:ext cx="6400800" cy="1752600"/>
          </a:xfrm>
        </p:spPr>
        <p:txBody>
          <a:bodyPr/>
          <a:lstStyle/>
          <a:p>
            <a:r>
              <a:rPr lang="en-US" altLang="zh-CN" dirty="0"/>
              <a:t>	</a:t>
            </a:r>
            <a:r>
              <a:rPr lang="en-US" altLang="zh-CN" dirty="0" smtClean="0"/>
              <a:t>			by </a:t>
            </a:r>
            <a:r>
              <a:rPr lang="en-US" altLang="zh-CN" dirty="0" err="1" smtClean="0"/>
              <a:t>nefu_cbw</a:t>
            </a:r>
            <a:endParaRPr lang="zh-CN" alt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查询字符串 “</a:t>
            </a:r>
            <a:r>
              <a:rPr lang="en-US" altLang="zh-CN" b="1" dirty="0" smtClean="0"/>
              <a:t>cat</a:t>
            </a:r>
            <a:r>
              <a:rPr lang="zh-CN" altLang="en-US" b="1" dirty="0" smtClean="0"/>
              <a:t>”是否在</a:t>
            </a:r>
            <a:r>
              <a:rPr lang="en-US" b="1" dirty="0" err="1" smtClean="0"/>
              <a:t>Trie</a:t>
            </a:r>
            <a:r>
              <a:rPr lang="zh-CN" altLang="en-US" b="1" dirty="0" smtClean="0"/>
              <a:t>里</a:t>
            </a:r>
            <a:endParaRPr lang="zh-CN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1934522" y="1600200"/>
            <a:ext cx="527495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0" y="1162184"/>
            <a:ext cx="9144000" cy="519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Phone List(POJ3630)</a:t>
            </a:r>
            <a:endParaRPr lang="zh-CN" alt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357158" y="1500174"/>
            <a:ext cx="8229600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642910" y="1284243"/>
            <a:ext cx="7572427" cy="497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571603" y="26377"/>
            <a:ext cx="5898085" cy="6688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扩展：</a:t>
            </a:r>
            <a:r>
              <a:rPr lang="en-US" altLang="zh-CN" b="1" dirty="0" smtClean="0"/>
              <a:t>0-1</a:t>
            </a:r>
            <a:r>
              <a:rPr lang="zh-CN" altLang="en-US" b="1" dirty="0" smtClean="0"/>
              <a:t>字典树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每一个分支仅有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两种情况。</a:t>
            </a:r>
            <a:endParaRPr lang="en-US" altLang="zh-CN" dirty="0" smtClean="0"/>
          </a:p>
          <a:p>
            <a:r>
              <a:rPr lang="zh-CN" altLang="en-US" dirty="0" smtClean="0"/>
              <a:t>主要用于解决异或问题。</a:t>
            </a:r>
            <a:endParaRPr lang="zh-CN" alt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Xor</a:t>
            </a:r>
            <a:r>
              <a:rPr lang="en-US" altLang="zh-CN" dirty="0" smtClean="0"/>
              <a:t> Sum(hdu4825)</a:t>
            </a:r>
            <a:endParaRPr lang="zh-CN" alt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548182" y="1285860"/>
            <a:ext cx="8138618" cy="4714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https://paste.ubuntu.com/p/pmm9HXvwBC/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概念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字典树，也称 </a:t>
            </a:r>
            <a:r>
              <a:rPr lang="en-US" altLang="zh-CN" dirty="0" err="1"/>
              <a:t>Trie</a:t>
            </a:r>
            <a:r>
              <a:rPr lang="en-US" altLang="zh-CN" dirty="0"/>
              <a:t> </a:t>
            </a:r>
            <a:r>
              <a:rPr lang="zh-CN" altLang="en-US" dirty="0"/>
              <a:t>或字母树，指的是某个字符串集合对应</a:t>
            </a:r>
            <a:r>
              <a:rPr lang="zh-CN" altLang="en-US" dirty="0" smtClean="0"/>
              <a:t>的有根树</a:t>
            </a:r>
            <a:r>
              <a:rPr lang="zh-CN" altLang="en-US" dirty="0"/>
              <a:t>。树的每条边上恰好对应一个字符，每个顶点代表从根到该结点的路径所对应的字符串</a:t>
            </a:r>
            <a:r>
              <a:rPr lang="en-US" altLang="zh-CN" dirty="0"/>
              <a:t>(</a:t>
            </a:r>
            <a:r>
              <a:rPr lang="zh-CN" altLang="en-US" dirty="0"/>
              <a:t>将所有经过的边上的字符按顺序连接起来</a:t>
            </a:r>
            <a:r>
              <a:rPr lang="en-US" altLang="zh-CN" dirty="0"/>
              <a:t>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字符串集合</a:t>
            </a:r>
            <a:r>
              <a:rPr lang="en-US" altLang="zh-CN" sz="3600" dirty="0"/>
              <a:t>{“</a:t>
            </a:r>
            <a:r>
              <a:rPr lang="en-US" sz="3600" dirty="0"/>
              <a:t>AAA” “AAG” “T” “TCA” “TG”}</a:t>
            </a:r>
            <a:endParaRPr lang="zh-CN" altLang="en-US" sz="3600" dirty="0"/>
          </a:p>
        </p:txBody>
      </p:sp>
      <p:pic>
        <p:nvPicPr>
          <p:cNvPr id="4" name="内容占位符 3" descr="1.pn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85918" y="1362994"/>
            <a:ext cx="5500726" cy="4936265"/>
          </a:xfr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初始化</a:t>
            </a:r>
            <a:endParaRPr lang="zh-CN" altLang="en-US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2500298" y="1928802"/>
            <a:ext cx="4572032" cy="3355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b="1" dirty="0" smtClean="0"/>
            </a:br>
            <a:r>
              <a:rPr lang="en-US" b="1" dirty="0" smtClean="0"/>
              <a:t>{“</a:t>
            </a:r>
            <a:r>
              <a:rPr lang="en-US" b="1" dirty="0" err="1" smtClean="0"/>
              <a:t>cab”,“cos”,“car”,“cat”,“cate”,“rain</a:t>
            </a:r>
            <a:r>
              <a:rPr lang="en-US" b="1" dirty="0" smtClean="0"/>
              <a:t>”} </a:t>
            </a:r>
            <a:r>
              <a:rPr lang="zh-CN" altLang="en-US" b="1" dirty="0" smtClean="0"/>
              <a:t>将集合里的字符串依次插入字典树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1785918" y="1785926"/>
            <a:ext cx="567012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1714480" y="1428736"/>
            <a:ext cx="5585944" cy="4496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1714480" y="1428736"/>
            <a:ext cx="5500726" cy="4566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1714480" y="1428736"/>
            <a:ext cx="562860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6281" y="1071546"/>
            <a:ext cx="8952863" cy="4714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331</Words>
  <Application>WPS 演示</Application>
  <PresentationFormat>全屏显示(4:3)</PresentationFormat>
  <Paragraphs>27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字典树</vt:lpstr>
      <vt:lpstr>概念</vt:lpstr>
      <vt:lpstr>字符串集合{“AAA” “AAG” “T” “TCA” “TG”}</vt:lpstr>
      <vt:lpstr>初始化</vt:lpstr>
      <vt:lpstr> {“cab”,“cos”,“car”,“cat”,“cate”,“rain”} 将集合里的字符串依次插入字典树</vt:lpstr>
      <vt:lpstr>PowerPoint 演示文稿</vt:lpstr>
      <vt:lpstr>PowerPoint 演示文稿</vt:lpstr>
      <vt:lpstr>PowerPoint 演示文稿</vt:lpstr>
      <vt:lpstr>PowerPoint 演示文稿</vt:lpstr>
      <vt:lpstr>查询字符串 “cat”是否在Trie里</vt:lpstr>
      <vt:lpstr>PowerPoint 演示文稿</vt:lpstr>
      <vt:lpstr>Phone List(POJ3630)</vt:lpstr>
      <vt:lpstr>PowerPoint 演示文稿</vt:lpstr>
      <vt:lpstr>PowerPoint 演示文稿</vt:lpstr>
      <vt:lpstr>扩展：0-1字典树</vt:lpstr>
      <vt:lpstr>Xor Sum(hdu4825)</vt:lpstr>
      <vt:lpstr>https://paste.ubuntu.com/p/pmm9HXvwBC/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字典树</dc:title>
  <dc:creator>Dell</dc:creator>
  <cp:lastModifiedBy>〖九招〗</cp:lastModifiedBy>
  <cp:revision>40</cp:revision>
  <dcterms:created xsi:type="dcterms:W3CDTF">2021-01-15T13:14:00Z</dcterms:created>
  <dcterms:modified xsi:type="dcterms:W3CDTF">2021-02-19T08:08:18Z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