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409" r:id="rId4"/>
    <p:sldId id="411" r:id="rId5"/>
    <p:sldId id="410" r:id="rId6"/>
    <p:sldId id="412" r:id="rId7"/>
    <p:sldId id="413" r:id="rId8"/>
    <p:sldId id="414" r:id="rId9"/>
    <p:sldId id="415" r:id="rId10"/>
    <p:sldId id="416" r:id="rId11"/>
    <p:sldId id="417" r:id="rId12"/>
    <p:sldId id="419" r:id="rId13"/>
    <p:sldId id="420" r:id="rId14"/>
    <p:sldId id="421" r:id="rId15"/>
    <p:sldId id="422" r:id="rId16"/>
    <p:sldId id="423" r:id="rId17"/>
    <p:sldId id="418" r:id="rId18"/>
    <p:sldId id="42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4.xml"/><Relationship Id="rId3" Type="http://schemas.openxmlformats.org/officeDocument/2006/relationships/image" Target="../media/image6.jpeg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3.xml"/><Relationship Id="rId4" Type="http://schemas.openxmlformats.org/officeDocument/2006/relationships/image" Target="../media/image1.png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0.xml"/><Relationship Id="rId4" Type="http://schemas.openxmlformats.org/officeDocument/2006/relationships/image" Target="../media/image2.png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4.xml"/><Relationship Id="rId4" Type="http://schemas.openxmlformats.org/officeDocument/2006/relationships/image" Target="../media/image2.png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8.xml"/><Relationship Id="rId4" Type="http://schemas.openxmlformats.org/officeDocument/2006/relationships/image" Target="../media/image3.png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2.xml"/><Relationship Id="rId4" Type="http://schemas.openxmlformats.org/officeDocument/2006/relationships/image" Target="../media/image4.png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6.xml"/><Relationship Id="rId4" Type="http://schemas.openxmlformats.org/officeDocument/2006/relationships/image" Target="../media/image5.png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差分约束系统及其应用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杨光舜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差分约束系统求最小值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我们之前求的是</a:t>
            </a:r>
            <a:r>
              <a:rPr lang="en-US" altLang="zh-CN" dirty="0"/>
              <a:t>x1-x0&lt;=2</a:t>
            </a:r>
            <a:endParaRPr lang="en-US" altLang="zh-CN" dirty="0"/>
          </a:p>
          <a:p>
            <a:r>
              <a:rPr dirty="0"/>
              <a:t>那如果求</a:t>
            </a:r>
            <a:r>
              <a:rPr lang="en-US" altLang="zh-CN" dirty="0"/>
              <a:t>x1-x0&gt;=2</a:t>
            </a:r>
            <a:r>
              <a:rPr dirty="0"/>
              <a:t>怎么办？</a:t>
            </a:r>
            <a:endParaRPr dirty="0"/>
          </a:p>
          <a:p>
            <a:r>
              <a:rPr dirty="0"/>
              <a:t>这里我提供两种办法：</a:t>
            </a:r>
            <a:endParaRPr dirty="0"/>
          </a:p>
          <a:p>
            <a:r>
              <a:rPr dirty="0"/>
              <a:t>一种是将</a:t>
            </a:r>
            <a:r>
              <a:rPr lang="en-US" altLang="zh-CN" dirty="0"/>
              <a:t>&gt;= </a:t>
            </a:r>
            <a:r>
              <a:rPr dirty="0"/>
              <a:t>转化为 </a:t>
            </a:r>
            <a:r>
              <a:rPr lang="en-US" altLang="zh-CN" dirty="0"/>
              <a:t>&lt;= </a:t>
            </a:r>
            <a:r>
              <a:rPr dirty="0"/>
              <a:t>再去求最短路</a:t>
            </a:r>
            <a:endParaRPr dirty="0"/>
          </a:p>
          <a:p>
            <a:r>
              <a:rPr dirty="0"/>
              <a:t>另一种是 正常建图 最后求最长路。</a:t>
            </a:r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差分约束系统不等式标准化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那如果题目中既有</a:t>
            </a:r>
            <a:r>
              <a:rPr lang="en-US" altLang="zh-CN" dirty="0"/>
              <a:t>&gt;=</a:t>
            </a:r>
            <a:r>
              <a:rPr dirty="0"/>
              <a:t>又有</a:t>
            </a:r>
            <a:r>
              <a:rPr lang="en-US" altLang="zh-CN" dirty="0"/>
              <a:t>&lt;=</a:t>
            </a:r>
            <a:r>
              <a:rPr dirty="0"/>
              <a:t>怎么办呢？</a:t>
            </a:r>
            <a:endParaRPr dirty="0"/>
          </a:p>
          <a:p>
            <a:r>
              <a:rPr dirty="0"/>
              <a:t>这时我们要根据题目中要求的来转化。</a:t>
            </a:r>
            <a:endParaRPr dirty="0"/>
          </a:p>
          <a:p>
            <a:r>
              <a:rPr dirty="0"/>
              <a:t>题目如果要求最大值，那我们就统一转化为</a:t>
            </a:r>
            <a:r>
              <a:rPr lang="en-US" altLang="zh-CN" dirty="0"/>
              <a:t>&lt;=, </a:t>
            </a:r>
            <a:r>
              <a:rPr dirty="0"/>
              <a:t>然后求最短路。</a:t>
            </a:r>
            <a:endParaRPr dirty="0"/>
          </a:p>
          <a:p>
            <a:r>
              <a:rPr>
                <a:sym typeface="+mn-ea"/>
              </a:rPr>
              <a:t>题目如果要求最小值，那我们就统一转化为</a:t>
            </a:r>
            <a:r>
              <a:rPr lang="en-US" altLang="zh-CN">
                <a:sym typeface="+mn-ea"/>
              </a:rPr>
              <a:t>&gt;=, </a:t>
            </a:r>
            <a:r>
              <a:rPr>
                <a:sym typeface="+mn-ea"/>
              </a:rPr>
              <a:t>然后求最长路。</a:t>
            </a:r>
            <a:endParaRPr dirty="0"/>
          </a:p>
          <a:p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差分约束系统一些细节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x1-x0&lt;2 </a:t>
            </a:r>
            <a:r>
              <a:rPr dirty="0"/>
              <a:t>怎么办？</a:t>
            </a:r>
            <a:endParaRPr dirty="0"/>
          </a:p>
          <a:p>
            <a:r>
              <a:rPr lang="en-US" altLang="zh-CN" dirty="0"/>
              <a:t>x1-x0&lt;2   =&gt;  x1-x0&lt;=1</a:t>
            </a:r>
            <a:endParaRPr lang="en-US" altLang="zh-CN" dirty="0"/>
          </a:p>
          <a:p>
            <a:endParaRPr dirty="0"/>
          </a:p>
          <a:p>
            <a:r>
              <a:rPr lang="en-US" altLang="zh-CN" dirty="0"/>
              <a:t>x1-x0==2</a:t>
            </a:r>
            <a:r>
              <a:rPr dirty="0"/>
              <a:t>怎么办？</a:t>
            </a:r>
            <a:endParaRPr dirty="0"/>
          </a:p>
          <a:p>
            <a:r>
              <a:rPr lang="en-US" altLang="zh-CN" dirty="0"/>
              <a:t>x1-x0==2   =&gt;   x1-x0&lt;=2&amp;&amp;x1-x0&gt;=2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x0&gt;=2</a:t>
            </a:r>
            <a:r>
              <a:rPr dirty="0"/>
              <a:t>怎么办？</a:t>
            </a:r>
            <a:endParaRPr dirty="0"/>
          </a:p>
          <a:p>
            <a:r>
              <a:rPr dirty="0"/>
              <a:t>我们可以自己建立一个点</a:t>
            </a:r>
            <a:r>
              <a:rPr lang="en-US" altLang="zh-CN" dirty="0"/>
              <a:t>x0</a:t>
            </a:r>
            <a:r>
              <a:rPr dirty="0"/>
              <a:t>，规定</a:t>
            </a:r>
            <a:r>
              <a:rPr lang="en-US" altLang="zh-CN" dirty="0"/>
              <a:t>x0=0</a:t>
            </a:r>
            <a:r>
              <a:rPr dirty="0"/>
              <a:t>， 这样就可以转化为</a:t>
            </a:r>
            <a:r>
              <a:rPr lang="en-US" altLang="zh-CN" dirty="0"/>
              <a:t>x1-x0&gt;=2</a:t>
            </a:r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经典例题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490345"/>
            <a:ext cx="10968990" cy="513461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hdu3440 - House man</a:t>
            </a:r>
            <a:endParaRPr lang="zh-CN" altLang="en-US" dirty="0"/>
          </a:p>
          <a:p>
            <a:r>
              <a:rPr lang="zh-CN" altLang="en-US" dirty="0"/>
              <a:t>题意：有n栋房子，给出每栋房子的高度和开始时的相对位置，可以移动一些房子，但不能改变这些房子的相对位置，现在从最矮的房子开始，每次跳至比它高的第一栋房子， 而且每次跳跃的水平距离最大是D，房子不能在同一位置，只能在整点位置。问最矮的房子和最高的房子之间的最大距离可以是多少？如果不能从最矮的房子到达最高的房子则输出-1.</a:t>
            </a:r>
            <a:endParaRPr lang="zh-CN" altLang="en-US" dirty="0"/>
          </a:p>
          <a:p>
            <a:r>
              <a:rPr lang="en-US" altLang="zh-CN" dirty="0"/>
              <a:t>Sample Input</a:t>
            </a:r>
            <a:endParaRPr lang="en-US" altLang="zh-CN" dirty="0"/>
          </a:p>
          <a:p>
            <a:r>
              <a:rPr lang="en-US" altLang="zh-CN" dirty="0"/>
              <a:t>1</a:t>
            </a:r>
            <a:endParaRPr lang="en-US" altLang="zh-CN" dirty="0"/>
          </a:p>
          <a:p>
            <a:r>
              <a:rPr lang="en-US" altLang="zh-CN" dirty="0"/>
              <a:t>4 4 </a:t>
            </a:r>
            <a:endParaRPr lang="en-US" altLang="zh-CN" dirty="0"/>
          </a:p>
          <a:p>
            <a:r>
              <a:rPr lang="en-US" altLang="zh-CN" dirty="0"/>
              <a:t>20 30 10 40 </a:t>
            </a:r>
            <a:endParaRPr lang="en-US" altLang="zh-CN" dirty="0"/>
          </a:p>
          <a:p>
            <a:r>
              <a:rPr lang="en-US" altLang="zh-CN" dirty="0"/>
              <a:t>Sample Output</a:t>
            </a:r>
            <a:endParaRPr lang="en-US" altLang="zh-CN" dirty="0"/>
          </a:p>
          <a:p>
            <a:r>
              <a:rPr lang="en-US" altLang="zh-CN" dirty="0"/>
              <a:t>Case 1: 3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经典例题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我们假设</a:t>
            </a:r>
            <a:r>
              <a:rPr lang="en-US" altLang="zh-CN" dirty="0"/>
              <a:t>xi</a:t>
            </a:r>
            <a:r>
              <a:rPr dirty="0"/>
              <a:t>代表从位置</a:t>
            </a:r>
            <a:r>
              <a:rPr lang="en-US" altLang="zh-CN" dirty="0"/>
              <a:t>0</a:t>
            </a:r>
            <a:r>
              <a:rPr dirty="0"/>
              <a:t>到</a:t>
            </a:r>
            <a:r>
              <a:rPr lang="en-US" altLang="zh-CN" dirty="0"/>
              <a:t>i</a:t>
            </a:r>
            <a:r>
              <a:rPr dirty="0"/>
              <a:t>号房子</a:t>
            </a:r>
            <a:r>
              <a:rPr dirty="0"/>
              <a:t>的距离</a:t>
            </a:r>
            <a:endParaRPr lang="zh-CN" altLang="en-US" dirty="0"/>
          </a:p>
          <a:p>
            <a:r>
              <a:rPr lang="zh-CN" altLang="en-US" dirty="0"/>
              <a:t>样例列出的不等式：</a:t>
            </a:r>
            <a:endParaRPr lang="zh-CN" altLang="en-US" dirty="0"/>
          </a:p>
          <a:p>
            <a:r>
              <a:rPr lang="en-US" altLang="zh-CN" dirty="0"/>
              <a:t>x3-x1&lt;=4</a:t>
            </a:r>
            <a:endParaRPr lang="en-US" altLang="zh-CN" dirty="0"/>
          </a:p>
          <a:p>
            <a:r>
              <a:rPr lang="en-US" altLang="zh-CN" dirty="0"/>
              <a:t>x2-x1&lt;=4</a:t>
            </a:r>
            <a:endParaRPr lang="en-US" altLang="zh-CN" dirty="0"/>
          </a:p>
          <a:p>
            <a:r>
              <a:rPr lang="en-US" altLang="zh-CN" dirty="0"/>
              <a:t>x4-x2&lt;=4</a:t>
            </a:r>
            <a:endParaRPr lang="en-US" altLang="zh-CN" dirty="0"/>
          </a:p>
          <a:p>
            <a:r>
              <a:rPr dirty="0"/>
              <a:t>还有隐藏的不等式</a:t>
            </a:r>
            <a:endParaRPr dirty="0"/>
          </a:p>
          <a:p>
            <a:r>
              <a:rPr lang="en-US" altLang="zh-CN" dirty="0"/>
              <a:t>x2-x1&gt;=1</a:t>
            </a:r>
            <a:endParaRPr lang="en-US" altLang="zh-CN" dirty="0"/>
          </a:p>
          <a:p>
            <a:r>
              <a:rPr lang="en-US" altLang="zh-CN" dirty="0"/>
              <a:t>x3-x2&gt;=1</a:t>
            </a:r>
            <a:endParaRPr lang="en-US" altLang="zh-CN" dirty="0"/>
          </a:p>
          <a:p>
            <a:r>
              <a:rPr lang="en-US" altLang="zh-CN" dirty="0"/>
              <a:t>x4-x3&gt;=1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dirty="0"/>
              <a:t>最后建出的图：</a:t>
            </a:r>
            <a:endParaRPr dirty="0"/>
          </a:p>
          <a:p>
            <a:endParaRPr dirty="0"/>
          </a:p>
        </p:txBody>
      </p:sp>
      <p:pic>
        <p:nvPicPr>
          <p:cNvPr id="6" name="图片 5" descr="Screenshot_20210110_114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0" y="2360930"/>
            <a:ext cx="7492365" cy="35540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谢谢大家观看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什么是差分约束系统？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差分约束系统的定义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  <a:p>
            <a:r>
              <a:rPr lang="zh-CN" altLang="en-US" dirty="0"/>
              <a:t>如若一个系统由n个变量和m个不等式组成，并且这m个不等式对应的系数矩阵中每一行有且仅有一个1和-1，其它的都为0，这样的系统称为差分约束( difference constraints )系统。</a:t>
            </a:r>
            <a:endParaRPr lang="zh-CN" altLang="en-US" dirty="0"/>
          </a:p>
          <a:p>
            <a:r>
              <a:rPr lang="zh-CN" altLang="en-US" dirty="0"/>
              <a:t>定义很复杂，我们通过下面例子解释：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根据以上约束，我们求一下</a:t>
            </a:r>
            <a:r>
              <a:rPr lang="en-US" altLang="zh-CN" dirty="0"/>
              <a:t>x3-x0</a:t>
            </a:r>
            <a:r>
              <a:rPr dirty="0"/>
              <a:t>的最大值。</a:t>
            </a:r>
            <a:r>
              <a:rPr lang="en-US" altLang="zh-CN" dirty="0"/>
              <a:t>   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23085" y="3312160"/>
            <a:ext cx="3078480" cy="17602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t>差分约束系统建图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每一个约束是不是很像最短路的松弛操作？</a:t>
            </a:r>
            <a:endParaRPr lang="zh-CN" altLang="en-US" dirty="0"/>
          </a:p>
          <a:p>
            <a:r>
              <a:rPr lang="zh-CN" altLang="en-US" dirty="0"/>
              <a:t>这样我们就可以将不等式组转化为图论求解。</a:t>
            </a:r>
            <a:endParaRPr lang="zh-CN" altLang="en-US" dirty="0"/>
          </a:p>
          <a:p>
            <a:r>
              <a:rPr lang="zh-CN" altLang="en-US" dirty="0"/>
              <a:t>问题来了？我们该如何转化？</a:t>
            </a:r>
            <a:endParaRPr lang="zh-CN" altLang="en-US" dirty="0"/>
          </a:p>
          <a:p>
            <a:r>
              <a:rPr lang="en-US" altLang="zh-CN" dirty="0"/>
              <a:t>x1-x0&lt;=2   =&gt;    x1&lt;=x0+2   </a:t>
            </a:r>
            <a:r>
              <a:rPr dirty="0"/>
              <a:t>就可以建立一条</a:t>
            </a:r>
            <a:r>
              <a:rPr lang="en-US" altLang="zh-CN" dirty="0"/>
              <a:t>x0</a:t>
            </a:r>
            <a:r>
              <a:rPr dirty="0"/>
              <a:t>指向</a:t>
            </a:r>
            <a:r>
              <a:rPr lang="en-US" altLang="zh-CN" dirty="0"/>
              <a:t>x1</a:t>
            </a:r>
            <a:r>
              <a:rPr dirty="0"/>
              <a:t>的边，边权为</a:t>
            </a:r>
            <a:r>
              <a:rPr lang="en-US" altLang="zh-CN" dirty="0"/>
              <a:t>2</a:t>
            </a:r>
            <a:endParaRPr lang="en-US" altLang="zh-CN" dirty="0"/>
          </a:p>
          <a:p>
            <a:r>
              <a:rPr dirty="0"/>
              <a:t>每一个约束都建立边后就形成了一个图。</a:t>
            </a:r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差分约束系统建图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上式最后形成的图：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由于每条边权值都是该边最大值，所以我们要取从</a:t>
            </a:r>
            <a:r>
              <a:rPr lang="en-US" altLang="zh-CN" dirty="0"/>
              <a:t>x0-&gt;x3</a:t>
            </a:r>
            <a:r>
              <a:rPr dirty="0"/>
              <a:t>的最短路。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6790" y="2117090"/>
            <a:ext cx="5349240" cy="28270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t>解的存在性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上述过程中会出现三种情况</a:t>
            </a:r>
            <a:endParaRPr lang="zh-CN" altLang="en-US" dirty="0"/>
          </a:p>
          <a:p>
            <a:r>
              <a:rPr lang="zh-CN" altLang="en-US" dirty="0"/>
              <a:t>分别为有唯一解、无解、有无限解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这个图就是有唯一解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73430" y="2736215"/>
            <a:ext cx="5349240" cy="28270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>
                <a:sym typeface="+mn-ea"/>
              </a:rPr>
              <a:t>解的存在性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无解情况：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43610" y="2652395"/>
            <a:ext cx="7688580" cy="28727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解的存在性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有无限解情况：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69975" y="2702560"/>
            <a:ext cx="8023860" cy="26898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差分约束系统建图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建图时，边权有可能为负权值，所以我们不能用</a:t>
            </a:r>
            <a:r>
              <a:rPr lang="en-US" altLang="zh-CN" dirty="0"/>
              <a:t>dijkstra</a:t>
            </a:r>
            <a:r>
              <a:rPr dirty="0"/>
              <a:t>算法求最短路</a:t>
            </a:r>
            <a:endParaRPr dirty="0"/>
          </a:p>
          <a:p>
            <a:r>
              <a:rPr dirty="0"/>
              <a:t>这里我们可以用</a:t>
            </a:r>
            <a:r>
              <a:rPr lang="en-US" altLang="zh-CN" dirty="0"/>
              <a:t>spfa</a:t>
            </a:r>
            <a:r>
              <a:rPr dirty="0"/>
              <a:t>求最短路</a:t>
            </a:r>
            <a:endParaRPr dirty="0"/>
          </a:p>
          <a:p>
            <a:endParaRPr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48860" y="2190115"/>
            <a:ext cx="5141595" cy="43027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3"/>
</p:tagLst>
</file>

<file path=ppt/tags/tag1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353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12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355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FULL_TEXT_BEAUTIFY_COPY_ID" val="3"/>
</p:tagLst>
</file>

<file path=ppt/tags/tag13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132.xml><?xml version="1.0" encoding="utf-8"?>
<p:tagLst xmlns:p="http://schemas.openxmlformats.org/presentationml/2006/main">
  <p:tag name="KSO_WM_UNIT_PLACING_PICTURE_USER_VIEWPORT" val="{&quot;height&quot;:2772,&quot;width&quot;:4848}"/>
  <p:tag name="KSO_WM_FULL_TEXT_BEAUTIFY_COPY_ID" val="4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FULL_TEXT_BEAUTIFY_COPY_ID" val="150995354"/>
</p:tagLst>
</file>

<file path=ppt/tags/tag13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FULL_TEXT_BEAUTIFY_COPY_ID" val="3"/>
</p:tagLst>
</file>

<file path=ppt/tags/tag13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FULL_TEXT_BEAUTIFY_COPY_ID" val="150995356"/>
</p:tagLst>
</file>

<file path=ppt/tags/tag13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FULL_TEXT_BEAUTIFY_COPY_ID" val="3"/>
</p:tagLst>
</file>

<file path=ppt/tags/tag13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139.xml><?xml version="1.0" encoding="utf-8"?>
<p:tagLst xmlns:p="http://schemas.openxmlformats.org/presentationml/2006/main">
  <p:tag name="KSO_WM_FULL_TEXT_BEAUTIFY_COPY_ID" val="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FULL_TEXT_BEAUTIFY_COPY_ID" val="150995357"/>
</p:tagLst>
</file>

<file path=ppt/tags/tag1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FULL_TEXT_BEAUTIFY_COPY_ID" val="3"/>
</p:tagLst>
</file>

<file path=ppt/tags/tag14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143.xml><?xml version="1.0" encoding="utf-8"?>
<p:tagLst xmlns:p="http://schemas.openxmlformats.org/presentationml/2006/main">
  <p:tag name="KSO_WM_FULL_TEXT_BEAUTIFY_COPY_ID" val="4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FULL_TEXT_BEAUTIFY_COPY_ID" val="150995358"/>
</p:tagLst>
</file>

<file path=ppt/tags/tag14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FULL_TEXT_BEAUTIFY_COPY_ID" val="3"/>
</p:tagLst>
</file>

<file path=ppt/tags/tag14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147.xml><?xml version="1.0" encoding="utf-8"?>
<p:tagLst xmlns:p="http://schemas.openxmlformats.org/presentationml/2006/main">
  <p:tag name="KSO_WM_FULL_TEXT_BEAUTIFY_COPY_ID" val="4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FULL_TEXT_BEAUTIFY_COPY_ID" val="150995359"/>
</p:tagLst>
</file>

<file path=ppt/tags/tag14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FULL_TEXT_BEAUTIFY_COPY_ID" val="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151.xml><?xml version="1.0" encoding="utf-8"?>
<p:tagLst xmlns:p="http://schemas.openxmlformats.org/presentationml/2006/main">
  <p:tag name="KSO_WM_FULL_TEXT_BEAUTIFY_COPY_ID" val="4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FULL_TEXT_BEAUTIFY_COPY_ID" val="150995360"/>
</p:tagLst>
</file>

<file path=ppt/tags/tag15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FULL_TEXT_BEAUTIFY_COPY_ID" val="3"/>
</p:tagLst>
</file>

<file path=ppt/tags/tag15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155.xml><?xml version="1.0" encoding="utf-8"?>
<p:tagLst xmlns:p="http://schemas.openxmlformats.org/presentationml/2006/main">
  <p:tag name="KSO_WM_FULL_TEXT_BEAUTIFY_COPY_ID" val="4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FULL_TEXT_BEAUTIFY_COPY_ID" val="150995361"/>
</p:tagLst>
</file>

<file path=ppt/tags/tag15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FULL_TEXT_BEAUTIFY_COPY_ID" val="3"/>
</p:tagLst>
</file>

<file path=ppt/tags/tag15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FULL_TEXT_BEAUTIFY_COPY_ID" val="15099536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6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6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6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FULL_TEXT_BEAUTIFY_COPY_ID" val="3"/>
</p:tagLst>
</file>

<file path=ppt/tags/tag17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FULL_TEXT_BEAUTIFY_COPY_ID" val="150995362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WPS 演示</Application>
  <PresentationFormat>宽屏</PresentationFormat>
  <Paragraphs>126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自定义设计方案</vt:lpstr>
      <vt:lpstr>差分约束系统及其应用</vt:lpstr>
      <vt:lpstr>什么是差分约束系统？</vt:lpstr>
      <vt:lpstr>差分约束系统的定义</vt:lpstr>
      <vt:lpstr>差分约束系统建图</vt:lpstr>
      <vt:lpstr>差分约束系统建图</vt:lpstr>
      <vt:lpstr>解的存在性</vt:lpstr>
      <vt:lpstr>解的存在性</vt:lpstr>
      <vt:lpstr>解的存在性</vt:lpstr>
      <vt:lpstr>差分约束系统建图</vt:lpstr>
      <vt:lpstr>差分约束系统求最小值</vt:lpstr>
      <vt:lpstr>差分约束系统不等式标准化</vt:lpstr>
      <vt:lpstr>差分约束系统一些细节</vt:lpstr>
      <vt:lpstr>经典例题</vt:lpstr>
      <vt:lpstr>经典例题</vt:lpstr>
      <vt:lpstr>单击此处添加标题</vt:lpstr>
      <vt:lpstr>谢谢大家观看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〖九招〗</cp:lastModifiedBy>
  <cp:revision>173</cp:revision>
  <dcterms:created xsi:type="dcterms:W3CDTF">2019-06-19T02:08:00Z</dcterms:created>
  <dcterms:modified xsi:type="dcterms:W3CDTF">2021-01-11T17:11:31Z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