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5.xml" ContentType="application/vnd.openxmlformats-officedocument.themeOverr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8" r:id="rId4"/>
    <p:sldId id="270" r:id="rId5"/>
    <p:sldId id="294" r:id="rId6"/>
    <p:sldId id="295" r:id="rId7"/>
    <p:sldId id="283" r:id="rId8"/>
    <p:sldId id="285" r:id="rId9"/>
    <p:sldId id="284" r:id="rId10"/>
    <p:sldId id="304" r:id="rId11"/>
    <p:sldId id="296" r:id="rId12"/>
    <p:sldId id="305" r:id="rId13"/>
    <p:sldId id="286" r:id="rId14"/>
    <p:sldId id="290" r:id="rId15"/>
    <p:sldId id="291" r:id="rId16"/>
    <p:sldId id="287" r:id="rId17"/>
    <p:sldId id="302" r:id="rId18"/>
    <p:sldId id="306" r:id="rId19"/>
    <p:sldId id="303" r:id="rId20"/>
    <p:sldId id="26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5E"/>
    <a:srgbClr val="1E3453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78" d="100"/>
          <a:sy n="78" d="100"/>
        </p:scale>
        <p:origin x="86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78B1EC3-4D1E-4EB1-BEFB-3E8703EEFC96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D6B3D4-423C-4383-A1DC-741F23A3F489}"/>
              </a:ext>
            </a:extLst>
          </p:cNvPr>
          <p:cNvSpPr/>
          <p:nvPr userDrawn="1"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AE5E61B-3C99-4910-9501-36BA9FC99506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A10F15C-08CC-4803-BED6-1A19E4F26751}"/>
              </a:ext>
            </a:extLst>
          </p:cNvPr>
          <p:cNvSpPr>
            <a:spLocks/>
          </p:cNvSpPr>
          <p:nvPr userDrawn="1"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922505-EE2D-4160-BDDD-ED05F90268E9}"/>
              </a:ext>
            </a:extLst>
          </p:cNvPr>
          <p:cNvSpPr>
            <a:spLocks/>
          </p:cNvSpPr>
          <p:nvPr userDrawn="1"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11B12D81-D140-4823-B240-25B48F1560DB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9660664D-C6D2-4810-A5F9-F7A81F6DB66B}"/>
              </a:ext>
            </a:extLst>
          </p:cNvPr>
          <p:cNvSpPr/>
          <p:nvPr userDrawn="1"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55C1BC0B-B3C8-49B1-B1C9-E68FD4D49042}"/>
              </a:ext>
            </a:extLst>
          </p:cNvPr>
          <p:cNvSpPr/>
          <p:nvPr userDrawn="1"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58E880A-DB73-49BA-8C6C-486DA1136812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9E4F6D-0847-4EDC-9282-5C7424418E7A}"/>
              </a:ext>
            </a:extLst>
          </p:cNvPr>
          <p:cNvSpPr/>
          <p:nvPr userDrawn="1"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24526C06-9180-4AA2-A337-97AF05C5B62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FB73EEF-0A8E-41C3-BC89-7097A3055D6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EBB6B4B-B08E-4C0C-AD2F-44492330DDA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B0DEFD1-6512-4107-9860-B8C063E2FBC3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星形: 四角 2">
            <a:extLst>
              <a:ext uri="{FF2B5EF4-FFF2-40B4-BE49-F238E27FC236}">
                <a16:creationId xmlns:a16="http://schemas.microsoft.com/office/drawing/2014/main" id="{803DCD51-4C00-4158-B456-0121BC73FD6F}"/>
              </a:ext>
            </a:extLst>
          </p:cNvPr>
          <p:cNvSpPr/>
          <p:nvPr userDrawn="1"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014DB85-54DF-4983-96A9-293173F2BC56}"/>
              </a:ext>
            </a:extLst>
          </p:cNvPr>
          <p:cNvSpPr/>
          <p:nvPr userDrawn="1"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BA982E-6230-40B7-8EA9-8A1558CD29AB}"/>
              </a:ext>
            </a:extLst>
          </p:cNvPr>
          <p:cNvSpPr/>
          <p:nvPr userDrawn="1"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AC2B1D4-E172-466A-9834-92BB0DE6D837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8EF82D-499A-40FF-8C43-25683D7F3243}"/>
              </a:ext>
            </a:extLst>
          </p:cNvPr>
          <p:cNvGrpSpPr/>
          <p:nvPr userDrawn="1"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38ACE5B-8997-4814-B1D4-756E3D5CB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205F680-BBB8-4037-B92C-C9B6CEF820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C94B6344-FE73-4125-8990-1CCF46599B70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27D45CB3-D3E8-49C1-AD18-984B669955A8}"/>
              </a:ext>
            </a:extLst>
          </p:cNvPr>
          <p:cNvSpPr/>
          <p:nvPr userDrawn="1"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0AC4181-13AD-46AE-B4AA-26505246DCAA}"/>
              </a:ext>
            </a:extLst>
          </p:cNvPr>
          <p:cNvSpPr/>
          <p:nvPr userDrawn="1"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463" y="4153086"/>
            <a:ext cx="59308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4W6vJhqrHv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rYJX3WSRwF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8r4Pm9gSwT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8.6-8.14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暑假阶段学习总结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2021/8/14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AF58C-4067-45EE-8FB5-BD5F28E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38DB2-B0E5-49A0-88FB-857674F7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5E1320-71FC-4B5D-802D-DB9BBCBE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A5BAEF-EEDE-4C20-AC72-57DAA4FA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59200"/>
            <a:ext cx="9914418" cy="39634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50B72F-13E7-4FF0-9EE2-EE3F7AAD2D92}"/>
              </a:ext>
            </a:extLst>
          </p:cNvPr>
          <p:cNvSpPr txBox="1"/>
          <p:nvPr/>
        </p:nvSpPr>
        <p:spPr>
          <a:xfrm>
            <a:off x="3047205" y="510367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init()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inv[1] = 1;</a:t>
            </a:r>
          </a:p>
          <a:p>
            <a:r>
              <a:rPr lang="zh-CN" altLang="en-US" dirty="0"/>
              <a:t>    for (int i = 2; i &lt;= N; i ++)</a:t>
            </a:r>
          </a:p>
          <a:p>
            <a:r>
              <a:rPr lang="zh-CN" altLang="en-US" dirty="0"/>
              <a:t>        inv[i] = mul(dec(mod, mod / i), inv[mod % i]); 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10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6E67D4-C561-46F6-9AC0-7A7F1987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190E3-3436-4736-A041-D12D6390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0B1DB83-5B4C-40F7-99BF-CEB6B627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0"/>
            <a:ext cx="10850563" cy="1028700"/>
          </a:xfrm>
        </p:spPr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D.OR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08AE3C-F43B-4D86-896C-1221E892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36855"/>
            <a:ext cx="9228620" cy="48162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D6EDF90-ED00-4298-9F38-BD262E915E67}"/>
              </a:ext>
            </a:extLst>
          </p:cNvPr>
          <p:cNvSpPr txBox="1"/>
          <p:nvPr/>
        </p:nvSpPr>
        <p:spPr>
          <a:xfrm>
            <a:off x="6292645" y="4817806"/>
            <a:ext cx="29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总的分三种情况</a:t>
            </a:r>
          </a:p>
        </p:txBody>
      </p:sp>
    </p:spTree>
    <p:extLst>
      <p:ext uri="{BB962C8B-B14F-4D97-AF65-F5344CB8AC3E}">
        <p14:creationId xmlns:p14="http://schemas.microsoft.com/office/powerpoint/2010/main" val="252123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2EDC3-9A93-4BB5-856D-4D025519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D.OR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A7626C-BA50-46C8-9BFB-C67F507F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B3928-E59C-491B-A03A-393B4731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6243A5-2C21-4E1A-B72A-38CCED00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42625"/>
            <a:ext cx="9175275" cy="49839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023B6E-2113-45CB-92AD-152FA0F37630}"/>
              </a:ext>
            </a:extLst>
          </p:cNvPr>
          <p:cNvSpPr txBox="1"/>
          <p:nvPr/>
        </p:nvSpPr>
        <p:spPr>
          <a:xfrm>
            <a:off x="7423355" y="3982065"/>
            <a:ext cx="31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细分</a:t>
            </a:r>
            <a:r>
              <a:rPr lang="en-US" altLang="zh-CN" dirty="0"/>
              <a:t>8</a:t>
            </a:r>
            <a:r>
              <a:rPr lang="zh-CN" altLang="en-US" dirty="0"/>
              <a:t>种，有重复情况</a:t>
            </a:r>
          </a:p>
        </p:txBody>
      </p:sp>
    </p:spTree>
    <p:extLst>
      <p:ext uri="{BB962C8B-B14F-4D97-AF65-F5344CB8AC3E}">
        <p14:creationId xmlns:p14="http://schemas.microsoft.com/office/powerpoint/2010/main" val="425002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6A04E-0EC7-453F-98D5-60D549F5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C45F0-8927-41B2-A831-6E516FBA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BEFAC-8FC3-4830-9573-6F4164BF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002962-0694-4EEA-8156-26758BD64FB7}"/>
              </a:ext>
            </a:extLst>
          </p:cNvPr>
          <p:cNvSpPr txBox="1"/>
          <p:nvPr/>
        </p:nvSpPr>
        <p:spPr>
          <a:xfrm>
            <a:off x="669924" y="15509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2"/>
              </a:rPr>
              <a:t>Ubuntu 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21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3FC62-1A98-4B0E-B706-9539B366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K.Yet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Another Problem About Pi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C3CDB-6E7B-4A59-934C-0F75F750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B6AEE-B3A8-452D-AA0E-433CE964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6B9BDE-2897-47DC-B63D-5857063EB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601800"/>
            <a:ext cx="9182896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580AA-1048-4F74-95E8-42D6A471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DB9A87-0367-4804-8EDA-C0562EA6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3F290-BF6A-41B4-8D89-11C633EE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51EDA-B81E-4FAC-9F8F-D1D1FD751450}"/>
              </a:ext>
            </a:extLst>
          </p:cNvPr>
          <p:cNvSpPr txBox="1"/>
          <p:nvPr/>
        </p:nvSpPr>
        <p:spPr>
          <a:xfrm>
            <a:off x="669924" y="16146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9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  <a:r>
              <a:rPr lang="en-US" altLang="zh-CN" dirty="0"/>
              <a:t>+</a:t>
            </a:r>
            <a:r>
              <a:rPr lang="zh-CN" altLang="en-US" dirty="0"/>
              <a:t>组合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两篇博客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03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31117-13DB-41EC-9BE8-0C42F19D8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584"/>
            <a:ext cx="6371303" cy="38348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8054FC-8CF7-438D-AC06-EC02D7B40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174" y="1511584"/>
            <a:ext cx="7774438" cy="3882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01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119AB-6956-4C30-A192-CF6F187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FC08FC-0CFA-4B82-8BB1-50D1AFE3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82ADE-7308-4DB9-A5C9-508E35CA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2D2204-DB4E-4093-A212-1D69236D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488288"/>
            <a:ext cx="8032176" cy="1600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0D08A5-1395-48F7-A9FD-7467E9B4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3094689"/>
            <a:ext cx="9541067" cy="15698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799492-5CD1-4DF1-A2A8-47152122E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63" y="5080127"/>
            <a:ext cx="686621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E4EEC-376E-4BE7-911B-85C3158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F920BB-756B-489E-99D2-DE0E790D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B90F2C-33A7-41CC-AC64-6F3CDEB4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1D99F8-8A0B-417B-B221-59E143453ECC}"/>
              </a:ext>
            </a:extLst>
          </p:cNvPr>
          <p:cNvSpPr txBox="1"/>
          <p:nvPr/>
        </p:nvSpPr>
        <p:spPr>
          <a:xfrm>
            <a:off x="834501" y="1615736"/>
            <a:ext cx="64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继续做二分图匹配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241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677436" cy="4083608"/>
            <a:chOff x="757282" y="1700808"/>
            <a:chExt cx="10677436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677436" cy="4083608"/>
              <a:chOff x="1175743" y="1700808"/>
              <a:chExt cx="10262310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739758" y="1779399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7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8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二分图匹配 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+ 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组合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2021/8/14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zh-CN" altLang="en-US" dirty="0"/>
              <a:t>两个补题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1176F6-710C-4D4D-94AE-ABEC5947765A}"/>
              </a:ext>
            </a:extLst>
          </p:cNvPr>
          <p:cNvSpPr txBox="1"/>
          <p:nvPr/>
        </p:nvSpPr>
        <p:spPr>
          <a:xfrm>
            <a:off x="10369118" y="2112885"/>
            <a:ext cx="115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出了</a:t>
            </a:r>
            <a:r>
              <a:rPr lang="en-US" altLang="zh-CN" dirty="0"/>
              <a:t>H,I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1DF808-3F11-4967-A439-5DCBC57D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6" y="1496505"/>
            <a:ext cx="9812594" cy="49503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9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F47A-8060-4F0F-9A0F-C8E4FE4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H.xay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loves count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67518-730E-4132-9624-2605156A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1B0D7-5A64-4209-A023-B856CFB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5FFE55-411B-46CA-8D3E-84ADFFC7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5" y="1553891"/>
            <a:ext cx="9434378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0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E01F3-3183-4F9F-A812-C6642ADC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53CC3-ECF1-490E-9CA3-E1230FC5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0503-B14C-482D-8F1B-AE69FF5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FC663-956D-4CA6-AA47-EF938C7073BD}"/>
              </a:ext>
            </a:extLst>
          </p:cNvPr>
          <p:cNvSpPr txBox="1"/>
          <p:nvPr/>
        </p:nvSpPr>
        <p:spPr>
          <a:xfrm>
            <a:off x="669924" y="1683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79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811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A7639F-C239-4FCC-9250-E8EA71C47467}"/>
              </a:ext>
            </a:extLst>
          </p:cNvPr>
          <p:cNvSpPr txBox="1"/>
          <p:nvPr/>
        </p:nvSpPr>
        <p:spPr>
          <a:xfrm>
            <a:off x="9339309" y="1953087"/>
            <a:ext cx="260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出了</a:t>
            </a:r>
            <a:r>
              <a:rPr lang="en-US" altLang="zh-CN" dirty="0"/>
              <a:t>A,D,E</a:t>
            </a:r>
          </a:p>
          <a:p>
            <a:r>
              <a:rPr lang="zh-CN" altLang="en-US" dirty="0"/>
              <a:t>补</a:t>
            </a:r>
            <a:r>
              <a:rPr lang="en-US" altLang="zh-CN" dirty="0"/>
              <a:t>F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5AE336-9180-43C0-B4F5-4FA4663D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6" y="1365004"/>
            <a:ext cx="9046385" cy="43278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24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A3AC-3A96-4587-B5D0-9F516E6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A.Ares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, Toilet Ares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B73C2-7C45-4C78-816C-145B074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26F0E-348D-4476-AC2C-AE4130EF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273186-E4B7-48C2-AB69-07364781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460525"/>
            <a:ext cx="9297206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4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127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D3453"/>
      </a:accent1>
      <a:accent2>
        <a:srgbClr val="5FCFBF"/>
      </a:accent2>
      <a:accent3>
        <a:srgbClr val="B1B1B1"/>
      </a:accent3>
      <a:accent4>
        <a:srgbClr val="9D9D9D"/>
      </a:accent4>
      <a:accent5>
        <a:srgbClr val="727272"/>
      </a:accent5>
      <a:accent6>
        <a:srgbClr val="6161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257</Words>
  <Application>Microsoft Office PowerPoint</Application>
  <PresentationFormat>宽屏</PresentationFormat>
  <Paragraphs>79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PingFang SC</vt:lpstr>
      <vt:lpstr>Arial</vt:lpstr>
      <vt:lpstr>Calibri</vt:lpstr>
      <vt:lpstr>Impact</vt:lpstr>
      <vt:lpstr>主题5</vt:lpstr>
      <vt:lpstr>think-cell Slide</vt:lpstr>
      <vt:lpstr>暑假阶段学习总结</vt:lpstr>
      <vt:lpstr>PowerPoint 演示文稿</vt:lpstr>
      <vt:lpstr>牛客7</vt:lpstr>
      <vt:lpstr>一篇博客</vt:lpstr>
      <vt:lpstr>H.xay loves count</vt:lpstr>
      <vt:lpstr>代码</vt:lpstr>
      <vt:lpstr>牛客8</vt:lpstr>
      <vt:lpstr>一篇博客</vt:lpstr>
      <vt:lpstr>A.Ares, Toilet Ares</vt:lpstr>
      <vt:lpstr>逆元</vt:lpstr>
      <vt:lpstr>D.OR</vt:lpstr>
      <vt:lpstr>D.OR</vt:lpstr>
      <vt:lpstr>代码</vt:lpstr>
      <vt:lpstr>K.Yet Another Problem About Pi</vt:lpstr>
      <vt:lpstr>代码</vt:lpstr>
      <vt:lpstr>二分图匹配+组合</vt:lpstr>
      <vt:lpstr>两篇博客</vt:lpstr>
      <vt:lpstr>二分图匹配</vt:lpstr>
      <vt:lpstr>下周计划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刘 思远</cp:lastModifiedBy>
  <cp:revision>17</cp:revision>
  <cp:lastPrinted>2018-08-20T16:00:00Z</cp:lastPrinted>
  <dcterms:created xsi:type="dcterms:W3CDTF">2018-08-20T16:00:00Z</dcterms:created>
  <dcterms:modified xsi:type="dcterms:W3CDTF">2021-08-13T05:41:36Z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