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70" r:id="rId5"/>
    <p:sldId id="294" r:id="rId6"/>
    <p:sldId id="295" r:id="rId7"/>
    <p:sldId id="283" r:id="rId8"/>
    <p:sldId id="285" r:id="rId9"/>
    <p:sldId id="284" r:id="rId10"/>
    <p:sldId id="307" r:id="rId11"/>
    <p:sldId id="287" r:id="rId12"/>
    <p:sldId id="302" r:id="rId13"/>
    <p:sldId id="306" r:id="rId14"/>
    <p:sldId id="303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55E"/>
    <a:srgbClr val="1E3453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78B1EC3-4D1E-4EB1-BEFB-3E8703EEFC96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D6B3D4-423C-4383-A1DC-741F23A3F489}"/>
              </a:ext>
            </a:extLst>
          </p:cNvPr>
          <p:cNvSpPr/>
          <p:nvPr userDrawn="1"/>
        </p:nvSpPr>
        <p:spPr>
          <a:xfrm>
            <a:off x="0" y="-2"/>
            <a:ext cx="12192000" cy="68677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AE5E61B-3C99-4910-9501-36BA9FC99506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10F15C-08CC-4803-BED6-1A19E4F26751}"/>
              </a:ext>
            </a:extLst>
          </p:cNvPr>
          <p:cNvSpPr>
            <a:spLocks/>
          </p:cNvSpPr>
          <p:nvPr userDrawn="1"/>
        </p:nvSpPr>
        <p:spPr bwMode="auto">
          <a:xfrm>
            <a:off x="0" y="140970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922505-EE2D-4160-BDDD-ED05F90268E9}"/>
              </a:ext>
            </a:extLst>
          </p:cNvPr>
          <p:cNvSpPr>
            <a:spLocks/>
          </p:cNvSpPr>
          <p:nvPr userDrawn="1"/>
        </p:nvSpPr>
        <p:spPr bwMode="auto">
          <a:xfrm>
            <a:off x="0" y="2759946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11B12D81-D140-4823-B240-25B48F1560DB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73099" y="3136497"/>
            <a:ext cx="10845800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73099" y="2232152"/>
            <a:ext cx="10845800" cy="88747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788492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084763"/>
            <a:ext cx="1084580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9660664D-C6D2-4810-A5F9-F7A81F6DB66B}"/>
              </a:ext>
            </a:extLst>
          </p:cNvPr>
          <p:cNvSpPr/>
          <p:nvPr userDrawn="1"/>
        </p:nvSpPr>
        <p:spPr>
          <a:xfrm rot="10800000">
            <a:off x="9700986" y="6154763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55C1BC0B-B3C8-49B1-B1C9-E68FD4D49042}"/>
              </a:ext>
            </a:extLst>
          </p:cNvPr>
          <p:cNvSpPr/>
          <p:nvPr userDrawn="1"/>
        </p:nvSpPr>
        <p:spPr>
          <a:xfrm rot="16200000">
            <a:off x="9287328" y="5742214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58E880A-DB73-49BA-8C6C-486DA1136812}"/>
              </a:ext>
            </a:extLst>
          </p:cNvPr>
          <p:cNvSpPr/>
          <p:nvPr userDrawn="1"/>
        </p:nvSpPr>
        <p:spPr>
          <a:xfrm>
            <a:off x="-1" y="9777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E4F6D-0847-4EDC-9282-5C7424418E7A}"/>
              </a:ext>
            </a:extLst>
          </p:cNvPr>
          <p:cNvSpPr/>
          <p:nvPr userDrawn="1"/>
        </p:nvSpPr>
        <p:spPr>
          <a:xfrm>
            <a:off x="0" y="0"/>
            <a:ext cx="12222162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534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546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24526C06-9180-4AA2-A337-97AF05C5B62B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623077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FB73EEF-0A8E-41C3-BC89-7097A3055D6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126162" y="0"/>
            <a:ext cx="6065838" cy="5448300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EBB6B4B-B08E-4C0C-AD2F-44492330DDA6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7626577" y="0"/>
            <a:ext cx="4565423" cy="4100636"/>
          </a:xfrm>
          <a:custGeom>
            <a:avLst/>
            <a:gdLst>
              <a:gd name="T0" fmla="*/ 0 w 1904"/>
              <a:gd name="T1" fmla="*/ 68 h 1712"/>
              <a:gd name="T2" fmla="*/ 444 w 1904"/>
              <a:gd name="T3" fmla="*/ 296 h 1712"/>
              <a:gd name="T4" fmla="*/ 620 w 1904"/>
              <a:gd name="T5" fmla="*/ 1036 h 1712"/>
              <a:gd name="T6" fmla="*/ 1288 w 1904"/>
              <a:gd name="T7" fmla="*/ 1052 h 1712"/>
              <a:gd name="T8" fmla="*/ 1624 w 1904"/>
              <a:gd name="T9" fmla="*/ 1712 h 1712"/>
              <a:gd name="T10" fmla="*/ 0 w 1904"/>
              <a:gd name="T11" fmla="*/ 1712 h 1712"/>
              <a:gd name="T12" fmla="*/ 0 w 1904"/>
              <a:gd name="T13" fmla="*/ 68 h 1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04" h="1712">
                <a:moveTo>
                  <a:pt x="0" y="68"/>
                </a:moveTo>
                <a:cubicBezTo>
                  <a:pt x="0" y="68"/>
                  <a:pt x="416" y="0"/>
                  <a:pt x="444" y="296"/>
                </a:cubicBezTo>
                <a:cubicBezTo>
                  <a:pt x="472" y="592"/>
                  <a:pt x="488" y="976"/>
                  <a:pt x="620" y="1036"/>
                </a:cubicBezTo>
                <a:cubicBezTo>
                  <a:pt x="752" y="1096"/>
                  <a:pt x="1080" y="1072"/>
                  <a:pt x="1288" y="1052"/>
                </a:cubicBezTo>
                <a:cubicBezTo>
                  <a:pt x="1491" y="1032"/>
                  <a:pt x="1904" y="976"/>
                  <a:pt x="1624" y="1712"/>
                </a:cubicBezTo>
                <a:cubicBezTo>
                  <a:pt x="0" y="1712"/>
                  <a:pt x="0" y="1712"/>
                  <a:pt x="0" y="1712"/>
                </a:cubicBezTo>
                <a:lnTo>
                  <a:pt x="0" y="68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9B0DEFD1-6512-4107-9860-B8C063E2FBC3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30162" y="4891087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星形: 四角 2">
            <a:extLst>
              <a:ext uri="{FF2B5EF4-FFF2-40B4-BE49-F238E27FC236}">
                <a16:creationId xmlns:a16="http://schemas.microsoft.com/office/drawing/2014/main" id="{803DCD51-4C00-4158-B456-0121BC73FD6F}"/>
              </a:ext>
            </a:extLst>
          </p:cNvPr>
          <p:cNvSpPr/>
          <p:nvPr userDrawn="1"/>
        </p:nvSpPr>
        <p:spPr>
          <a:xfrm>
            <a:off x="675698" y="702371"/>
            <a:ext cx="626594" cy="626594"/>
          </a:xfrm>
          <a:prstGeom prst="star4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9014DB85-54DF-4983-96A9-293173F2BC56}"/>
              </a:ext>
            </a:extLst>
          </p:cNvPr>
          <p:cNvSpPr/>
          <p:nvPr userDrawn="1"/>
        </p:nvSpPr>
        <p:spPr>
          <a:xfrm>
            <a:off x="-1" y="724"/>
            <a:ext cx="12192000" cy="685800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A982E-6230-40B7-8EA9-8A1558CD29AB}"/>
              </a:ext>
            </a:extLst>
          </p:cNvPr>
          <p:cNvSpPr/>
          <p:nvPr userDrawn="1"/>
        </p:nvSpPr>
        <p:spPr>
          <a:xfrm>
            <a:off x="0" y="3837"/>
            <a:ext cx="12192000" cy="68580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AC2B1D4-E172-466A-9834-92BB0DE6D837}"/>
              </a:ext>
            </a:extLst>
          </p:cNvPr>
          <p:cNvSpPr>
            <a:spLocks/>
          </p:cNvSpPr>
          <p:nvPr userDrawn="1"/>
        </p:nvSpPr>
        <p:spPr bwMode="auto">
          <a:xfrm>
            <a:off x="7784192" y="-1"/>
            <a:ext cx="4429579" cy="223492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E345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8EF82D-499A-40FF-8C43-25683D7F3243}"/>
              </a:ext>
            </a:extLst>
          </p:cNvPr>
          <p:cNvGrpSpPr/>
          <p:nvPr userDrawn="1"/>
        </p:nvGrpSpPr>
        <p:grpSpPr>
          <a:xfrm>
            <a:off x="0" y="1409700"/>
            <a:ext cx="6065838" cy="5450882"/>
            <a:chOff x="0" y="1409700"/>
            <a:chExt cx="6065838" cy="545088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38ACE5B-8997-4814-B1D4-756E3D5CB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1409700"/>
              <a:ext cx="6065838" cy="5448300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205F680-BBB8-4037-B92C-C9B6CEF820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759946"/>
              <a:ext cx="4565423" cy="4100636"/>
            </a:xfrm>
            <a:custGeom>
              <a:avLst/>
              <a:gdLst>
                <a:gd name="T0" fmla="*/ 0 w 1904"/>
                <a:gd name="T1" fmla="*/ 68 h 1712"/>
                <a:gd name="T2" fmla="*/ 444 w 1904"/>
                <a:gd name="T3" fmla="*/ 296 h 1712"/>
                <a:gd name="T4" fmla="*/ 620 w 1904"/>
                <a:gd name="T5" fmla="*/ 1036 h 1712"/>
                <a:gd name="T6" fmla="*/ 1288 w 1904"/>
                <a:gd name="T7" fmla="*/ 1052 h 1712"/>
                <a:gd name="T8" fmla="*/ 1624 w 1904"/>
                <a:gd name="T9" fmla="*/ 1712 h 1712"/>
                <a:gd name="T10" fmla="*/ 0 w 1904"/>
                <a:gd name="T11" fmla="*/ 1712 h 1712"/>
                <a:gd name="T12" fmla="*/ 0 w 1904"/>
                <a:gd name="T13" fmla="*/ 68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4" h="1712">
                  <a:moveTo>
                    <a:pt x="0" y="68"/>
                  </a:moveTo>
                  <a:cubicBezTo>
                    <a:pt x="0" y="68"/>
                    <a:pt x="416" y="0"/>
                    <a:pt x="444" y="296"/>
                  </a:cubicBezTo>
                  <a:cubicBezTo>
                    <a:pt x="472" y="592"/>
                    <a:pt x="488" y="976"/>
                    <a:pt x="620" y="1036"/>
                  </a:cubicBezTo>
                  <a:cubicBezTo>
                    <a:pt x="752" y="1096"/>
                    <a:pt x="1080" y="1072"/>
                    <a:pt x="1288" y="1052"/>
                  </a:cubicBezTo>
                  <a:cubicBezTo>
                    <a:pt x="1491" y="1032"/>
                    <a:pt x="1904" y="976"/>
                    <a:pt x="1624" y="1712"/>
                  </a:cubicBezTo>
                  <a:cubicBezTo>
                    <a:pt x="0" y="1712"/>
                    <a:pt x="0" y="1712"/>
                    <a:pt x="0" y="171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1E34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Freeform 11">
            <a:extLst>
              <a:ext uri="{FF2B5EF4-FFF2-40B4-BE49-F238E27FC236}">
                <a16:creationId xmlns:a16="http://schemas.microsoft.com/office/drawing/2014/main" id="{C94B6344-FE73-4125-8990-1CCF46599B70}"/>
              </a:ext>
            </a:extLst>
          </p:cNvPr>
          <p:cNvSpPr>
            <a:spLocks/>
          </p:cNvSpPr>
          <p:nvPr userDrawn="1"/>
        </p:nvSpPr>
        <p:spPr bwMode="auto">
          <a:xfrm>
            <a:off x="8067222" y="0"/>
            <a:ext cx="4146550" cy="1966913"/>
          </a:xfrm>
          <a:custGeom>
            <a:avLst/>
            <a:gdLst>
              <a:gd name="T0" fmla="*/ 0 w 1300"/>
              <a:gd name="T1" fmla="*/ 0 h 616"/>
              <a:gd name="T2" fmla="*/ 440 w 1300"/>
              <a:gd name="T3" fmla="*/ 360 h 616"/>
              <a:gd name="T4" fmla="*/ 868 w 1300"/>
              <a:gd name="T5" fmla="*/ 288 h 616"/>
              <a:gd name="T6" fmla="*/ 1296 w 1300"/>
              <a:gd name="T7" fmla="*/ 520 h 616"/>
              <a:gd name="T8" fmla="*/ 1296 w 1300"/>
              <a:gd name="T9" fmla="*/ 0 h 616"/>
              <a:gd name="T10" fmla="*/ 0 w 1300"/>
              <a:gd name="T11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0" h="616">
                <a:moveTo>
                  <a:pt x="0" y="0"/>
                </a:moveTo>
                <a:cubicBezTo>
                  <a:pt x="0" y="0"/>
                  <a:pt x="172" y="356"/>
                  <a:pt x="440" y="360"/>
                </a:cubicBezTo>
                <a:cubicBezTo>
                  <a:pt x="548" y="362"/>
                  <a:pt x="592" y="288"/>
                  <a:pt x="868" y="288"/>
                </a:cubicBezTo>
                <a:cubicBezTo>
                  <a:pt x="1144" y="288"/>
                  <a:pt x="1292" y="424"/>
                  <a:pt x="1296" y="520"/>
                </a:cubicBezTo>
                <a:cubicBezTo>
                  <a:pt x="1300" y="616"/>
                  <a:pt x="1296" y="0"/>
                  <a:pt x="12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27D45CB3-D3E8-49C1-AD18-984B669955A8}"/>
              </a:ext>
            </a:extLst>
          </p:cNvPr>
          <p:cNvSpPr/>
          <p:nvPr userDrawn="1"/>
        </p:nvSpPr>
        <p:spPr>
          <a:xfrm>
            <a:off x="1170215" y="-718230"/>
            <a:ext cx="1426029" cy="1426029"/>
          </a:xfrm>
          <a:prstGeom prst="pie">
            <a:avLst>
              <a:gd name="adj1" fmla="val 0"/>
              <a:gd name="adj2" fmla="val 1077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0AC4181-13AD-46AE-B4AA-26505246DCAA}"/>
              </a:ext>
            </a:extLst>
          </p:cNvPr>
          <p:cNvSpPr/>
          <p:nvPr userDrawn="1"/>
        </p:nvSpPr>
        <p:spPr>
          <a:xfrm rot="5400000">
            <a:off x="756557" y="-1119893"/>
            <a:ext cx="2231571" cy="2231571"/>
          </a:xfrm>
          <a:prstGeom prst="arc">
            <a:avLst>
              <a:gd name="adj1" fmla="val 16200000"/>
              <a:gd name="adj2" fmla="val 5407973"/>
            </a:avLst>
          </a:prstGeom>
          <a:ln w="254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35461" y="2143121"/>
            <a:ext cx="5930898" cy="1621509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35461" y="4449357"/>
            <a:ext cx="59308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5463" y="4153086"/>
            <a:ext cx="593089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AB_IN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2021/8/20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x2PFTcddgP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ste.ubuntu.com/p/6kGHYVsg6H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.ubuntu.com/p/9TPYQhtBjV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8.14-8.20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暑假阶段学习总结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2021/8/20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C3742-A341-43BB-AD50-80D8C449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9513A6-52C7-4AB8-96B5-51F15C73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424E7-90BA-45C5-AC42-573A8721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C568F1-3EAA-4933-B18E-1BAB96796542}"/>
              </a:ext>
            </a:extLst>
          </p:cNvPr>
          <p:cNvSpPr txBox="1"/>
          <p:nvPr/>
        </p:nvSpPr>
        <p:spPr>
          <a:xfrm>
            <a:off x="669924" y="175510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79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练习题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3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F712AF-9ED2-4382-9C86-554447B5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23" y="1524401"/>
            <a:ext cx="7800776" cy="3970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0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19AB-6956-4C30-A192-CF6F187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FC08FC-0CFA-4B82-8BB1-50D1AFE3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82ADE-7308-4DB9-A5C9-508E35CA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E80833-CA10-4D4E-AABE-1FCC9303FE9D}"/>
              </a:ext>
            </a:extLst>
          </p:cNvPr>
          <p:cNvSpPr txBox="1"/>
          <p:nvPr/>
        </p:nvSpPr>
        <p:spPr>
          <a:xfrm>
            <a:off x="648993" y="11382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板子：</a:t>
            </a:r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CABC1B-A4E1-442E-A299-BD35D181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7" y="1560804"/>
            <a:ext cx="7864522" cy="7163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45C07D-8351-4F6B-8727-DFB852C5C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41" y="2330418"/>
            <a:ext cx="9510584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E4EEC-376E-4BE7-911B-85C3158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920BB-756B-489E-99D2-DE0E790D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90F2C-33A7-41CC-AC64-6F3CDEB4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1D99F8-8A0B-417B-B221-59E143453ECC}"/>
              </a:ext>
            </a:extLst>
          </p:cNvPr>
          <p:cNvSpPr txBox="1"/>
          <p:nvPr/>
        </p:nvSpPr>
        <p:spPr>
          <a:xfrm>
            <a:off x="834501" y="1615736"/>
            <a:ext cx="64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巩固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2418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2021/8/20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677436" cy="4083608"/>
            <a:chOff x="757282" y="1700808"/>
            <a:chExt cx="10677436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677436" cy="4083608"/>
              <a:chOff x="1175743" y="1700808"/>
              <a:chExt cx="10262310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739758" y="1779399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9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牛客</a:t>
                </a: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10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KM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zh-CN" altLang="en-US" dirty="0"/>
              <a:t>两个补题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1176F6-710C-4D4D-94AE-ABEC5947765A}"/>
              </a:ext>
            </a:extLst>
          </p:cNvPr>
          <p:cNvSpPr txBox="1"/>
          <p:nvPr/>
        </p:nvSpPr>
        <p:spPr>
          <a:xfrm>
            <a:off x="10369118" y="2112885"/>
            <a:ext cx="115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补了</a:t>
            </a:r>
            <a:r>
              <a:rPr lang="en-US" altLang="zh-CN" dirty="0"/>
              <a:t>H,I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C1D6A1-66BF-49BD-8A11-42CB25D01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46782"/>
            <a:ext cx="8211845" cy="41755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9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47A-8060-4F0F-9A0F-C8E4FE4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H.Happy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Number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67518-730E-4132-9624-2605156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1B0D7-5A64-4209-A023-B856CFB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7EE70B-2DAF-4365-95B3-82D12077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640187"/>
            <a:ext cx="943437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01F3-3183-4F9F-A812-C6642ADC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753CC3-ECF1-490E-9CA3-E1230FC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0503-B14C-482D-8F1B-AE69FF5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F65507-C6C2-48C3-9738-FD2340FBAC32}"/>
              </a:ext>
            </a:extLst>
          </p:cNvPr>
          <p:cNvSpPr txBox="1"/>
          <p:nvPr/>
        </p:nvSpPr>
        <p:spPr>
          <a:xfrm>
            <a:off x="669924" y="17994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Ubuntu </a:t>
            </a:r>
            <a:r>
              <a:rPr lang="en-US" altLang="zh-CN" dirty="0" err="1">
                <a:hlinkClick r:id="rId2"/>
              </a:rPr>
              <a:t>Pastebin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9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牛客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一篇博客</a:t>
            </a:r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个补题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56804" y="1908675"/>
            <a:ext cx="1252996" cy="1089434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81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一篇博客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A7639F-C239-4FCC-9250-E8EA71C47467}"/>
              </a:ext>
            </a:extLst>
          </p:cNvPr>
          <p:cNvSpPr txBox="1"/>
          <p:nvPr/>
        </p:nvSpPr>
        <p:spPr>
          <a:xfrm>
            <a:off x="9339309" y="1953087"/>
            <a:ext cx="26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出了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补</a:t>
            </a:r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54B70-1006-4870-9065-2AEC1939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2" y="1627614"/>
            <a:ext cx="8587806" cy="42761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A3AC-3A96-4587-B5D0-9F516E6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F.Train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Wreck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B73C2-7C45-4C78-816C-145B074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AB_IN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F0E-348D-4476-AC2C-AE4130EF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85884D-4C85-48AD-B5DB-F789E3E1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500503"/>
            <a:ext cx="925148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40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27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D3453"/>
      </a:accent1>
      <a:accent2>
        <a:srgbClr val="5FCFBF"/>
      </a:accent2>
      <a:accent3>
        <a:srgbClr val="B1B1B1"/>
      </a:accent3>
      <a:accent4>
        <a:srgbClr val="9D9D9D"/>
      </a:accent4>
      <a:accent5>
        <a:srgbClr val="727272"/>
      </a:accent5>
      <a:accent6>
        <a:srgbClr val="61616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1D3453"/>
    </a:accent1>
    <a:accent2>
      <a:srgbClr val="5FCFBF"/>
    </a:accent2>
    <a:accent3>
      <a:srgbClr val="B1B1B1"/>
    </a:accent3>
    <a:accent4>
      <a:srgbClr val="9D9D9D"/>
    </a:accent4>
    <a:accent5>
      <a:srgbClr val="727272"/>
    </a:accent5>
    <a:accent6>
      <a:srgbClr val="61616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137</Words>
  <Application>Microsoft Office PowerPoint</Application>
  <PresentationFormat>宽屏</PresentationFormat>
  <Paragraphs>57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Arial</vt:lpstr>
      <vt:lpstr>Calibri</vt:lpstr>
      <vt:lpstr>Impact</vt:lpstr>
      <vt:lpstr>主题5</vt:lpstr>
      <vt:lpstr>think-cell Slide</vt:lpstr>
      <vt:lpstr>暑假阶段学习总结</vt:lpstr>
      <vt:lpstr>PowerPoint 演示文稿</vt:lpstr>
      <vt:lpstr>牛客9</vt:lpstr>
      <vt:lpstr>一篇博客</vt:lpstr>
      <vt:lpstr>H.Happy Number</vt:lpstr>
      <vt:lpstr>代码</vt:lpstr>
      <vt:lpstr>牛客10</vt:lpstr>
      <vt:lpstr>一篇博客</vt:lpstr>
      <vt:lpstr>F.Train Wreck</vt:lpstr>
      <vt:lpstr>代码</vt:lpstr>
      <vt:lpstr>KM</vt:lpstr>
      <vt:lpstr>一篇博客</vt:lpstr>
      <vt:lpstr>KM</vt:lpstr>
      <vt:lpstr>下周计划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刘 思远</cp:lastModifiedBy>
  <cp:revision>18</cp:revision>
  <cp:lastPrinted>2018-08-20T16:00:00Z</cp:lastPrinted>
  <dcterms:created xsi:type="dcterms:W3CDTF">2018-08-20T16:00:00Z</dcterms:created>
  <dcterms:modified xsi:type="dcterms:W3CDTF">2021-08-19T19:03:29Z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