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5.xml" ContentType="application/vnd.openxmlformats-officedocument.themeOverr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8" r:id="rId4"/>
    <p:sldId id="270" r:id="rId5"/>
    <p:sldId id="278" r:id="rId6"/>
    <p:sldId id="279" r:id="rId7"/>
    <p:sldId id="280" r:id="rId8"/>
    <p:sldId id="281" r:id="rId9"/>
    <p:sldId id="283" r:id="rId10"/>
    <p:sldId id="285" r:id="rId11"/>
    <p:sldId id="284" r:id="rId12"/>
    <p:sldId id="286" r:id="rId13"/>
    <p:sldId id="287" r:id="rId14"/>
    <p:sldId id="26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55E"/>
    <a:srgbClr val="1E3453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78B1EC3-4D1E-4EB1-BEFB-3E8703EEFC96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D6B3D4-423C-4383-A1DC-741F23A3F489}"/>
              </a:ext>
            </a:extLst>
          </p:cNvPr>
          <p:cNvSpPr/>
          <p:nvPr userDrawn="1"/>
        </p:nvSpPr>
        <p:spPr>
          <a:xfrm>
            <a:off x="0" y="-2"/>
            <a:ext cx="12192000" cy="68677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AE5E61B-3C99-4910-9501-36BA9FC99506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A10F15C-08CC-4803-BED6-1A19E4F26751}"/>
              </a:ext>
            </a:extLst>
          </p:cNvPr>
          <p:cNvSpPr>
            <a:spLocks/>
          </p:cNvSpPr>
          <p:nvPr userDrawn="1"/>
        </p:nvSpPr>
        <p:spPr bwMode="auto">
          <a:xfrm>
            <a:off x="0" y="140970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0922505-EE2D-4160-BDDD-ED05F90268E9}"/>
              </a:ext>
            </a:extLst>
          </p:cNvPr>
          <p:cNvSpPr>
            <a:spLocks/>
          </p:cNvSpPr>
          <p:nvPr userDrawn="1"/>
        </p:nvSpPr>
        <p:spPr bwMode="auto">
          <a:xfrm>
            <a:off x="0" y="2759946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11B12D81-D140-4823-B240-25B48F1560DB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099" y="3136497"/>
            <a:ext cx="10845800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099" y="2232152"/>
            <a:ext cx="10845800" cy="88747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不完整圆 2">
            <a:extLst>
              <a:ext uri="{FF2B5EF4-FFF2-40B4-BE49-F238E27FC236}">
                <a16:creationId xmlns:a16="http://schemas.microsoft.com/office/drawing/2014/main" id="{9660664D-C6D2-4810-A5F9-F7A81F6DB66B}"/>
              </a:ext>
            </a:extLst>
          </p:cNvPr>
          <p:cNvSpPr/>
          <p:nvPr userDrawn="1"/>
        </p:nvSpPr>
        <p:spPr>
          <a:xfrm rot="10800000">
            <a:off x="9700986" y="6154763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55C1BC0B-B3C8-49B1-B1C9-E68FD4D49042}"/>
              </a:ext>
            </a:extLst>
          </p:cNvPr>
          <p:cNvSpPr/>
          <p:nvPr userDrawn="1"/>
        </p:nvSpPr>
        <p:spPr>
          <a:xfrm rot="16200000">
            <a:off x="9287328" y="5742214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58E880A-DB73-49BA-8C6C-486DA1136812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9E4F6D-0847-4EDC-9282-5C7424418E7A}"/>
              </a:ext>
            </a:extLst>
          </p:cNvPr>
          <p:cNvSpPr/>
          <p:nvPr userDrawn="1"/>
        </p:nvSpPr>
        <p:spPr>
          <a:xfrm>
            <a:off x="0" y="0"/>
            <a:ext cx="12222162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534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546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24526C06-9180-4AA2-A337-97AF05C5B62B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623077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8FB73EEF-0A8E-41C3-BC89-7097A3055D6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126162" y="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AEBB6B4B-B08E-4C0C-AD2F-44492330DDA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626577" y="0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9B0DEFD1-6512-4107-9860-B8C063E2FBC3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891087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星形: 四角 2">
            <a:extLst>
              <a:ext uri="{FF2B5EF4-FFF2-40B4-BE49-F238E27FC236}">
                <a16:creationId xmlns:a16="http://schemas.microsoft.com/office/drawing/2014/main" id="{803DCD51-4C00-4158-B456-0121BC73FD6F}"/>
              </a:ext>
            </a:extLst>
          </p:cNvPr>
          <p:cNvSpPr/>
          <p:nvPr userDrawn="1"/>
        </p:nvSpPr>
        <p:spPr>
          <a:xfrm>
            <a:off x="675698" y="702371"/>
            <a:ext cx="626594" cy="626594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2021/7/23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9014DB85-54DF-4983-96A9-293173F2BC56}"/>
              </a:ext>
            </a:extLst>
          </p:cNvPr>
          <p:cNvSpPr/>
          <p:nvPr userDrawn="1"/>
        </p:nvSpPr>
        <p:spPr>
          <a:xfrm>
            <a:off x="-1" y="724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BA982E-6230-40B7-8EA9-8A1558CD29AB}"/>
              </a:ext>
            </a:extLst>
          </p:cNvPr>
          <p:cNvSpPr/>
          <p:nvPr userDrawn="1"/>
        </p:nvSpPr>
        <p:spPr>
          <a:xfrm>
            <a:off x="0" y="3837"/>
            <a:ext cx="12192000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AC2B1D4-E172-466A-9834-92BB0DE6D837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8EF82D-499A-40FF-8C43-25683D7F3243}"/>
              </a:ext>
            </a:extLst>
          </p:cNvPr>
          <p:cNvGrpSpPr/>
          <p:nvPr userDrawn="1"/>
        </p:nvGrpSpPr>
        <p:grpSpPr>
          <a:xfrm>
            <a:off x="0" y="1409700"/>
            <a:ext cx="6065838" cy="5450882"/>
            <a:chOff x="0" y="1409700"/>
            <a:chExt cx="6065838" cy="545088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38ACE5B-8997-4814-B1D4-756E3D5CB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409700"/>
              <a:ext cx="6065838" cy="5448300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205F680-BBB8-4037-B92C-C9B6CEF820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759946"/>
              <a:ext cx="4565423" cy="4100636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1E34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1">
            <a:extLst>
              <a:ext uri="{FF2B5EF4-FFF2-40B4-BE49-F238E27FC236}">
                <a16:creationId xmlns:a16="http://schemas.microsoft.com/office/drawing/2014/main" id="{C94B6344-FE73-4125-8990-1CCF46599B70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27D45CB3-D3E8-49C1-AD18-984B669955A8}"/>
              </a:ext>
            </a:extLst>
          </p:cNvPr>
          <p:cNvSpPr/>
          <p:nvPr userDrawn="1"/>
        </p:nvSpPr>
        <p:spPr>
          <a:xfrm>
            <a:off x="1170215" y="-718230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F0AC4181-13AD-46AE-B4AA-26505246DCAA}"/>
              </a:ext>
            </a:extLst>
          </p:cNvPr>
          <p:cNvSpPr/>
          <p:nvPr userDrawn="1"/>
        </p:nvSpPr>
        <p:spPr>
          <a:xfrm rot="5400000">
            <a:off x="756557" y="-1119893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35461" y="2143121"/>
            <a:ext cx="5930898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35461" y="4449357"/>
            <a:ext cx="59308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5463" y="4153086"/>
            <a:ext cx="593089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2021/7/23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Qs6tC3B43S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DKwW3X75YZ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fk6XQf2mYN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7.17-7.23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暑假阶段学习总结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2021/7/23</a:t>
            </a:r>
            <a:endParaRPr lang="en-US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C2DA67-8835-4650-8786-A12EDF50C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363278"/>
            <a:ext cx="7944202" cy="39554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A7639F-C239-4FCC-9250-E8EA71C47467}"/>
              </a:ext>
            </a:extLst>
          </p:cNvPr>
          <p:cNvSpPr txBox="1"/>
          <p:nvPr/>
        </p:nvSpPr>
        <p:spPr>
          <a:xfrm>
            <a:off x="9339309" y="1953087"/>
            <a:ext cx="173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出了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补</a:t>
            </a:r>
            <a:r>
              <a:rPr lang="en-US" altLang="zh-CN" dirty="0"/>
              <a:t>I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4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CA3AC-3A96-4587-B5D0-9F516E6E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I.Penguins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B73C2-7C45-4C78-816C-145B074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26F0E-348D-4476-AC2C-AE4130EF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13B721-99D1-4320-AF56-2388B0552B5E}"/>
              </a:ext>
            </a:extLst>
          </p:cNvPr>
          <p:cNvSpPr txBox="1"/>
          <p:nvPr/>
        </p:nvSpPr>
        <p:spPr>
          <a:xfrm>
            <a:off x="746760" y="1371600"/>
            <a:ext cx="7482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BFS</a:t>
            </a:r>
          </a:p>
          <a:p>
            <a:endParaRPr lang="en-US" altLang="zh-CN" dirty="0"/>
          </a:p>
          <a:p>
            <a:r>
              <a:rPr lang="zh-CN" altLang="en-US" dirty="0"/>
              <a:t>其实就是简单的</a:t>
            </a:r>
            <a:r>
              <a:rPr lang="en-US" altLang="zh-CN" dirty="0"/>
              <a:t>BFS</a:t>
            </a:r>
            <a:r>
              <a:rPr lang="zh-CN" altLang="en-US" dirty="0"/>
              <a:t>，比赛时思路一直被</a:t>
            </a:r>
            <a:r>
              <a:rPr lang="en-US" altLang="zh-CN" dirty="0"/>
              <a:t>F</a:t>
            </a:r>
            <a:r>
              <a:rPr lang="zh-CN" altLang="en-US" dirty="0"/>
              <a:t>缠住了，导致这题最后没时间打出来。思路就是当两个目标同时移动的时候，可以用一个四维数组记录他们两个的位置状况，即</a:t>
            </a:r>
            <a:r>
              <a:rPr lang="en-US" altLang="zh-CN" dirty="0"/>
              <a:t>vis[x1][y1][x2][y2]​</a:t>
            </a:r>
            <a:r>
              <a:rPr lang="zh-CN" altLang="en-US" dirty="0"/>
              <a:t>记录当前位置</a:t>
            </a:r>
            <a:r>
              <a:rPr lang="en-US" altLang="zh-CN" dirty="0"/>
              <a:t>( x 1 , y 1 ) , ( x 2 , y 2 ) </a:t>
            </a:r>
            <a:r>
              <a:rPr lang="zh-CN" altLang="en-US" dirty="0"/>
              <a:t>（</a:t>
            </a:r>
            <a:r>
              <a:rPr lang="en-US" altLang="zh-CN" dirty="0"/>
              <a:t>x 1​ ,y 1​),(x 2​,y 2​)​​​</a:t>
            </a:r>
            <a:r>
              <a:rPr lang="zh-CN" altLang="en-US" dirty="0"/>
              <a:t>的状态，“</a:t>
            </a:r>
            <a:r>
              <a:rPr lang="en-US" altLang="zh-CN" dirty="0"/>
              <a:t>0”</a:t>
            </a:r>
            <a:r>
              <a:rPr lang="zh-CN" altLang="en-US" dirty="0"/>
              <a:t>表示没走过，正常走流程就行了。</a:t>
            </a:r>
          </a:p>
        </p:txBody>
      </p:sp>
    </p:spTree>
    <p:extLst>
      <p:ext uri="{BB962C8B-B14F-4D97-AF65-F5344CB8AC3E}">
        <p14:creationId xmlns:p14="http://schemas.microsoft.com/office/powerpoint/2010/main" val="198743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6A04E-0EC7-453F-98D5-60D549F5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6C45F0-8927-41B2-A831-6E516FBA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BEFAC-8FC3-4830-9573-6F4164BF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C3A492-9914-4A9D-893A-B4703147E51F}"/>
              </a:ext>
            </a:extLst>
          </p:cNvPr>
          <p:cNvSpPr txBox="1"/>
          <p:nvPr/>
        </p:nvSpPr>
        <p:spPr>
          <a:xfrm>
            <a:off x="669924" y="1522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21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杭电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正在做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703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2021/7/23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牛客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1</a:t>
                </a:r>
              </a:p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牛客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2</a:t>
                </a:r>
              </a:p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杭电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1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牛客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r>
              <a:rPr lang="zh-CN" altLang="en-US" dirty="0"/>
              <a:t>两个补题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8E1DB9-B720-4114-A72E-8343CDCF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401323"/>
            <a:ext cx="8623854" cy="40553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1176F6-710C-4D4D-94AE-ABEC5947765A}"/>
              </a:ext>
            </a:extLst>
          </p:cNvPr>
          <p:cNvSpPr txBox="1"/>
          <p:nvPr/>
        </p:nvSpPr>
        <p:spPr>
          <a:xfrm>
            <a:off x="10369118" y="2112885"/>
            <a:ext cx="115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出了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补</a:t>
            </a:r>
            <a:r>
              <a:rPr lang="en-US" altLang="zh-CN" dirty="0"/>
              <a:t>F,A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795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6ED2E-0792-42D5-94D3-7052C514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A.Alice</a:t>
            </a:r>
            <a:r>
              <a:rPr lang="en-US" altLang="zh-CN" dirty="0"/>
              <a:t> and Bob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AAA4C0-0142-4A01-A31D-C7F99D58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94CD8-476A-448F-9C13-3919F40C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FF285F-13FD-44A8-B01C-D8BD505030BF}"/>
              </a:ext>
            </a:extLst>
          </p:cNvPr>
          <p:cNvSpPr txBox="1"/>
          <p:nvPr/>
        </p:nvSpPr>
        <p:spPr>
          <a:xfrm>
            <a:off x="669924" y="1424940"/>
            <a:ext cx="10668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博弈论 </a:t>
            </a:r>
            <a:r>
              <a:rPr lang="en-US" altLang="zh-CN" dirty="0"/>
              <a:t>sg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一开始的思路就是通过从头枚举</a:t>
            </a:r>
            <a:r>
              <a:rPr lang="en-US" altLang="zh-CN" dirty="0"/>
              <a:t>Alice​</a:t>
            </a:r>
            <a:r>
              <a:rPr lang="zh-CN" altLang="en-US" dirty="0"/>
              <a:t>的必输态，来枚举</a:t>
            </a:r>
            <a:r>
              <a:rPr lang="en-US" altLang="zh-CN" dirty="0"/>
              <a:t>Alice​</a:t>
            </a:r>
            <a:r>
              <a:rPr lang="zh-CN" altLang="en-US" dirty="0"/>
              <a:t>的必胜态。其中还分两种情况，一种是先从</a:t>
            </a:r>
            <a:r>
              <a:rPr lang="en-US" altLang="zh-CN" dirty="0"/>
              <a:t>A​</a:t>
            </a:r>
            <a:r>
              <a:rPr lang="zh-CN" altLang="en-US" dirty="0"/>
              <a:t>中拿，一种先从</a:t>
            </a:r>
            <a:r>
              <a:rPr lang="en-US" altLang="zh-CN" dirty="0"/>
              <a:t>B</a:t>
            </a:r>
            <a:r>
              <a:rPr lang="zh-CN" altLang="en-US" dirty="0"/>
              <a:t>中拿，记录二维数组打表出来，其次运用剪枝完成，默认在打表的时候</a:t>
            </a:r>
            <a:r>
              <a:rPr lang="en-US" altLang="zh-CN" dirty="0"/>
              <a:t>j&gt;=</a:t>
            </a:r>
            <a:r>
              <a:rPr lang="en-US" altLang="zh-CN" dirty="0" err="1"/>
              <a:t>i</a:t>
            </a:r>
            <a:r>
              <a:rPr lang="zh-CN" altLang="en-US" dirty="0"/>
              <a:t>，这样在后续的打表和查询中就不用考虑</a:t>
            </a:r>
            <a:r>
              <a:rPr lang="en-US" altLang="zh-CN" dirty="0"/>
              <a:t>j&lt;</a:t>
            </a:r>
            <a:r>
              <a:rPr lang="en-US" altLang="zh-CN" dirty="0" err="1"/>
              <a:t>i</a:t>
            </a:r>
            <a:r>
              <a:rPr lang="en-US" altLang="zh-CN" dirty="0"/>
              <a:t>​</a:t>
            </a:r>
            <a:r>
              <a:rPr lang="zh-CN" altLang="en-US" dirty="0"/>
              <a:t>的情况，因为都是一样的，省去一半的时间。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13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CF042-E466-47E1-9426-22E71961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41919-D4BC-4CCF-AAC9-A9B2901B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614AFB-A280-42B1-AD1A-A665EF32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609278-4FF5-4064-B680-E2AAB598184F}"/>
              </a:ext>
            </a:extLst>
          </p:cNvPr>
          <p:cNvSpPr txBox="1"/>
          <p:nvPr/>
        </p:nvSpPr>
        <p:spPr>
          <a:xfrm>
            <a:off x="669924" y="14612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47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CA3AC-3A96-4587-B5D0-9F516E6E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F.Find</a:t>
            </a:r>
            <a:r>
              <a:rPr lang="en-US" altLang="zh-CN" dirty="0"/>
              <a:t> 3-friendly Integers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B73C2-7C45-4C78-816C-145B074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26F0E-348D-4476-AC2C-AE4130EF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13B721-99D1-4320-AF56-2388B0552B5E}"/>
              </a:ext>
            </a:extLst>
          </p:cNvPr>
          <p:cNvSpPr txBox="1"/>
          <p:nvPr/>
        </p:nvSpPr>
        <p:spPr>
          <a:xfrm>
            <a:off x="746760" y="1371600"/>
            <a:ext cx="7482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的倍数的话就是相加为</a:t>
            </a:r>
            <a:r>
              <a:rPr lang="en-US" altLang="zh-CN" dirty="0"/>
              <a:t>3</a:t>
            </a:r>
            <a:r>
              <a:rPr lang="zh-CN" altLang="en-US" dirty="0"/>
              <a:t>的倍数，可以通过余数列举情况证明，</a:t>
            </a:r>
            <a:r>
              <a:rPr lang="en-US" altLang="zh-CN" dirty="0"/>
              <a:t>3</a:t>
            </a:r>
            <a:r>
              <a:rPr lang="zh-CN" altLang="en-US" dirty="0"/>
              <a:t>位数是一定满足条件的，那么</a:t>
            </a:r>
            <a:r>
              <a:rPr lang="en-US" altLang="zh-CN" dirty="0"/>
              <a:t>3</a:t>
            </a:r>
            <a:r>
              <a:rPr lang="zh-CN" altLang="en-US" dirty="0"/>
              <a:t>位以上的数就都是满足条件的，所以只需打表出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位的即可。最后通过</a:t>
            </a:r>
            <a:r>
              <a:rPr lang="en-US" altLang="zh-CN" dirty="0" err="1"/>
              <a:t>upper_bound−lower_bound</a:t>
            </a:r>
            <a:r>
              <a:rPr lang="en-US" altLang="zh-CN" dirty="0"/>
              <a:t> </a:t>
            </a:r>
            <a:r>
              <a:rPr lang="zh-CN" altLang="en-US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177755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EE2FB-4397-4746-8583-F836F44D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EDCC39-41DD-46D6-9F4F-757B82F2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B82F9-D1D6-40C2-A9FE-C11B2F83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285F45-F87E-43E2-9F78-DDD1B8655E17}"/>
              </a:ext>
            </a:extLst>
          </p:cNvPr>
          <p:cNvSpPr txBox="1"/>
          <p:nvPr/>
        </p:nvSpPr>
        <p:spPr>
          <a:xfrm>
            <a:off x="669924" y="1598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74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牛客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r>
              <a:rPr lang="zh-CN" altLang="en-US" dirty="0"/>
              <a:t>一个补题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38118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127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D3453"/>
      </a:accent1>
      <a:accent2>
        <a:srgbClr val="5FCFBF"/>
      </a:accent2>
      <a:accent3>
        <a:srgbClr val="B1B1B1"/>
      </a:accent3>
      <a:accent4>
        <a:srgbClr val="9D9D9D"/>
      </a:accent4>
      <a:accent5>
        <a:srgbClr val="727272"/>
      </a:accent5>
      <a:accent6>
        <a:srgbClr val="61616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38</TotalTime>
  <Words>411</Words>
  <Application>Microsoft Office PowerPoint</Application>
  <PresentationFormat>宽屏</PresentationFormat>
  <Paragraphs>62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PingFang SC</vt:lpstr>
      <vt:lpstr>Arial</vt:lpstr>
      <vt:lpstr>Calibri</vt:lpstr>
      <vt:lpstr>Impact</vt:lpstr>
      <vt:lpstr>主题5</vt:lpstr>
      <vt:lpstr>think-cell Slide</vt:lpstr>
      <vt:lpstr>暑假阶段学习总结</vt:lpstr>
      <vt:lpstr>PowerPoint 演示文稿</vt:lpstr>
      <vt:lpstr>牛客1</vt:lpstr>
      <vt:lpstr>一篇博客</vt:lpstr>
      <vt:lpstr>A.Alice and Bob</vt:lpstr>
      <vt:lpstr>代码</vt:lpstr>
      <vt:lpstr>F.Find 3-friendly Integers</vt:lpstr>
      <vt:lpstr>代码</vt:lpstr>
      <vt:lpstr>牛客2</vt:lpstr>
      <vt:lpstr>一篇博客</vt:lpstr>
      <vt:lpstr>I.Penguins</vt:lpstr>
      <vt:lpstr>代码</vt:lpstr>
      <vt:lpstr>杭电1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刘 思远</cp:lastModifiedBy>
  <cp:revision>6</cp:revision>
  <cp:lastPrinted>2018-08-20T16:00:00Z</cp:lastPrinted>
  <dcterms:created xsi:type="dcterms:W3CDTF">2018-08-20T16:00:00Z</dcterms:created>
  <dcterms:modified xsi:type="dcterms:W3CDTF">2021-07-23T02:04:54Z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