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33F91E-7F19-439E-9E17-C5343BDEBDC8}" v="18" dt="2024-06-04T19:04:27.8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31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Relationship Id="rId14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ttasak Naewchan" userId="67a7b3e6-23eb-4184-b241-c7b07d780bc0" providerId="ADAL" clId="{9633F91E-7F19-439E-9E17-C5343BDEBDC8}"/>
    <pc:docChg chg="undo custSel addSld delSld modSld">
      <pc:chgData name="Settasak Naewchan" userId="67a7b3e6-23eb-4184-b241-c7b07d780bc0" providerId="ADAL" clId="{9633F91E-7F19-439E-9E17-C5343BDEBDC8}" dt="2024-06-04T19:04:06.476" v="129"/>
      <pc:docMkLst>
        <pc:docMk/>
      </pc:docMkLst>
      <pc:sldChg chg="modTransition">
        <pc:chgData name="Settasak Naewchan" userId="67a7b3e6-23eb-4184-b241-c7b07d780bc0" providerId="ADAL" clId="{9633F91E-7F19-439E-9E17-C5343BDEBDC8}" dt="2024-06-04T19:00:22.140" v="71"/>
        <pc:sldMkLst>
          <pc:docMk/>
          <pc:sldMk cId="997005027" sldId="256"/>
        </pc:sldMkLst>
      </pc:sldChg>
      <pc:sldChg chg="del">
        <pc:chgData name="Settasak Naewchan" userId="67a7b3e6-23eb-4184-b241-c7b07d780bc0" providerId="ADAL" clId="{9633F91E-7F19-439E-9E17-C5343BDEBDC8}" dt="2024-06-04T18:57:39.967" v="2" actId="47"/>
        <pc:sldMkLst>
          <pc:docMk/>
          <pc:sldMk cId="2729761180" sldId="259"/>
        </pc:sldMkLst>
      </pc:sldChg>
      <pc:sldChg chg="modTransition">
        <pc:chgData name="Settasak Naewchan" userId="67a7b3e6-23eb-4184-b241-c7b07d780bc0" providerId="ADAL" clId="{9633F91E-7F19-439E-9E17-C5343BDEBDC8}" dt="2024-06-04T19:00:22.140" v="71"/>
        <pc:sldMkLst>
          <pc:docMk/>
          <pc:sldMk cId="736453288" sldId="260"/>
        </pc:sldMkLst>
      </pc:sldChg>
      <pc:sldChg chg="addSp delSp modSp mod modTransition setBg modAnim">
        <pc:chgData name="Settasak Naewchan" userId="67a7b3e6-23eb-4184-b241-c7b07d780bc0" providerId="ADAL" clId="{9633F91E-7F19-439E-9E17-C5343BDEBDC8}" dt="2024-06-04T19:02:38.939" v="96"/>
        <pc:sldMkLst>
          <pc:docMk/>
          <pc:sldMk cId="1616841757" sldId="261"/>
        </pc:sldMkLst>
        <pc:spChg chg="mod">
          <ac:chgData name="Settasak Naewchan" userId="67a7b3e6-23eb-4184-b241-c7b07d780bc0" providerId="ADAL" clId="{9633F91E-7F19-439E-9E17-C5343BDEBDC8}" dt="2024-06-04T19:01:03.997" v="77" actId="1076"/>
          <ac:spMkLst>
            <pc:docMk/>
            <pc:sldMk cId="1616841757" sldId="261"/>
            <ac:spMk id="3" creationId="{92C7429A-F190-940A-EFA9-388B4DF84BA8}"/>
          </ac:spMkLst>
        </pc:spChg>
        <pc:spChg chg="mod">
          <ac:chgData name="Settasak Naewchan" userId="67a7b3e6-23eb-4184-b241-c7b07d780bc0" providerId="ADAL" clId="{9633F91E-7F19-439E-9E17-C5343BDEBDC8}" dt="2024-06-04T18:56:26.267" v="1" actId="26606"/>
          <ac:spMkLst>
            <pc:docMk/>
            <pc:sldMk cId="1616841757" sldId="261"/>
            <ac:spMk id="4" creationId="{3BC00DE5-1C2B-1F70-83E7-D34962044114}"/>
          </ac:spMkLst>
        </pc:spChg>
        <pc:spChg chg="add mod">
          <ac:chgData name="Settasak Naewchan" userId="67a7b3e6-23eb-4184-b241-c7b07d780bc0" providerId="ADAL" clId="{9633F91E-7F19-439E-9E17-C5343BDEBDC8}" dt="2024-06-04T19:01:35.620" v="87" actId="1076"/>
          <ac:spMkLst>
            <pc:docMk/>
            <pc:sldMk cId="1616841757" sldId="261"/>
            <ac:spMk id="10" creationId="{52606009-9BBC-E7D8-0880-5CFEE90B03A1}"/>
          </ac:spMkLst>
        </pc:spChg>
        <pc:spChg chg="add del">
          <ac:chgData name="Settasak Naewchan" userId="67a7b3e6-23eb-4184-b241-c7b07d780bc0" providerId="ADAL" clId="{9633F91E-7F19-439E-9E17-C5343BDEBDC8}" dt="2024-06-04T18:56:26.267" v="1" actId="26606"/>
          <ac:spMkLst>
            <pc:docMk/>
            <pc:sldMk cId="1616841757" sldId="261"/>
            <ac:spMk id="14" creationId="{5EBC18B6-E5C3-4AD1-97A4-E6A3477A0BB9}"/>
          </ac:spMkLst>
        </pc:spChg>
        <pc:spChg chg="add del">
          <ac:chgData name="Settasak Naewchan" userId="67a7b3e6-23eb-4184-b241-c7b07d780bc0" providerId="ADAL" clId="{9633F91E-7F19-439E-9E17-C5343BDEBDC8}" dt="2024-06-04T18:56:26.267" v="1" actId="26606"/>
          <ac:spMkLst>
            <pc:docMk/>
            <pc:sldMk cId="1616841757" sldId="261"/>
            <ac:spMk id="16" creationId="{136A4AB6-B72B-4CC6-ADCF-BE807B6C3D71}"/>
          </ac:spMkLst>
        </pc:spChg>
        <pc:spChg chg="add del">
          <ac:chgData name="Settasak Naewchan" userId="67a7b3e6-23eb-4184-b241-c7b07d780bc0" providerId="ADAL" clId="{9633F91E-7F19-439E-9E17-C5343BDEBDC8}" dt="2024-06-04T18:56:26.267" v="1" actId="26606"/>
          <ac:spMkLst>
            <pc:docMk/>
            <pc:sldMk cId="1616841757" sldId="261"/>
            <ac:spMk id="18" creationId="{B35D540D-9486-4236-952A-F72DC52D79BF}"/>
          </ac:spMkLst>
        </pc:spChg>
        <pc:picChg chg="mod modCrop">
          <ac:chgData name="Settasak Naewchan" userId="67a7b3e6-23eb-4184-b241-c7b07d780bc0" providerId="ADAL" clId="{9633F91E-7F19-439E-9E17-C5343BDEBDC8}" dt="2024-06-04T19:01:07.266" v="79" actId="1076"/>
          <ac:picMkLst>
            <pc:docMk/>
            <pc:sldMk cId="1616841757" sldId="261"/>
            <ac:picMk id="5" creationId="{E48ED4A8-50AF-E783-A0ED-C08DBB071482}"/>
          </ac:picMkLst>
        </pc:picChg>
        <pc:picChg chg="mod ord">
          <ac:chgData name="Settasak Naewchan" userId="67a7b3e6-23eb-4184-b241-c7b07d780bc0" providerId="ADAL" clId="{9633F91E-7F19-439E-9E17-C5343BDEBDC8}" dt="2024-06-04T19:01:04.992" v="78" actId="1076"/>
          <ac:picMkLst>
            <pc:docMk/>
            <pc:sldMk cId="1616841757" sldId="261"/>
            <ac:picMk id="7" creationId="{D0333955-FC61-9018-CED4-01B56C026FA5}"/>
          </ac:picMkLst>
        </pc:picChg>
        <pc:picChg chg="mod">
          <ac:chgData name="Settasak Naewchan" userId="67a7b3e6-23eb-4184-b241-c7b07d780bc0" providerId="ADAL" clId="{9633F91E-7F19-439E-9E17-C5343BDEBDC8}" dt="2024-06-04T19:01:08.607" v="80" actId="1076"/>
          <ac:picMkLst>
            <pc:docMk/>
            <pc:sldMk cId="1616841757" sldId="261"/>
            <ac:picMk id="9" creationId="{E2C2EF40-86A1-7673-1334-B14F58C5369F}"/>
          </ac:picMkLst>
        </pc:picChg>
        <pc:picChg chg="add mod">
          <ac:chgData name="Settasak Naewchan" userId="67a7b3e6-23eb-4184-b241-c7b07d780bc0" providerId="ADAL" clId="{9633F91E-7F19-439E-9E17-C5343BDEBDC8}" dt="2024-06-04T19:02:13.712" v="92" actId="1076"/>
          <ac:picMkLst>
            <pc:docMk/>
            <pc:sldMk cId="1616841757" sldId="261"/>
            <ac:picMk id="12" creationId="{501E9DE7-5CF1-955E-80C6-F4D2CE417F95}"/>
          </ac:picMkLst>
        </pc:picChg>
      </pc:sldChg>
      <pc:sldChg chg="addSp delSp modSp add mod modTransition modAnim">
        <pc:chgData name="Settasak Naewchan" userId="67a7b3e6-23eb-4184-b241-c7b07d780bc0" providerId="ADAL" clId="{9633F91E-7F19-439E-9E17-C5343BDEBDC8}" dt="2024-06-04T19:04:06.476" v="129"/>
        <pc:sldMkLst>
          <pc:docMk/>
          <pc:sldMk cId="1327190107" sldId="262"/>
        </pc:sldMkLst>
        <pc:spChg chg="mod">
          <ac:chgData name="Settasak Naewchan" userId="67a7b3e6-23eb-4184-b241-c7b07d780bc0" providerId="ADAL" clId="{9633F91E-7F19-439E-9E17-C5343BDEBDC8}" dt="2024-06-04T19:03:54.059" v="123" actId="1076"/>
          <ac:spMkLst>
            <pc:docMk/>
            <pc:sldMk cId="1327190107" sldId="262"/>
            <ac:spMk id="3" creationId="{92C7429A-F190-940A-EFA9-388B4DF84BA8}"/>
          </ac:spMkLst>
        </pc:spChg>
        <pc:spChg chg="add mod">
          <ac:chgData name="Settasak Naewchan" userId="67a7b3e6-23eb-4184-b241-c7b07d780bc0" providerId="ADAL" clId="{9633F91E-7F19-439E-9E17-C5343BDEBDC8}" dt="2024-06-04T19:03:54.059" v="123" actId="1076"/>
          <ac:spMkLst>
            <pc:docMk/>
            <pc:sldMk cId="1327190107" sldId="262"/>
            <ac:spMk id="8" creationId="{B8208318-852B-1ABA-1AB0-A9E2B800D423}"/>
          </ac:spMkLst>
        </pc:spChg>
        <pc:picChg chg="mod modCrop">
          <ac:chgData name="Settasak Naewchan" userId="67a7b3e6-23eb-4184-b241-c7b07d780bc0" providerId="ADAL" clId="{9633F91E-7F19-439E-9E17-C5343BDEBDC8}" dt="2024-06-04T19:03:58.993" v="126" actId="1076"/>
          <ac:picMkLst>
            <pc:docMk/>
            <pc:sldMk cId="1327190107" sldId="262"/>
            <ac:picMk id="5" creationId="{E48ED4A8-50AF-E783-A0ED-C08DBB071482}"/>
          </ac:picMkLst>
        </pc:picChg>
        <pc:picChg chg="add mod">
          <ac:chgData name="Settasak Naewchan" userId="67a7b3e6-23eb-4184-b241-c7b07d780bc0" providerId="ADAL" clId="{9633F91E-7F19-439E-9E17-C5343BDEBDC8}" dt="2024-06-04T19:03:54.059" v="123" actId="1076"/>
          <ac:picMkLst>
            <pc:docMk/>
            <pc:sldMk cId="1327190107" sldId="262"/>
            <ac:picMk id="6" creationId="{C5E46FC1-E87F-A5EE-E6ED-04C306EF2D6D}"/>
          </ac:picMkLst>
        </pc:picChg>
        <pc:picChg chg="mod modCrop">
          <ac:chgData name="Settasak Naewchan" userId="67a7b3e6-23eb-4184-b241-c7b07d780bc0" providerId="ADAL" clId="{9633F91E-7F19-439E-9E17-C5343BDEBDC8}" dt="2024-06-04T19:03:57.267" v="124" actId="1076"/>
          <ac:picMkLst>
            <pc:docMk/>
            <pc:sldMk cId="1327190107" sldId="262"/>
            <ac:picMk id="7" creationId="{D0333955-FC61-9018-CED4-01B56C026FA5}"/>
          </ac:picMkLst>
        </pc:picChg>
        <pc:picChg chg="del">
          <ac:chgData name="Settasak Naewchan" userId="67a7b3e6-23eb-4184-b241-c7b07d780bc0" providerId="ADAL" clId="{9633F91E-7F19-439E-9E17-C5343BDEBDC8}" dt="2024-06-04T18:58:10.329" v="47" actId="478"/>
          <ac:picMkLst>
            <pc:docMk/>
            <pc:sldMk cId="1327190107" sldId="262"/>
            <ac:picMk id="9" creationId="{E2C2EF40-86A1-7673-1334-B14F58C5369F}"/>
          </ac:picMkLst>
        </pc:picChg>
        <pc:picChg chg="add mod">
          <ac:chgData name="Settasak Naewchan" userId="67a7b3e6-23eb-4184-b241-c7b07d780bc0" providerId="ADAL" clId="{9633F91E-7F19-439E-9E17-C5343BDEBDC8}" dt="2024-06-04T19:03:54.059" v="123" actId="1076"/>
          <ac:picMkLst>
            <pc:docMk/>
            <pc:sldMk cId="1327190107" sldId="262"/>
            <ac:picMk id="11" creationId="{6DC2EEAE-BF45-1FDA-FA40-1E6AB941EDB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F48E3-2705-491E-A189-EEA2D094B506}" type="datetimeFigureOut">
              <a:rPr lang="th-TH" smtClean="0"/>
              <a:t>05/06/67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7A4F42-6888-4CA3-B7BF-D990D1E2B51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23893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A4F42-6888-4CA3-B7BF-D990D1E2B51B}" type="slidenum">
              <a:rPr lang="th-TH" smtClean="0"/>
              <a:t>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40076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24BC9-829D-DDB1-45CE-C1D172EB0B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10960F-6D8C-0329-D43E-6DDF9BB589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11038-0DD2-2E8C-0B85-757ED0690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B5EB-2D64-426C-8B7A-A12AC2E4A7CA}" type="datetimeFigureOut">
              <a:rPr lang="th-TH" smtClean="0"/>
              <a:t>05/06/67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93A46-C318-C88D-B154-142E8BCB5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F7715-2446-DED6-8CA8-7FD3A6E86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3EE65-BD23-4CFD-B812-5C2E9F74DA2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58052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70C94-3E91-D403-14EA-6C1B272F5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786B88-0E7F-FFCE-D2F0-7BCFD5C01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33C7-5FB2-4587-274F-2D721AA5E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B5EB-2D64-426C-8B7A-A12AC2E4A7CA}" type="datetimeFigureOut">
              <a:rPr lang="th-TH" smtClean="0"/>
              <a:t>05/06/67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2317B-BEF5-A2B7-9DA7-0B1C2C686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6EBAD-1E63-73D3-0855-E7C937DA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3EE65-BD23-4CFD-B812-5C2E9F74DA2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91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E617B3-4646-E0F8-DFD1-5D4AE54E55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527238-8438-56C3-5881-D62D50CC1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7885C-7F6A-2ABD-7AED-471567361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B5EB-2D64-426C-8B7A-A12AC2E4A7CA}" type="datetimeFigureOut">
              <a:rPr lang="th-TH" smtClean="0"/>
              <a:t>05/06/67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2EC73-7C23-F5C8-BFFA-F132C4395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0A7A4-4C89-18D4-F6A7-1DED02C9B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3EE65-BD23-4CFD-B812-5C2E9F74DA2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49821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1E456-2E13-1841-A0EF-86FCECE1D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3C260-21D6-6B6B-7CFB-A67F868EF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46A1E-6289-C90A-EC66-643BFA7AD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B5EB-2D64-426C-8B7A-A12AC2E4A7CA}" type="datetimeFigureOut">
              <a:rPr lang="th-TH" smtClean="0"/>
              <a:t>05/06/67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9741F-DF42-EB0F-8D4C-2DF04C662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77655-9E4F-E350-8212-240DE72D6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3EE65-BD23-4CFD-B812-5C2E9F74DA2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16524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2B7AD-2878-1E22-AA9E-5EC3E46AF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D4DE4-EFBB-0D20-52D0-EEA53E017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65221-119D-0E12-2B17-105AAAA6C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B5EB-2D64-426C-8B7A-A12AC2E4A7CA}" type="datetimeFigureOut">
              <a:rPr lang="th-TH" smtClean="0"/>
              <a:t>05/06/67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0CD67-5780-3C44-79E1-C2C478331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C13B4-0355-F534-5815-3E17F8D34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3EE65-BD23-4CFD-B812-5C2E9F74DA2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85239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53D14-721C-6851-ABC4-7478B51AC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DA53A-1F30-0072-1DF0-6B957EFDD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F8EAE8-78FC-8569-7EFF-A9D18FC71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6644A8-4532-6E2B-E270-F5FB236D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B5EB-2D64-426C-8B7A-A12AC2E4A7CA}" type="datetimeFigureOut">
              <a:rPr lang="th-TH" smtClean="0"/>
              <a:t>05/06/67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1E179-B448-3C63-4E68-0C97EF0C7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28F40-515F-51B2-1EF7-F1C41E573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3EE65-BD23-4CFD-B812-5C2E9F74DA2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10318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F0A9F-7663-37A8-2405-7095CA644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27855-8661-77AE-8521-F33AD4B95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F6AC1A-65D8-1536-A197-173722DDC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5FC8C7-DF15-0D25-EC49-64EA79F883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D8F38B-C290-8BFE-7076-B9F8591C01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A0115F-3FBB-C11B-FF3F-E6C0B1466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B5EB-2D64-426C-8B7A-A12AC2E4A7CA}" type="datetimeFigureOut">
              <a:rPr lang="th-TH" smtClean="0"/>
              <a:t>05/06/67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C27CFF-BC3A-18AF-9506-A79A94BF0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250332-3EDA-F2E2-919D-19562797B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3EE65-BD23-4CFD-B812-5C2E9F74DA2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1817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CADAF-D726-546E-4A54-0F582CB93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8971D1-A223-8F5B-D795-75076DA98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B5EB-2D64-426C-8B7A-A12AC2E4A7CA}" type="datetimeFigureOut">
              <a:rPr lang="th-TH" smtClean="0"/>
              <a:t>05/06/67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5BFF69-441E-C500-33E3-3119C5F60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5B3F4C-5C26-D361-4A26-4C3E1DCB6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3EE65-BD23-4CFD-B812-5C2E9F74DA2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2652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B67812-EFA1-583C-D1F8-4884C6885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B5EB-2D64-426C-8B7A-A12AC2E4A7CA}" type="datetimeFigureOut">
              <a:rPr lang="th-TH" smtClean="0"/>
              <a:t>05/06/67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FE89D8-DAE2-495B-34A2-EEED2D920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9819F-C6BF-68EA-4E68-E270D0C82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3EE65-BD23-4CFD-B812-5C2E9F74DA2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12876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7D614-EA47-B9CB-9E4A-AC6401ABB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37506-2094-F22C-20F1-DA468E8EA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121F1-9F41-24DA-508B-F86487356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BE977-A94E-972E-F775-B302D1CD2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B5EB-2D64-426C-8B7A-A12AC2E4A7CA}" type="datetimeFigureOut">
              <a:rPr lang="th-TH" smtClean="0"/>
              <a:t>05/06/67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D1E486-03A9-9E14-4478-47239C142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3D37B-2313-F7E0-D4EC-259BB2742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3EE65-BD23-4CFD-B812-5C2E9F74DA2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01654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BAC58-9E72-4E2B-A42C-73EC1B09A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4ECEC3-3E30-DE6D-4E1A-0F52BD5CBC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4C4912-FA74-D4EA-197B-FA9F2C343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E615B5-A100-66ED-EEA1-93F8C33F1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B5EB-2D64-426C-8B7A-A12AC2E4A7CA}" type="datetimeFigureOut">
              <a:rPr lang="th-TH" smtClean="0"/>
              <a:t>05/06/67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95F2A-D0F2-E3D4-D3D0-261B36785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0415C-AEB9-C891-E03B-3E62CD228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3EE65-BD23-4CFD-B812-5C2E9F74DA2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99556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694437-0557-F0E0-D578-135A87DB9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AEDC3-F429-683D-5F32-70A416291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3AE28-BE51-DE8A-EC0E-07E59493F2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21B5EB-2D64-426C-8B7A-A12AC2E4A7CA}" type="datetimeFigureOut">
              <a:rPr lang="th-TH" smtClean="0"/>
              <a:t>05/06/67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14C8F-1442-32FD-EDB7-606346D73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710C5-321F-D74D-9123-B7245752BF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F3EE65-BD23-4CFD-B812-5C2E9F74DA2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07793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C00DE5-1C2B-1F70-83E7-D34962044114}"/>
              </a:ext>
            </a:extLst>
          </p:cNvPr>
          <p:cNvSpPr txBox="1"/>
          <p:nvPr/>
        </p:nvSpPr>
        <p:spPr>
          <a:xfrm>
            <a:off x="639097" y="312780"/>
            <a:ext cx="1779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DBBC3</a:t>
            </a:r>
            <a:endParaRPr lang="th-TH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B93305-CBDB-1A82-0F9C-D0F5CD993C01}"/>
              </a:ext>
            </a:extLst>
          </p:cNvPr>
          <p:cNvSpPr txBox="1"/>
          <p:nvPr/>
        </p:nvSpPr>
        <p:spPr>
          <a:xfrm>
            <a:off x="639097" y="1058278"/>
            <a:ext cx="1093347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integrated pc (2 ports ; lan1 and lan2) 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dirty="0" err="1"/>
              <a:t>ip</a:t>
            </a:r>
            <a:r>
              <a:rPr lang="en-US" dirty="0"/>
              <a:t> address are not set (yet) using only 1 port would be sufficed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fiber optic card (core3H ; 8 card)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dirty="0"/>
              <a:t>alphabetic ordering ; IFA IFB IFC … IFH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dirty="0"/>
              <a:t>1 card provide 4 eth port ; eth0 eth1 eth2 eth3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dirty="0" err="1"/>
              <a:t>ip</a:t>
            </a:r>
            <a:r>
              <a:rPr lang="en-US" dirty="0"/>
              <a:t> address are repeating for odds and evens NIC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F731A6D-9B21-9200-26FE-7630DA5477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560750"/>
              </p:ext>
            </p:extLst>
          </p:nvPr>
        </p:nvGraphicFramePr>
        <p:xfrm>
          <a:off x="518160" y="3866773"/>
          <a:ext cx="11155680" cy="25908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99920">
                  <a:extLst>
                    <a:ext uri="{9D8B030D-6E8A-4147-A177-3AD203B41FA5}">
                      <a16:colId xmlns:a16="http://schemas.microsoft.com/office/drawing/2014/main" val="1712914902"/>
                    </a:ext>
                  </a:extLst>
                </a:gridCol>
                <a:gridCol w="4460240">
                  <a:extLst>
                    <a:ext uri="{9D8B030D-6E8A-4147-A177-3AD203B41FA5}">
                      <a16:colId xmlns:a16="http://schemas.microsoft.com/office/drawing/2014/main" val="2213253560"/>
                    </a:ext>
                  </a:extLst>
                </a:gridCol>
                <a:gridCol w="4795520">
                  <a:extLst>
                    <a:ext uri="{9D8B030D-6E8A-4147-A177-3AD203B41FA5}">
                      <a16:colId xmlns:a16="http://schemas.microsoft.com/office/drawing/2014/main" val="3346160164"/>
                    </a:ext>
                  </a:extLst>
                </a:gridCol>
              </a:tblGrid>
              <a:tr h="511243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th-TH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800" b="0" dirty="0"/>
                        <a:t>IFA IFC IFE IFG (1,3,5,7)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/>
                        <a:t>IFB IFD IFF IFH (2,4,6,8)</a:t>
                      </a:r>
                      <a:endParaRPr lang="th-TH" sz="2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467533"/>
                  </a:ext>
                </a:extLst>
              </a:tr>
              <a:tr h="511243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800" b="0" dirty="0"/>
                        <a:t>eth0</a:t>
                      </a:r>
                      <a:endParaRPr lang="th-TH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800" b="0" dirty="0"/>
                        <a:t>192.168.1.16</a:t>
                      </a:r>
                      <a:endParaRPr lang="th-TH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/>
                        <a:t>192.168.1.28</a:t>
                      </a:r>
                      <a:endParaRPr lang="th-TH" sz="2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802134"/>
                  </a:ext>
                </a:extLst>
              </a:tr>
              <a:tr h="5112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/>
                        <a:t>eth1</a:t>
                      </a:r>
                      <a:endParaRPr lang="th-TH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/>
                        <a:t>192.168.1.17</a:t>
                      </a:r>
                      <a:endParaRPr lang="th-TH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/>
                        <a:t>192.168.1.29</a:t>
                      </a:r>
                      <a:endParaRPr lang="th-TH" sz="2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884912"/>
                  </a:ext>
                </a:extLst>
              </a:tr>
              <a:tr h="5112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/>
                        <a:t>eth2</a:t>
                      </a:r>
                      <a:endParaRPr lang="th-TH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/>
                        <a:t>192.168.1.18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/>
                        <a:t>192.168.1.30</a:t>
                      </a:r>
                      <a:endParaRPr lang="th-TH" sz="2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266817"/>
                  </a:ext>
                </a:extLst>
              </a:tr>
              <a:tr h="5112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/>
                        <a:t>eth3</a:t>
                      </a:r>
                      <a:endParaRPr lang="th-TH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/>
                        <a:t>192.168.1.19</a:t>
                      </a:r>
                      <a:endParaRPr lang="th-TH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/>
                        <a:t>192.168.1.31</a:t>
                      </a:r>
                      <a:endParaRPr lang="th-TH" sz="2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315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7005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C00DE5-1C2B-1F70-83E7-D34962044114}"/>
              </a:ext>
            </a:extLst>
          </p:cNvPr>
          <p:cNvSpPr txBox="1"/>
          <p:nvPr/>
        </p:nvSpPr>
        <p:spPr>
          <a:xfrm>
            <a:off x="639097" y="312780"/>
            <a:ext cx="1779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DBBC3</a:t>
            </a:r>
            <a:endParaRPr lang="th-TH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C7429A-F190-940A-EFA9-388B4DF84BA8}"/>
              </a:ext>
            </a:extLst>
          </p:cNvPr>
          <p:cNvSpPr txBox="1"/>
          <p:nvPr/>
        </p:nvSpPr>
        <p:spPr>
          <a:xfrm>
            <a:off x="751840" y="1270000"/>
            <a:ext cx="995202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b="1" dirty="0" err="1"/>
              <a:t>dbbcs</a:t>
            </a:r>
            <a:r>
              <a:rPr lang="en-US" b="1" dirty="0"/>
              <a:t> </a:t>
            </a:r>
            <a:r>
              <a:rPr lang="en-US" b="1" dirty="0" err="1"/>
              <a:t>ip</a:t>
            </a:r>
            <a:r>
              <a:rPr lang="en-US" b="1" dirty="0"/>
              <a:t> 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dirty="0"/>
              <a:t>already set (default) for multicast mode (134.104.30.208)</a:t>
            </a:r>
          </a:p>
          <a:p>
            <a:pPr lvl="1"/>
            <a:endParaRPr lang="en-US" dirty="0"/>
          </a:p>
          <a:p>
            <a:pPr marL="457200" indent="-457200">
              <a:buFont typeface="+mj-lt"/>
              <a:buAutoNum type="arabicPeriod" startAt="5"/>
            </a:pPr>
            <a:r>
              <a:rPr lang="en-US" b="1" dirty="0"/>
              <a:t>destination 		       (</a:t>
            </a:r>
            <a:r>
              <a:rPr lang="en-US" b="1" dirty="0" err="1"/>
              <a:t>dbbc</a:t>
            </a:r>
            <a:r>
              <a:rPr lang="en-US" b="1" dirty="0"/>
              <a:t> </a:t>
            </a:r>
            <a:r>
              <a:rPr lang="en-US" b="1" dirty="0">
                <a:sym typeface="Wingdings" panose="05000000000000000000" pitchFamily="2" charset="2"/>
              </a:rPr>
              <a:t>&lt;-------&gt; mk6)</a:t>
            </a:r>
            <a:endParaRPr lang="en-US" b="1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fr-FR" dirty="0"/>
              <a:t>destination 0 192.168.1.2    </a:t>
            </a:r>
            <a:r>
              <a:rPr lang="en-US" b="1" dirty="0">
                <a:sym typeface="Wingdings" panose="05000000000000000000" pitchFamily="2" charset="2"/>
              </a:rPr>
              <a:t>&lt;-------&gt; </a:t>
            </a:r>
            <a:r>
              <a:rPr lang="en-US" dirty="0">
                <a:sym typeface="Wingdings" panose="05000000000000000000" pitchFamily="2" charset="2"/>
              </a:rPr>
              <a:t>eth2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fr-FR" dirty="0">
                <a:sym typeface="Wingdings" panose="05000000000000000000" pitchFamily="2" charset="2"/>
              </a:rPr>
              <a:t> </a:t>
            </a:r>
            <a:endParaRPr lang="fr-FR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fr-FR" dirty="0"/>
              <a:t>destination 1 192.168.1.3    </a:t>
            </a:r>
            <a:r>
              <a:rPr lang="en-US" b="1" dirty="0">
                <a:sym typeface="Wingdings" panose="05000000000000000000" pitchFamily="2" charset="2"/>
              </a:rPr>
              <a:t>&lt;-------&gt;</a:t>
            </a:r>
            <a:r>
              <a:rPr lang="fr-FR" dirty="0">
                <a:sym typeface="Wingdings" panose="05000000000000000000" pitchFamily="2" charset="2"/>
              </a:rPr>
              <a:t> eth3</a:t>
            </a:r>
            <a:endParaRPr lang="fr-FR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fr-FR" dirty="0"/>
              <a:t>destination 2 192.168.1.4    </a:t>
            </a:r>
            <a:r>
              <a:rPr lang="en-US" b="1" dirty="0">
                <a:sym typeface="Wingdings" panose="05000000000000000000" pitchFamily="2" charset="2"/>
              </a:rPr>
              <a:t>&lt;-------&gt;</a:t>
            </a:r>
            <a:r>
              <a:rPr lang="fr-FR" dirty="0">
                <a:sym typeface="Wingdings" panose="05000000000000000000" pitchFamily="2" charset="2"/>
              </a:rPr>
              <a:t> eth4</a:t>
            </a:r>
            <a:endParaRPr lang="fr-FR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fr-FR" dirty="0"/>
              <a:t>destination 3 192.168.1.5    </a:t>
            </a:r>
            <a:r>
              <a:rPr lang="en-US" b="1" dirty="0">
                <a:sym typeface="Wingdings" panose="05000000000000000000" pitchFamily="2" charset="2"/>
              </a:rPr>
              <a:t>&lt;-------&gt;</a:t>
            </a:r>
            <a:r>
              <a:rPr lang="fr-FR" dirty="0">
                <a:sym typeface="Wingdings" panose="05000000000000000000" pitchFamily="2" charset="2"/>
              </a:rPr>
              <a:t> eth5</a:t>
            </a:r>
            <a:endParaRPr lang="en-US" dirty="0"/>
          </a:p>
          <a:p>
            <a:pPr lvl="1"/>
            <a:r>
              <a:rPr lang="en-US" dirty="0"/>
              <a:t> 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736453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C00DE5-1C2B-1F70-83E7-D34962044114}"/>
              </a:ext>
            </a:extLst>
          </p:cNvPr>
          <p:cNvSpPr txBox="1"/>
          <p:nvPr/>
        </p:nvSpPr>
        <p:spPr>
          <a:xfrm>
            <a:off x="639097" y="312780"/>
            <a:ext cx="1779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MK6</a:t>
            </a:r>
            <a:endParaRPr lang="th-TH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C7429A-F190-940A-EFA9-388B4DF84BA8}"/>
              </a:ext>
            </a:extLst>
          </p:cNvPr>
          <p:cNvSpPr txBox="1"/>
          <p:nvPr/>
        </p:nvSpPr>
        <p:spPr>
          <a:xfrm>
            <a:off x="762232" y="935703"/>
            <a:ext cx="106675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Fiber cable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modules (</a:t>
            </a:r>
            <a:r>
              <a:rPr lang="en-US" dirty="0" err="1"/>
              <a:t>hdd</a:t>
            </a:r>
            <a:r>
              <a:rPr lang="en-US" dirty="0"/>
              <a:t>) and its NIC are not connect correctly to its’ pair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8ED4A8-50AF-E783-A0ED-C08DBB0714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662"/>
          <a:stretch/>
        </p:blipFill>
        <p:spPr>
          <a:xfrm>
            <a:off x="1146112" y="4852025"/>
            <a:ext cx="2885441" cy="15964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333955-FC61-9018-CED4-01B56C026F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469" y="1889810"/>
            <a:ext cx="3200728" cy="28063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C2EF40-86A1-7673-1334-B14F58C536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8001" y="2108538"/>
            <a:ext cx="5892800" cy="1818481"/>
          </a:xfrm>
          <a:prstGeom prst="rect">
            <a:avLst/>
          </a:prstGeom>
        </p:spPr>
      </p:pic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52606009-9BBC-E7D8-0880-5CFEE90B03A1}"/>
              </a:ext>
            </a:extLst>
          </p:cNvPr>
          <p:cNvSpPr/>
          <p:nvPr/>
        </p:nvSpPr>
        <p:spPr>
          <a:xfrm>
            <a:off x="3907996" y="1466539"/>
            <a:ext cx="7295535" cy="283545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01E9DE7-5CF1-955E-80C6-F4D2CE417F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9964" y="4405477"/>
            <a:ext cx="5892800" cy="164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841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C00DE5-1C2B-1F70-83E7-D34962044114}"/>
              </a:ext>
            </a:extLst>
          </p:cNvPr>
          <p:cNvSpPr txBox="1"/>
          <p:nvPr/>
        </p:nvSpPr>
        <p:spPr>
          <a:xfrm>
            <a:off x="639097" y="312780"/>
            <a:ext cx="1779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MK6</a:t>
            </a:r>
            <a:endParaRPr lang="th-TH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C7429A-F190-940A-EFA9-388B4DF84BA8}"/>
              </a:ext>
            </a:extLst>
          </p:cNvPr>
          <p:cNvSpPr txBox="1"/>
          <p:nvPr/>
        </p:nvSpPr>
        <p:spPr>
          <a:xfrm>
            <a:off x="639097" y="938404"/>
            <a:ext cx="106675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b="1" dirty="0"/>
              <a:t>Wrong color code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modules (</a:t>
            </a:r>
            <a:r>
              <a:rPr lang="en-US" dirty="0" err="1"/>
              <a:t>hdd</a:t>
            </a:r>
            <a:r>
              <a:rPr lang="en-US" dirty="0"/>
              <a:t>) and its NIC are not connect correctly to its’ pair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8ED4A8-50AF-E783-A0ED-C08DBB0714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426"/>
          <a:stretch/>
        </p:blipFill>
        <p:spPr>
          <a:xfrm>
            <a:off x="3672676" y="2837823"/>
            <a:ext cx="3476606" cy="19463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333955-FC61-9018-CED4-01B56C026F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6255" b="58110"/>
          <a:stretch/>
        </p:blipFill>
        <p:spPr>
          <a:xfrm>
            <a:off x="242905" y="2365189"/>
            <a:ext cx="3053244" cy="25635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E46FC1-E87F-A5EE-E6ED-04C306EF2D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6256" y="2197218"/>
            <a:ext cx="3351099" cy="1946346"/>
          </a:xfrm>
          <a:prstGeom prst="rect">
            <a:avLst/>
          </a:prstGeom>
        </p:spPr>
      </p:pic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B8208318-852B-1ABA-1AB0-A9E2B800D423}"/>
              </a:ext>
            </a:extLst>
          </p:cNvPr>
          <p:cNvSpPr/>
          <p:nvPr/>
        </p:nvSpPr>
        <p:spPr>
          <a:xfrm>
            <a:off x="5972865" y="1679677"/>
            <a:ext cx="7295535" cy="283545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C2EEAE-BF45-1FDA-FA40-1E6AB941ED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6256" y="4448271"/>
            <a:ext cx="3351099" cy="200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190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31832FAC3694544858AC0111150CD30" ma:contentTypeVersion="13" ma:contentTypeDescription="Create a new document." ma:contentTypeScope="" ma:versionID="28ef0ab7bba14abc2fd38d8c26f4f25f">
  <xsd:schema xmlns:xsd="http://www.w3.org/2001/XMLSchema" xmlns:xs="http://www.w3.org/2001/XMLSchema" xmlns:p="http://schemas.microsoft.com/office/2006/metadata/properties" xmlns:ns2="d250e90f-6b14-4c5e-8236-190f88d08d3c" xmlns:ns3="157e1369-4d70-41c1-ba30-13cce7a4c1a1" targetNamespace="http://schemas.microsoft.com/office/2006/metadata/properties" ma:root="true" ma:fieldsID="5d4c199371ae9ba1b8571424c9ced69e" ns2:_="" ns3:_="">
    <xsd:import namespace="d250e90f-6b14-4c5e-8236-190f88d08d3c"/>
    <xsd:import namespace="157e1369-4d70-41c1-ba30-13cce7a4c1a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50e90f-6b14-4c5e-8236-190f88d08d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8cb263b1-1521-4b28-8446-98075ae54a9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7e1369-4d70-41c1-ba30-13cce7a4c1a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46e37ab4-bab6-41bb-9604-842b1e0a50d6}" ma:internalName="TaxCatchAll" ma:showField="CatchAllData" ma:web="157e1369-4d70-41c1-ba30-13cce7a4c1a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57e1369-4d70-41c1-ba30-13cce7a4c1a1" xsi:nil="true"/>
    <lcf76f155ced4ddcb4097134ff3c332f xmlns="d250e90f-6b14-4c5e-8236-190f88d08d3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366407D-53AB-4E9A-B806-5EBD62CB9930}"/>
</file>

<file path=customXml/itemProps2.xml><?xml version="1.0" encoding="utf-8"?>
<ds:datastoreItem xmlns:ds="http://schemas.openxmlformats.org/officeDocument/2006/customXml" ds:itemID="{61E83274-925A-4A40-AB37-00AFA2E05590}"/>
</file>

<file path=customXml/itemProps3.xml><?xml version="1.0" encoding="utf-8"?>
<ds:datastoreItem xmlns:ds="http://schemas.openxmlformats.org/officeDocument/2006/customXml" ds:itemID="{8D03AB87-1F4C-4AD3-B444-54F7294A7471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</TotalTime>
  <Words>171</Words>
  <Application>Microsoft Office PowerPoint</Application>
  <PresentationFormat>Widescreen</PresentationFormat>
  <Paragraphs>38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Settasak Naewchan</dc:creator>
  <cp:lastModifiedBy>Settasak Naewchan</cp:lastModifiedBy>
  <cp:revision>1</cp:revision>
  <dcterms:created xsi:type="dcterms:W3CDTF">2024-06-04T17:50:26Z</dcterms:created>
  <dcterms:modified xsi:type="dcterms:W3CDTF">2024-06-04T19:04:36Z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0x010100A31832FAC3694544858AC0111150CD30</vt:lpwstr>
  </property>
</Properties>
</file>