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FECB-1103-E919-6B9C-2FD9D43E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5666-5B15-ACEA-E52C-454015B72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7869-CABF-F457-588C-7CE085C8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94E99-E036-6412-60C6-A8B5A5CC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DB81-DDFF-CDCE-B77E-93785D29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68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D30B-ED47-670A-0B62-CA2B8A4E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8FFFB-0F01-F6DF-BC7C-2020E5D9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9298F-E3B5-FB8A-311E-31231AB7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54A6-01ED-E802-2C1F-C7754A7A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2609-4754-F3E0-B2C0-DDF23E63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18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1DA45-974A-7422-6C0E-EB8E80EA4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792E3-90D9-CF5F-0B6E-7DBC1507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4A10-E7FB-DB3F-93FA-774DB297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6D85-5E8F-7CC5-97C3-49E937B9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9906C-04D5-CB19-A2EE-ED85E8CD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66A1-0128-3DF8-0BA6-5279A800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F8AF-3F38-897B-43DA-C9A9D833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B0785-9FB3-9A90-1400-06C45023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CD36-378F-5CB8-6D99-A2710466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3D57-CB92-667D-F074-22173461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1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8612-D957-A28A-0D86-2CE6EDDD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2004D-D8C3-D61D-30E1-DBA0A22A6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EF02-7D17-EA57-2BF4-F970F79D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050B-F488-C4CE-CC59-89A43ABF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3111-BF02-C045-B473-73B830DF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0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0668-637C-C975-1B5C-F331EF2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3F36-A7D7-7681-E9FA-7166BFFA9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BCC5-7AD5-2EFF-2CB1-DB63D839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4B73-5363-40E8-8080-7BC06627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DC6C3-E36B-3210-68FD-81223C31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AAB5-EF30-35C4-085B-801AEE2E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3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F0E9-C335-68E4-30F2-5FE3F55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9D2F-1553-75FD-49AC-2EAB69A0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D8804-0993-EB56-4E26-31B9189D3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C5BFC-50A3-38C8-B763-62D5973F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63F2-B323-5DA2-72DC-9910B0C75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275DF-31BF-D6C8-FFBC-653EB9C6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A8623-B40D-E457-C8AD-BE1BCA87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5DF92-FC67-9841-4951-B20C4D1D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2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093-65A7-279B-473D-F270163D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A84-2F6E-B182-32E4-F80626C5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E3772-DACC-4BDD-35A1-C97A7EB8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99D8-A0E1-1FB7-ED44-B4FFFC1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0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EC1BB-F7A7-DF75-77DD-63B2E1B2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E2492-FF1D-A3C9-8765-8C713A90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37835-2A79-4D4D-E237-055783FB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3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77F7-DE17-0CB4-2220-24E8312E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20B4-0852-EC14-3D52-03DACC95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3F16-77FC-4657-851C-1BA608C4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CB7F2-770B-67E8-134E-BB6509DE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78405-011D-6900-AF1B-4E809960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7CD0E-31B4-2BC6-863E-CB5AD71B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4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797-9501-7E79-3665-23E80521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A2EEC-A71B-DF44-F7BB-85E8106B6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6C443-EE99-693E-F87A-03619312B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3094-CCDC-38B8-1AB3-C468F58D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1F84C-7BF9-E3A2-DC19-CAD01445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E0B8-0AD7-2BF3-4170-54961C29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93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A38D2-CCA4-9EFE-BAF8-935847C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927D-A408-6180-85D2-98435CF5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3B72-4E37-1BE1-2705-C078558D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9A239-4479-46CA-9844-74024C02F6B7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F5A8-2A17-8120-385F-B00EECBB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9DE0-3811-7718-7F29-979F65DB2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2391A-0AA3-47BA-BF30-5DFA41DF88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49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6E949E-B04D-0BF5-3938-BB2D97A0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465" t="52640" r="3864" b="12104"/>
          <a:stretch/>
        </p:blipFill>
        <p:spPr>
          <a:xfrm>
            <a:off x="4732140" y="575016"/>
            <a:ext cx="5988358" cy="215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DA91B-5DC6-304A-306C-D626D22D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01" t="44365" r="41153" b="4383"/>
          <a:stretch/>
        </p:blipFill>
        <p:spPr>
          <a:xfrm>
            <a:off x="5895251" y="3756493"/>
            <a:ext cx="4802794" cy="45866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4912E3-54B4-C899-BE08-AAB063ECE068}"/>
              </a:ext>
            </a:extLst>
          </p:cNvPr>
          <p:cNvSpPr txBox="1"/>
          <p:nvPr/>
        </p:nvSpPr>
        <p:spPr>
          <a:xfrm>
            <a:off x="896216" y="39670"/>
            <a:ext cx="1091225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Occupancy – Spatial Power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2640C-96B4-B61C-0805-B6405AE3DCEF}"/>
              </a:ext>
            </a:extLst>
          </p:cNvPr>
          <p:cNvSpPr/>
          <p:nvPr/>
        </p:nvSpPr>
        <p:spPr>
          <a:xfrm>
            <a:off x="896216" y="497445"/>
            <a:ext cx="3578430" cy="1315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[text box; there will need the be some info]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4B919-4E7C-DDC6-5E4B-D4FBABB12383}"/>
              </a:ext>
            </a:extLst>
          </p:cNvPr>
          <p:cNvSpPr txBox="1"/>
          <p:nvPr/>
        </p:nvSpPr>
        <p:spPr>
          <a:xfrm>
            <a:off x="10698045" y="1580131"/>
            <a:ext cx="17168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Eventually will need; can leave as </a:t>
            </a:r>
            <a:endParaRPr lang="en-CA" sz="1100" dirty="0">
              <a:highlight>
                <a:srgbClr val="FFFF0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853A5A-0E48-464F-3D74-BDD11541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551" t="40899" r="19205" b="44133"/>
          <a:stretch/>
        </p:blipFill>
        <p:spPr>
          <a:xfrm>
            <a:off x="10925240" y="616458"/>
            <a:ext cx="883228" cy="9808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FFB839-7790-A06A-90B5-2402BC74F6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44" t="23520" r="60455" b="67442"/>
          <a:stretch/>
        </p:blipFill>
        <p:spPr>
          <a:xfrm>
            <a:off x="896216" y="1846874"/>
            <a:ext cx="2881614" cy="8091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F294C1-6BCA-1573-2679-46F0F6DB93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137" t="23283" r="61562" b="52221"/>
          <a:stretch/>
        </p:blipFill>
        <p:spPr>
          <a:xfrm>
            <a:off x="861511" y="2624563"/>
            <a:ext cx="2893866" cy="22023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57AB0-911E-486B-C488-5C5C3EE05973}"/>
              </a:ext>
            </a:extLst>
          </p:cNvPr>
          <p:cNvSpPr txBox="1"/>
          <p:nvPr/>
        </p:nvSpPr>
        <p:spPr>
          <a:xfrm>
            <a:off x="-524418" y="2682433"/>
            <a:ext cx="17271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Camera config should be dropdown</a:t>
            </a:r>
            <a:endParaRPr lang="en-CA" sz="11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B8CFF-238B-C24A-879B-E1DE103438F8}"/>
              </a:ext>
            </a:extLst>
          </p:cNvPr>
          <p:cNvSpPr txBox="1"/>
          <p:nvPr/>
        </p:nvSpPr>
        <p:spPr>
          <a:xfrm>
            <a:off x="562780" y="5551616"/>
            <a:ext cx="32150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For these ^^^^ May want to leave a bit of space above each to provide info; for example…. </a:t>
            </a:r>
            <a:endParaRPr lang="en-CA" sz="1100" dirty="0">
              <a:highlight>
                <a:srgbClr val="FFFF0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5A6A80-7062-125A-2C5B-1A88276EC8D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2955" t="47805" r="5142" b="42072"/>
          <a:stretch/>
        </p:blipFill>
        <p:spPr>
          <a:xfrm>
            <a:off x="861512" y="6152063"/>
            <a:ext cx="2916318" cy="724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BD5BB0-F485-E821-223D-6FE0B4D234F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3722" t="73309" r="20227" b="22093"/>
          <a:stretch/>
        </p:blipFill>
        <p:spPr>
          <a:xfrm>
            <a:off x="861511" y="4860622"/>
            <a:ext cx="1175107" cy="47997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24A9CF-5794-C0FA-EAED-5EFF93EE44D3}"/>
              </a:ext>
            </a:extLst>
          </p:cNvPr>
          <p:cNvSpPr txBox="1"/>
          <p:nvPr/>
        </p:nvSpPr>
        <p:spPr>
          <a:xfrm>
            <a:off x="-1040890" y="4597899"/>
            <a:ext cx="17271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Maybe add a refresh button to avoid lag issues with populating </a:t>
            </a:r>
            <a:r>
              <a:rPr lang="en-CA" sz="1100" b="1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instantanously</a:t>
            </a:r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 </a:t>
            </a:r>
            <a:endParaRPr lang="en-CA" sz="1100" dirty="0">
              <a:highlight>
                <a:srgbClr val="FFFF0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E469C-C03D-284B-DEB3-6595CE175E5F}"/>
              </a:ext>
            </a:extLst>
          </p:cNvPr>
          <p:cNvSpPr/>
          <p:nvPr/>
        </p:nvSpPr>
        <p:spPr>
          <a:xfrm>
            <a:off x="4679388" y="488103"/>
            <a:ext cx="7129080" cy="3159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237EE-CA95-D793-52EA-73D923020C77}"/>
              </a:ext>
            </a:extLst>
          </p:cNvPr>
          <p:cNvSpPr txBox="1"/>
          <p:nvPr/>
        </p:nvSpPr>
        <p:spPr>
          <a:xfrm>
            <a:off x="9031588" y="2788716"/>
            <a:ext cx="252489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This will eventually one map with overlapping layers + additional view options.</a:t>
            </a:r>
            <a:endParaRPr lang="en-CA" sz="1100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C61129-B360-41D2-287F-088E366B92D1}"/>
              </a:ext>
            </a:extLst>
          </p:cNvPr>
          <p:cNvSpPr/>
          <p:nvPr/>
        </p:nvSpPr>
        <p:spPr>
          <a:xfrm>
            <a:off x="4679388" y="3693210"/>
            <a:ext cx="7129080" cy="44428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E86632-3682-CCD2-6412-D2740446EF05}"/>
              </a:ext>
            </a:extLst>
          </p:cNvPr>
          <p:cNvSpPr txBox="1"/>
          <p:nvPr/>
        </p:nvSpPr>
        <p:spPr>
          <a:xfrm>
            <a:off x="-695032" y="3380745"/>
            <a:ext cx="17271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Source Sans Pro"/>
              </a:rPr>
              <a:t>ERIC – do you have suggested MIN MAX for these sliders?</a:t>
            </a:r>
            <a:endParaRPr lang="en-CA" sz="1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2779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Cassie Stevenson</dc:creator>
  <cp:lastModifiedBy>Cassie Stevenson</cp:lastModifiedBy>
  <cp:revision>3</cp:revision>
  <dcterms:created xsi:type="dcterms:W3CDTF">2025-02-22T00:15:56Z</dcterms:created>
  <dcterms:modified xsi:type="dcterms:W3CDTF">2025-02-22T00:30:05Z</dcterms:modified>
</cp:coreProperties>
</file>