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notesMasterIdLst>
    <p:notesMasterId r:id="rId15"/>
  </p:notesMasterIdLst>
  <p:sldIdLst>
    <p:sldId id="1090" r:id="rId3"/>
    <p:sldId id="1093" r:id="rId4"/>
    <p:sldId id="1094" r:id="rId5"/>
    <p:sldId id="1096" r:id="rId6"/>
    <p:sldId id="1098" r:id="rId7"/>
    <p:sldId id="1099" r:id="rId8"/>
    <p:sldId id="1100" r:id="rId9"/>
    <p:sldId id="1101" r:id="rId10"/>
    <p:sldId id="1102" r:id="rId11"/>
    <p:sldId id="256" r:id="rId12"/>
    <p:sldId id="1104" r:id="rId13"/>
    <p:sldId id="1103" r:id="rId1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JUSTMENTS_2024-06-27" id="{59E2B5B3-23B5-4D90-8A58-1F53D22BAEB0}">
          <p14:sldIdLst>
            <p14:sldId id="1090"/>
            <p14:sldId id="1093"/>
            <p14:sldId id="1094"/>
            <p14:sldId id="1096"/>
          </p14:sldIdLst>
        </p14:section>
        <p14:section name="ADJUSTMENTS_2024-07-11" id="{489A006F-63D5-4F14-AB17-44981466DB80}">
          <p14:sldIdLst>
            <p14:sldId id="1098"/>
            <p14:sldId id="1099"/>
            <p14:sldId id="1100"/>
          </p14:sldIdLst>
        </p14:section>
        <p14:section name="ADJUSTMENTS_2024-08-01" id="{2909EF52-59AB-4942-8CFD-2DE18F59A925}">
          <p14:sldIdLst>
            <p14:sldId id="1101"/>
            <p14:sldId id="1102"/>
          </p14:sldIdLst>
        </p14:section>
        <p14:section name="ADJUSTMENTS_2024-09-04" id="{48F78ADF-D5C5-4491-B2B7-AAEC12E102D4}">
          <p14:sldIdLst>
            <p14:sldId id="256"/>
            <p14:sldId id="1104"/>
            <p14:sldId id="11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9413" autoAdjust="0"/>
  </p:normalViewPr>
  <p:slideViewPr>
    <p:cSldViewPr snapToGrid="0">
      <p:cViewPr varScale="1">
        <p:scale>
          <a:sx n="61" d="100"/>
          <a:sy n="61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E9-9D6C-9919-6D41-34A1C4EC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520D-E6D2-1CCC-9F24-AF8896F8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16BC-3E98-C5F4-2166-F9790A55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608-9A5B-2AE8-62C3-3C8458C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EC51-DF1A-4280-7D92-93E0B4A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4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D6F-C93D-C983-01F5-72E3FEB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023-1E32-B973-5754-DB76A057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CC0-D7CE-47B8-B889-C6B71CA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9114-62E9-BD10-FA7C-D143BD0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0C6D-A8D0-4679-C362-312DE09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3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9F8-CF3D-2C92-395B-7F336AE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AC57-327D-BAE2-9431-39D8B3B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AE6-CA78-F4D9-7361-C565784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D51C-590F-BF7E-BA2B-53E3CA2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773-90A2-D9C2-14EA-5AE6FB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756-81D3-1F35-E820-778EC500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AE3E-A439-D83F-DF71-06E4399A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35D-8699-89F5-4963-1D0825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9CB-24EC-DF70-B0CE-B0215D5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5F4-204B-FD7D-6CBA-DE617B3F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D39-4C1F-8B62-3921-7330A93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1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E67-2BD5-BF9A-DC4B-A967007E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B81-84C1-A6EB-C762-756F6089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2FD-6F8A-10B8-E84B-F44F1170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FAE3-13EC-F809-E2E3-38A4F0C9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292D-F895-7DCD-03AD-68C1387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2EEE-5AF5-FB5C-37C3-2C8AD5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9AD5-CFA6-C3A4-063D-B02F7F06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79DF-A1D3-D71A-A552-7DF4C37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D6A-A90B-B99A-7FE5-E808993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6D5-BB34-3BA3-C00D-E1DD0E3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CF64-4B74-CCB7-DD90-899CBC3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6B6F-36EA-649A-B8C1-0D0314A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2503-434F-B744-BB45-CF99E254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4B16-DC6B-E370-DF69-776DB6B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968F-3E08-7899-B772-9BB5C5B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2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31B-DC20-AA08-506F-7E64408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ADB-14B5-7ACF-9AB9-E9DF51F8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6A6A-5542-C7F4-7B7C-EEBDFE8C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EDE-47C0-CB7E-0E7D-D7AC250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ED05-47ED-E851-9CFD-9F2E6A1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B08-590F-802E-DD84-FC4E343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BFA-A7AA-954A-6F43-DBA3D4B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30BF-7B8E-42C2-DFDD-2EB53FD9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737A-CD9E-84CF-907F-675030E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CE4-4E54-FAB1-6816-0BDB5E2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C72-0F1C-E286-58CD-AB2E08D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3EBF-03C1-8802-342F-D72BC4A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7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A1D-0BD9-8A48-BE1F-88DD7C2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0F7F-DC72-2393-0595-DEA7CF6F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347-1203-D0E7-0721-645ADD4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65BD-27EB-E93C-C433-1BE7FCD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B0E-26EC-A5D0-96F2-33EF6CA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C28-A6D4-519B-C1B4-29277275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68F2-BFC2-88FC-6A86-A081FBF7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161-73F4-707B-1322-8FA9A31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F95-539F-B414-25E5-E0DB37A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B045-2FF4-8E5C-23E6-1DC436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4225-BB09-7CDF-37ED-24BF4C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5BC5-BB29-D43E-CBBF-EAD2958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137-94A8-63EE-1E2D-C2F34834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C8B91-D291-430C-99AE-51CE2103E0F3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DFAD-1ECB-04C7-3CBA-4D1A54A0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01F-C594-9100-70A7-012FFCD0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60D26F-27D9-6214-4E69-2C6B76A7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12" b="10248"/>
          <a:stretch/>
        </p:blipFill>
        <p:spPr>
          <a:xfrm>
            <a:off x="1539033" y="1206750"/>
            <a:ext cx="17515217" cy="7957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BAB11-5736-C444-E5DC-DEBE9188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5" t="56482" r="2313" b="20648"/>
          <a:stretch/>
        </p:blipFill>
        <p:spPr>
          <a:xfrm>
            <a:off x="7045688" y="3048716"/>
            <a:ext cx="5428376" cy="4308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5C5F6-C413-BAE1-263F-CCEC8CC3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5" t="56482" r="2313" b="20648"/>
          <a:stretch/>
        </p:blipFill>
        <p:spPr>
          <a:xfrm>
            <a:off x="12629303" y="3078593"/>
            <a:ext cx="5428376" cy="456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A1F75C-CC8D-29E3-3650-579D28AC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8" t="81054" r="2388"/>
          <a:stretch/>
        </p:blipFill>
        <p:spPr>
          <a:xfrm>
            <a:off x="4170037" y="7484766"/>
            <a:ext cx="14884213" cy="1679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CEB4C-F838-7F90-1880-10F6560D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19" t="30021" r="40884" b="33279"/>
          <a:stretch/>
        </p:blipFill>
        <p:spPr>
          <a:xfrm>
            <a:off x="6413776" y="3627457"/>
            <a:ext cx="5262122" cy="2159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5FAE6-ED64-C4CC-6A3A-2B104B1C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11" t="33234" r="58907" b="56749"/>
          <a:stretch/>
        </p:blipFill>
        <p:spPr>
          <a:xfrm>
            <a:off x="6976178" y="4090387"/>
            <a:ext cx="4172830" cy="1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744915-C90E-B44D-9F8C-728D9A66BC52}"/>
              </a:ext>
            </a:extLst>
          </p:cNvPr>
          <p:cNvSpPr txBox="1"/>
          <p:nvPr/>
        </p:nvSpPr>
        <p:spPr>
          <a:xfrm>
            <a:off x="7458473" y="4264130"/>
            <a:ext cx="343546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How many cameras do you have?</a:t>
            </a:r>
            <a:endParaRPr lang="en-CA" sz="2133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6838AF-B28D-73B6-08D5-1550998D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09" t="30430" r="20952" b="51425"/>
          <a:stretch/>
        </p:blipFill>
        <p:spPr>
          <a:xfrm>
            <a:off x="13621714" y="4656858"/>
            <a:ext cx="3228543" cy="1047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BDB084-B374-394F-32DF-3A339A81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80" t="84865" r="811" b="9821"/>
          <a:stretch/>
        </p:blipFill>
        <p:spPr>
          <a:xfrm>
            <a:off x="16951136" y="7853451"/>
            <a:ext cx="2103115" cy="4712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690824-6E54-0990-BBD0-E2E53E97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33" t="13556" r="61825" b="24073"/>
          <a:stretch/>
        </p:blipFill>
        <p:spPr>
          <a:xfrm>
            <a:off x="14178997" y="4855905"/>
            <a:ext cx="2143085" cy="6489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893BA4-9DB5-E975-C96D-57472B8B3785}"/>
              </a:ext>
            </a:extLst>
          </p:cNvPr>
          <p:cNvSpPr txBox="1"/>
          <p:nvPr/>
        </p:nvSpPr>
        <p:spPr>
          <a:xfrm>
            <a:off x="14177570" y="4790285"/>
            <a:ext cx="2306569" cy="694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955" dirty="0"/>
              <a:t>I don't have a set number of cameras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C018C-2BAB-98B0-9C94-607337CA47A9}"/>
              </a:ext>
            </a:extLst>
          </p:cNvPr>
          <p:cNvSpPr txBox="1"/>
          <p:nvPr/>
        </p:nvSpPr>
        <p:spPr>
          <a:xfrm>
            <a:off x="12088683" y="3658262"/>
            <a:ext cx="3435724" cy="940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955" b="1" dirty="0"/>
              <a:t># cameras </a:t>
            </a:r>
          </a:p>
          <a:p>
            <a:r>
              <a:rPr lang="en-CA" sz="1778" dirty="0"/>
              <a:t>(leave blank </a:t>
            </a:r>
          </a:p>
          <a:p>
            <a:r>
              <a:rPr lang="en-CA" sz="1778" dirty="0"/>
              <a:t>if not applicable)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F5061-D09D-88C3-D814-87F915F9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62" t="20118" r="8887" b="24476"/>
          <a:stretch/>
        </p:blipFill>
        <p:spPr>
          <a:xfrm>
            <a:off x="13772130" y="3705833"/>
            <a:ext cx="3142721" cy="58011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C991C-5D9C-F6AC-7010-FA7AF2A83DB4}"/>
              </a:ext>
            </a:extLst>
          </p:cNvPr>
          <p:cNvCxnSpPr>
            <a:cxnSpLocks/>
          </p:cNvCxnSpPr>
          <p:nvPr/>
        </p:nvCxnSpPr>
        <p:spPr>
          <a:xfrm flipH="1">
            <a:off x="14630044" y="2930989"/>
            <a:ext cx="5764874" cy="106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F8284-4AD7-5456-571E-4C7978D3FA95}"/>
              </a:ext>
            </a:extLst>
          </p:cNvPr>
          <p:cNvSpPr/>
          <p:nvPr/>
        </p:nvSpPr>
        <p:spPr>
          <a:xfrm>
            <a:off x="19624684" y="2370331"/>
            <a:ext cx="3300744" cy="162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Default blank / NOT “0”</a:t>
            </a:r>
          </a:p>
        </p:txBody>
      </p:sp>
    </p:spTree>
    <p:extLst>
      <p:ext uri="{BB962C8B-B14F-4D97-AF65-F5344CB8AC3E}">
        <p14:creationId xmlns:p14="http://schemas.microsoft.com/office/powerpoint/2010/main" val="330899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60D26F-27D9-6214-4E69-2C6B76A7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12" b="10248"/>
          <a:stretch/>
        </p:blipFill>
        <p:spPr>
          <a:xfrm>
            <a:off x="1539033" y="1206750"/>
            <a:ext cx="17515217" cy="7957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BAB11-5736-C444-E5DC-DEBE9188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5" t="56482" r="2313" b="20648"/>
          <a:stretch/>
        </p:blipFill>
        <p:spPr>
          <a:xfrm>
            <a:off x="7045688" y="3048716"/>
            <a:ext cx="5428376" cy="4308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5C5F6-C413-BAE1-263F-CCEC8CC3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5" t="56482" r="2313" b="20648"/>
          <a:stretch/>
        </p:blipFill>
        <p:spPr>
          <a:xfrm>
            <a:off x="12629303" y="3078593"/>
            <a:ext cx="5428376" cy="456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A1F75C-CC8D-29E3-3650-579D28AC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8" t="81054" r="2388"/>
          <a:stretch/>
        </p:blipFill>
        <p:spPr>
          <a:xfrm>
            <a:off x="4170037" y="7484766"/>
            <a:ext cx="14884213" cy="1679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CEB4C-F838-7F90-1880-10F6560D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19" t="30021" r="40884" b="33279"/>
          <a:stretch/>
        </p:blipFill>
        <p:spPr>
          <a:xfrm>
            <a:off x="6413776" y="3627457"/>
            <a:ext cx="5262122" cy="2159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5FAE6-ED64-C4CC-6A3A-2B104B1C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11" t="33234" r="58907" b="56749"/>
          <a:stretch/>
        </p:blipFill>
        <p:spPr>
          <a:xfrm>
            <a:off x="6976178" y="4090387"/>
            <a:ext cx="4172830" cy="1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744915-C90E-B44D-9F8C-728D9A66BC52}"/>
              </a:ext>
            </a:extLst>
          </p:cNvPr>
          <p:cNvSpPr txBox="1"/>
          <p:nvPr/>
        </p:nvSpPr>
        <p:spPr>
          <a:xfrm>
            <a:off x="7458473" y="4264130"/>
            <a:ext cx="343546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How many cameras do you have?</a:t>
            </a:r>
            <a:endParaRPr lang="en-CA" sz="2133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6838AF-B28D-73B6-08D5-1550998D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09" t="30430" r="20952" b="51425"/>
          <a:stretch/>
        </p:blipFill>
        <p:spPr>
          <a:xfrm>
            <a:off x="13621714" y="4656858"/>
            <a:ext cx="3228543" cy="1047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BDB084-B374-394F-32DF-3A339A81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80" t="84865" r="811" b="9821"/>
          <a:stretch/>
        </p:blipFill>
        <p:spPr>
          <a:xfrm>
            <a:off x="16951136" y="7853451"/>
            <a:ext cx="2103115" cy="4712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690824-6E54-0990-BBD0-E2E53E97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33" t="13556" r="61825" b="24073"/>
          <a:stretch/>
        </p:blipFill>
        <p:spPr>
          <a:xfrm>
            <a:off x="14178997" y="4855905"/>
            <a:ext cx="2143085" cy="6489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893BA4-9DB5-E975-C96D-57472B8B3785}"/>
              </a:ext>
            </a:extLst>
          </p:cNvPr>
          <p:cNvSpPr txBox="1"/>
          <p:nvPr/>
        </p:nvSpPr>
        <p:spPr>
          <a:xfrm>
            <a:off x="13994115" y="4824172"/>
            <a:ext cx="2661548" cy="39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955" dirty="0"/>
              <a:t>I don't have a minimum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C018C-2BAB-98B0-9C94-607337CA47A9}"/>
              </a:ext>
            </a:extLst>
          </p:cNvPr>
          <p:cNvSpPr txBox="1"/>
          <p:nvPr/>
        </p:nvSpPr>
        <p:spPr>
          <a:xfrm>
            <a:off x="12088683" y="3658262"/>
            <a:ext cx="3435724" cy="940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955" b="1" dirty="0"/>
              <a:t># cameras </a:t>
            </a:r>
          </a:p>
          <a:p>
            <a:r>
              <a:rPr lang="en-CA" sz="1778" dirty="0"/>
              <a:t>(leave blank </a:t>
            </a:r>
          </a:p>
          <a:p>
            <a:r>
              <a:rPr lang="en-CA" sz="1778" dirty="0"/>
              <a:t>if not applicable)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F5061-D09D-88C3-D814-87F915F9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62" t="20118" r="8887" b="24476"/>
          <a:stretch/>
        </p:blipFill>
        <p:spPr>
          <a:xfrm>
            <a:off x="13772130" y="3705833"/>
            <a:ext cx="3142721" cy="58011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C991C-5D9C-F6AC-7010-FA7AF2A83DB4}"/>
              </a:ext>
            </a:extLst>
          </p:cNvPr>
          <p:cNvCxnSpPr>
            <a:cxnSpLocks/>
          </p:cNvCxnSpPr>
          <p:nvPr/>
        </p:nvCxnSpPr>
        <p:spPr>
          <a:xfrm flipH="1">
            <a:off x="14630044" y="2930989"/>
            <a:ext cx="5764874" cy="106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F8284-4AD7-5456-571E-4C7978D3FA95}"/>
              </a:ext>
            </a:extLst>
          </p:cNvPr>
          <p:cNvSpPr/>
          <p:nvPr/>
        </p:nvSpPr>
        <p:spPr>
          <a:xfrm>
            <a:off x="19624684" y="2370331"/>
            <a:ext cx="3300744" cy="162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Default blank / NOT “0”</a:t>
            </a:r>
          </a:p>
        </p:txBody>
      </p:sp>
    </p:spTree>
    <p:extLst>
      <p:ext uri="{BB962C8B-B14F-4D97-AF65-F5344CB8AC3E}">
        <p14:creationId xmlns:p14="http://schemas.microsoft.com/office/powerpoint/2010/main" val="13141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0C06B-649D-1FD6-F201-D1AC35A3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1827390"/>
            <a:ext cx="1443238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/>
          <a:stretch/>
        </p:blipFill>
        <p:spPr>
          <a:xfrm>
            <a:off x="1760987" y="1863329"/>
            <a:ext cx="18271940" cy="700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16FCA-3268-1C4A-FCBF-1D9DD0054466}"/>
              </a:ext>
            </a:extLst>
          </p:cNvPr>
          <p:cNvSpPr txBox="1"/>
          <p:nvPr/>
        </p:nvSpPr>
        <p:spPr>
          <a:xfrm>
            <a:off x="4431847" y="1310440"/>
            <a:ext cx="1851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image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9C6B-AD78-771B-4965-055AC54A6396}"/>
              </a:ext>
            </a:extLst>
          </p:cNvPr>
          <p:cNvSpPr txBox="1"/>
          <p:nvPr/>
        </p:nvSpPr>
        <p:spPr>
          <a:xfrm>
            <a:off x="1276845" y="6096000"/>
            <a:ext cx="206293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 +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3719591" y="2011108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 b="30927"/>
          <a:stretch/>
        </p:blipFill>
        <p:spPr>
          <a:xfrm>
            <a:off x="1760987" y="1863329"/>
            <a:ext cx="18271940" cy="478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EFD2-12BC-985E-DAFF-D5912A4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6" t="6754" r="9008" b="84322"/>
          <a:stretch/>
        </p:blipFill>
        <p:spPr>
          <a:xfrm>
            <a:off x="4284181" y="2261237"/>
            <a:ext cx="6898107" cy="697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3DD7A-620A-2179-27B1-E895ACEE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8" t="60105" r="6130" b="20681"/>
          <a:stretch/>
        </p:blipFill>
        <p:spPr>
          <a:xfrm>
            <a:off x="5005136" y="7180811"/>
            <a:ext cx="13972675" cy="138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1CC4D9-002E-AF59-3572-CD057027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/>
          <a:stretch/>
        </p:blipFill>
        <p:spPr>
          <a:xfrm>
            <a:off x="1760986" y="7188801"/>
            <a:ext cx="18271940" cy="2871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ECA41-A125-69DD-55D5-F34C824C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 b="33176"/>
          <a:stretch/>
        </p:blipFill>
        <p:spPr>
          <a:xfrm>
            <a:off x="1760986" y="6645500"/>
            <a:ext cx="18271940" cy="543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699883-FB5D-A811-3B2A-C7A9EA6B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9" t="62088" r="42808" b="34544"/>
          <a:stretch/>
        </p:blipFill>
        <p:spPr>
          <a:xfrm>
            <a:off x="4475748" y="3035440"/>
            <a:ext cx="14951523" cy="558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6F436-3F39-FE8F-760F-2DDB692B3CC2}"/>
              </a:ext>
            </a:extLst>
          </p:cNvPr>
          <p:cNvSpPr txBox="1"/>
          <p:nvPr/>
        </p:nvSpPr>
        <p:spPr>
          <a:xfrm>
            <a:off x="16746436" y="7399966"/>
            <a:ext cx="4822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turn this into one button; text size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6510313" y="3375883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6B1A1-D36D-5BFE-A27C-E3D2B72376D0}"/>
              </a:ext>
            </a:extLst>
          </p:cNvPr>
          <p:cNvSpPr txBox="1"/>
          <p:nvPr/>
        </p:nvSpPr>
        <p:spPr>
          <a:xfrm>
            <a:off x="13608724" y="3375883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BA578-4233-C0CD-A1CA-EDBE94272D55}"/>
              </a:ext>
            </a:extLst>
          </p:cNvPr>
          <p:cNvSpPr txBox="1"/>
          <p:nvPr/>
        </p:nvSpPr>
        <p:spPr>
          <a:xfrm>
            <a:off x="13608724" y="3919182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diversity &amp; richness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B7AF-A99B-5CE5-D7E0-468F0326D2FA}"/>
              </a:ext>
            </a:extLst>
          </p:cNvPr>
          <p:cNvSpPr txBox="1"/>
          <p:nvPr/>
        </p:nvSpPr>
        <p:spPr>
          <a:xfrm>
            <a:off x="13608724" y="4462481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Occupancy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96C0-FF5F-C0FD-563B-801BF79F433C}"/>
              </a:ext>
            </a:extLst>
          </p:cNvPr>
          <p:cNvSpPr txBox="1"/>
          <p:nvPr/>
        </p:nvSpPr>
        <p:spPr>
          <a:xfrm>
            <a:off x="13608724" y="5005780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Relative abundance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8EA1A-5B11-4E5A-69CA-07B3FB35DF37}"/>
              </a:ext>
            </a:extLst>
          </p:cNvPr>
          <p:cNvSpPr txBox="1"/>
          <p:nvPr/>
        </p:nvSpPr>
        <p:spPr>
          <a:xfrm>
            <a:off x="13608724" y="5549078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Absolute abundance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1FB8-189C-C547-09CB-5E7A0FD709E2}"/>
              </a:ext>
            </a:extLst>
          </p:cNvPr>
          <p:cNvSpPr txBox="1"/>
          <p:nvPr/>
        </p:nvSpPr>
        <p:spPr>
          <a:xfrm>
            <a:off x="13608724" y="6092377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Population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595A7-2C17-28E7-8D26-D252DB051768}"/>
              </a:ext>
            </a:extLst>
          </p:cNvPr>
          <p:cNvSpPr txBox="1"/>
          <p:nvPr/>
        </p:nvSpPr>
        <p:spPr>
          <a:xfrm>
            <a:off x="13608724" y="6635676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Vital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6F32-A5B6-9396-4B23-15AC11E98E42}"/>
              </a:ext>
            </a:extLst>
          </p:cNvPr>
          <p:cNvSpPr txBox="1"/>
          <p:nvPr/>
        </p:nvSpPr>
        <p:spPr>
          <a:xfrm>
            <a:off x="13608724" y="71789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Behaviour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EB56D-11A5-9D41-820C-61ADC935CBDD}"/>
              </a:ext>
            </a:extLst>
          </p:cNvPr>
          <p:cNvSpPr txBox="1"/>
          <p:nvPr/>
        </p:nvSpPr>
        <p:spPr>
          <a:xfrm>
            <a:off x="13608724" y="77222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0528-BE52-7EFF-9C18-F7EF00CD0775}"/>
              </a:ext>
            </a:extLst>
          </p:cNvPr>
          <p:cNvSpPr txBox="1"/>
          <p:nvPr/>
        </p:nvSpPr>
        <p:spPr>
          <a:xfrm>
            <a:off x="12429819" y="622921"/>
            <a:ext cx="760310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height of grey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use lighter grey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less space between edge of grey box and concept left panel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F9E7D-5860-EDA1-D6A7-62F9CB479CF6}"/>
              </a:ext>
            </a:extLst>
          </p:cNvPr>
          <p:cNvSpPr txBox="1"/>
          <p:nvPr/>
        </p:nvSpPr>
        <p:spPr>
          <a:xfrm>
            <a:off x="6315905" y="6425394"/>
            <a:ext cx="345966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larger; remove bold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buffer around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AC92D-C47F-2116-4B1C-E8F829D13A3D}"/>
              </a:ext>
            </a:extLst>
          </p:cNvPr>
          <p:cNvSpPr txBox="1"/>
          <p:nvPr/>
        </p:nvSpPr>
        <p:spPr>
          <a:xfrm>
            <a:off x="9160490" y="9215695"/>
            <a:ext cx="186095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74F3-00B9-0D38-F0B7-FC1AF945969A}"/>
              </a:ext>
            </a:extLst>
          </p:cNvPr>
          <p:cNvSpPr txBox="1"/>
          <p:nvPr/>
        </p:nvSpPr>
        <p:spPr>
          <a:xfrm>
            <a:off x="8961236" y="8624528"/>
            <a:ext cx="1366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text-&gt;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8EB-9EF8-9550-B472-4188943C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4" t="49769" r="44552" b="46216"/>
          <a:stretch/>
        </p:blipFill>
        <p:spPr>
          <a:xfrm>
            <a:off x="6310569" y="4587687"/>
            <a:ext cx="5688926" cy="1542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7F287-B296-D36C-6024-6304073E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7" t="7166" r="61027" b="81021"/>
          <a:stretch/>
        </p:blipFill>
        <p:spPr>
          <a:xfrm>
            <a:off x="4331367" y="2165445"/>
            <a:ext cx="3128211" cy="63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950245-0922-C92A-1B90-FE74BFEB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4" t="40609" r="44552" b="44553"/>
          <a:stretch/>
        </p:blipFill>
        <p:spPr>
          <a:xfrm>
            <a:off x="6487192" y="4700686"/>
            <a:ext cx="5404513" cy="13007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2806-BC96-EDB9-6F2D-4BAB6A1F159D}"/>
              </a:ext>
            </a:extLst>
          </p:cNvPr>
          <p:cNvSpPr txBox="1"/>
          <p:nvPr/>
        </p:nvSpPr>
        <p:spPr>
          <a:xfrm>
            <a:off x="9155032" y="10017144"/>
            <a:ext cx="33831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read from markdown (later)</a:t>
            </a:r>
          </a:p>
        </p:txBody>
      </p:sp>
    </p:spTree>
    <p:extLst>
      <p:ext uri="{BB962C8B-B14F-4D97-AF65-F5344CB8AC3E}">
        <p14:creationId xmlns:p14="http://schemas.microsoft.com/office/powerpoint/2010/main" val="1197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A82721-624B-AE48-C82E-673DA126AE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335"/>
          <a:stretch/>
        </p:blipFill>
        <p:spPr>
          <a:xfrm>
            <a:off x="2244371" y="1126909"/>
            <a:ext cx="17829312" cy="10813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D100B4-C84C-08E7-4B1B-417A8227E9DD}"/>
              </a:ext>
            </a:extLst>
          </p:cNvPr>
          <p:cNvSpPr/>
          <p:nvPr/>
        </p:nvSpPr>
        <p:spPr>
          <a:xfrm>
            <a:off x="7076818" y="4758864"/>
            <a:ext cx="12173504" cy="28392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0"/>
            <a:endParaRPr lang="en-CA" sz="1801">
              <a:noFill/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A2F6AD-87BC-1FED-2DBE-03C75F53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39" y="3728138"/>
            <a:ext cx="11463843" cy="4735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559292-E969-082D-AE09-91E692F7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59" r="1303"/>
          <a:stretch/>
        </p:blipFill>
        <p:spPr>
          <a:xfrm>
            <a:off x="17674225" y="11221513"/>
            <a:ext cx="2105474" cy="866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AFBB36-B453-AF94-ADC4-1667F4AC3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3"/>
          <a:stretch/>
        </p:blipFill>
        <p:spPr>
          <a:xfrm>
            <a:off x="6274298" y="11221511"/>
            <a:ext cx="11682995" cy="865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31AC-A9CC-6EFA-55A1-DDE85267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523" t="18472" r="1489" b="20017"/>
          <a:stretch/>
        </p:blipFill>
        <p:spPr>
          <a:xfrm>
            <a:off x="17875815" y="11390483"/>
            <a:ext cx="1771539" cy="4945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32E21-3F9C-CC07-91E9-5FC5FE32C85E}"/>
              </a:ext>
            </a:extLst>
          </p:cNvPr>
          <p:cNvSpPr txBox="1"/>
          <p:nvPr/>
        </p:nvSpPr>
        <p:spPr>
          <a:xfrm>
            <a:off x="400590" y="346766"/>
            <a:ext cx="113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0"/>
            <a:r>
              <a:rPr lang="en-US" sz="3200" b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RC Decision Support Tool – </a:t>
            </a:r>
            <a:r>
              <a:rPr lang="en-US" sz="3200" b="1" i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Phase 2 (what’s next)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AE70-A91E-A1CC-F2ED-6BB64360579F}"/>
              </a:ext>
            </a:extLst>
          </p:cNvPr>
          <p:cNvSpPr txBox="1"/>
          <p:nvPr/>
        </p:nvSpPr>
        <p:spPr>
          <a:xfrm>
            <a:off x="5820090" y="4758220"/>
            <a:ext cx="2174891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0"/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Camera arrangement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</p:spTree>
    <p:extLst>
      <p:ext uri="{BB962C8B-B14F-4D97-AF65-F5344CB8AC3E}">
        <p14:creationId xmlns:p14="http://schemas.microsoft.com/office/powerpoint/2010/main" val="24643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818F7A-3F4D-8B54-4D2A-A59D8FB40E8E}"/>
              </a:ext>
            </a:extLst>
          </p:cNvPr>
          <p:cNvSpPr/>
          <p:nvPr/>
        </p:nvSpPr>
        <p:spPr>
          <a:xfrm>
            <a:off x="0" y="1200024"/>
            <a:ext cx="15885925" cy="1063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0704"/>
          <a:stretch/>
        </p:blipFill>
        <p:spPr>
          <a:xfrm>
            <a:off x="231585" y="1398514"/>
            <a:ext cx="4133850" cy="8566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949EF-4143-1965-887B-0885D651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7" t="21302" r="24585" b="28856"/>
          <a:stretch/>
        </p:blipFill>
        <p:spPr>
          <a:xfrm>
            <a:off x="-5906875" y="1653104"/>
            <a:ext cx="4584933" cy="6236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3700253" y="5958788"/>
            <a:ext cx="1330364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75"/>
          <a:stretch/>
        </p:blipFill>
        <p:spPr>
          <a:xfrm>
            <a:off x="16313332" y="4673148"/>
            <a:ext cx="3625413" cy="4735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40F1FF-8BAE-5431-79EA-A811AA508ED0}"/>
              </a:ext>
            </a:extLst>
          </p:cNvPr>
          <p:cNvSpPr/>
          <p:nvPr/>
        </p:nvSpPr>
        <p:spPr>
          <a:xfrm>
            <a:off x="450606" y="7041010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592B7-4317-1697-6581-35DAA4467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6" t="77816" r="33575" b="9192"/>
          <a:stretch/>
        </p:blipFill>
        <p:spPr>
          <a:xfrm>
            <a:off x="583503" y="7290169"/>
            <a:ext cx="4133850" cy="61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1B14D6-491D-1356-B283-EBB97A65E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1302895" y="8322874"/>
            <a:ext cx="334683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1AC31A-9371-FE28-9819-EE5F1BE47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1471360" y="9360291"/>
            <a:ext cx="3346830" cy="615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A0B04-E59B-6349-C20C-1CA1E996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4867440" y="9360291"/>
            <a:ext cx="3346830" cy="615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EBBC82-92E0-668C-933E-BD8FCBA9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8172990" y="9360291"/>
            <a:ext cx="3346830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ED8227-5051-E70D-46DB-F1233DB92CE9}"/>
              </a:ext>
            </a:extLst>
          </p:cNvPr>
          <p:cNvSpPr/>
          <p:nvPr/>
        </p:nvSpPr>
        <p:spPr>
          <a:xfrm>
            <a:off x="0" y="1200024"/>
            <a:ext cx="15885925" cy="5840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1961"/>
          <a:stretch/>
        </p:blipFill>
        <p:spPr>
          <a:xfrm>
            <a:off x="231585" y="1398514"/>
            <a:ext cx="4133850" cy="79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2858893" y="5973034"/>
            <a:ext cx="297857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cam_arrange_1==Targeted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cam_arrange_2==Random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EBA429-9E44-483E-0F59-D229BA0C883C}"/>
              </a:ext>
            </a:extLst>
          </p:cNvPr>
          <p:cNvSpPr/>
          <p:nvPr/>
        </p:nvSpPr>
        <p:spPr>
          <a:xfrm>
            <a:off x="450606" y="7239499"/>
            <a:ext cx="15162415" cy="440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-33" r="4467" b="22289"/>
          <a:stretch/>
        </p:blipFill>
        <p:spPr>
          <a:xfrm>
            <a:off x="964275" y="7310263"/>
            <a:ext cx="3091506" cy="3681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7C6639-952B-04EB-DAFF-EFC8A6D73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4457922" y="8072692"/>
            <a:ext cx="3091506" cy="2885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F123D0-A077-2222-CC02-040BE9562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8144767" y="8076780"/>
            <a:ext cx="3091506" cy="28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6772</TotalTime>
  <Words>554</Words>
  <Application>Microsoft Office PowerPoint</Application>
  <PresentationFormat>Custom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Grandview Display</vt:lpstr>
      <vt:lpstr>system-ui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Cassie Stevenson</cp:lastModifiedBy>
  <cp:revision>124</cp:revision>
  <dcterms:created xsi:type="dcterms:W3CDTF">2023-10-06T22:36:17Z</dcterms:created>
  <dcterms:modified xsi:type="dcterms:W3CDTF">2024-09-04T18:03:24Z</dcterms:modified>
</cp:coreProperties>
</file>