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967B-4208-0C29-0E15-DE8DD5D9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21A6C-BC0A-4F5D-5E13-FC984730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2BA8-AB21-3DEB-3335-4141D7A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A098-42AF-4BB1-3B6B-2926FBF6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84F0-A396-7F89-F341-03300676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4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AA7B-6988-E028-031B-8635FEDA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B784-6B49-13F9-6170-582549645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415B-7F09-014A-1CB9-A752C3F5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E534-E7E1-1814-6733-18E33674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597C-BCF9-055A-6347-FCE5DBBB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57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A6A7E-C69F-875F-4DF4-212D20868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3ECD1-EA8C-39B0-1ABB-F1E6E97F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FE1D-EF19-7EFF-D33F-73B69089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81AA-BD9D-945F-3A98-D037CCF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1FDF-5D31-254D-D946-B4ED6E39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07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DC84-B1A1-0023-EBA7-D443B93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EBB1-0A8D-8D82-22CD-0B9D7BA2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E9F3-D59C-E3E6-D07B-4ACF770A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6CD9-774A-CC5A-42ED-7E5990BE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B47D-796D-5A4E-3F0B-C7BB2A85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38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56F-C681-A4B6-73A2-8151A494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1656-5424-1E43-44B9-39CBCF11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FD28-7D3B-9DD8-DFE0-5092722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2513-A6D3-1394-9769-5BF7537B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FEE-4907-AD94-6C1A-B96C9F7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30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0423-B78D-E1F3-9812-D4307A49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B141-2B53-A0AA-0A26-3DDD1C010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D8D4B-7148-6A5A-DBFF-5D64C5CC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71D7-91BE-7CF9-1BFA-B6015CB0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C63C-2E0E-8825-4016-5E5A4A8F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0FF56-3014-A23F-A843-41FF5028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8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1DBE-E867-AA1D-838F-E3D68A24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24296-071E-0239-71DC-E4D10055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EBCF-A619-7DFE-002E-93B63EA56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44D3F-5333-C2D2-BD30-80C6A577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29EE2-9640-89C8-49B7-A7F7FB871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DBA16-1274-6D5F-6D3A-EA009076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0D8AD-61D5-1691-932A-D004EA8C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A839F-CDB5-84E2-B9A7-52D14BC5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9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78A3-EF54-628B-2E21-DA50626E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81959-46E5-74B9-C778-C02455B6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C03D-71A1-DA49-98AD-13E29C80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8C9B3-74FE-0C7E-00E8-654D351F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04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10A0B-8C13-91CA-B055-D5065639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DC70-F8F4-9AD2-A5BA-4A82C0BC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69892-9D07-7953-9B2B-1E5A9398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4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EED1-8210-621B-9B3B-24EB8DAA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24E-51EB-5FE1-8F6B-5693579C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2989F-D853-BAA3-96F6-009C7306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F8077-C3E4-455B-8361-A52BD133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E21EB-F5FD-5613-682F-B510F8EB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6CB40-9497-91C9-36A6-BF5B04D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1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4841-E686-E2B7-5294-08FE59F9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ABE75-0FEE-4CB9-E23D-2ADBD419C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530E9-655D-CE61-EDC7-CC250EEB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955F-CFE4-5640-3222-6075ACD0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B41B-D539-B251-1EF4-D0A50DE1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B69D-3942-0051-5B40-76308202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46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C9B0C-2049-4C64-16CF-F990D0E6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E2E4-C54C-12E9-AE52-EE8292B8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BB91-58DF-FCC3-6200-64C9F4440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D6F4-0A78-4C19-8BB0-36514CD2A83E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1CC3-80CA-4D7E-4DB9-A1C77DA77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D5E4-0A47-44C6-B94E-BB7E5DA09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2CA4-332E-42DA-BB29-71330E46D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4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mall animal in a box&#10;&#10;Description automatically generated">
            <a:extLst>
              <a:ext uri="{FF2B5EF4-FFF2-40B4-BE49-F238E27FC236}">
                <a16:creationId xmlns:a16="http://schemas.microsoft.com/office/drawing/2014/main" id="{AC7DC690-8A63-38FE-CA74-B3C85E45C0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67" y="1393203"/>
            <a:ext cx="2672316" cy="2004237"/>
          </a:xfrm>
          <a:prstGeom prst="rect">
            <a:avLst/>
          </a:prstGeom>
        </p:spPr>
      </p:pic>
      <p:pic>
        <p:nvPicPr>
          <p:cNvPr id="16" name="Picture 15" descr="A drawing of a map&#10;&#10;Description automatically generated">
            <a:extLst>
              <a:ext uri="{FF2B5EF4-FFF2-40B4-BE49-F238E27FC236}">
                <a16:creationId xmlns:a16="http://schemas.microsoft.com/office/drawing/2014/main" id="{729897D3-8E07-FC6D-EBEE-A5905A87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01" y="5385468"/>
            <a:ext cx="2098049" cy="1877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7E3D27-92ED-2DD0-A02B-409EFE81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792" y="1920240"/>
            <a:ext cx="1177787" cy="1902787"/>
          </a:xfrm>
          <a:prstGeom prst="rect">
            <a:avLst/>
          </a:prstGeom>
        </p:spPr>
      </p:pic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4F83E6F4-AC5E-223A-F41E-93E2FC32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71" y="837670"/>
            <a:ext cx="2348578" cy="62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79EC13-4EA8-2F17-EB1C-5E1CE9D70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18" y="1555423"/>
            <a:ext cx="1039761" cy="1679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649A1-9987-44D0-1507-58C1D0899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618" y="2754594"/>
            <a:ext cx="1854348" cy="5563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033CDA-556C-C6EF-94EA-3BB220BF6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63" y="2562890"/>
            <a:ext cx="3090940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Cassondra Stevenson</cp:lastModifiedBy>
  <cp:revision>1</cp:revision>
  <dcterms:created xsi:type="dcterms:W3CDTF">2023-07-16T01:38:57Z</dcterms:created>
  <dcterms:modified xsi:type="dcterms:W3CDTF">2023-07-16T01:46:17Z</dcterms:modified>
</cp:coreProperties>
</file>