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1090" r:id="rId2"/>
    <p:sldId id="1093" r:id="rId3"/>
    <p:sldId id="1094" r:id="rId4"/>
    <p:sldId id="1096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" id="{59E2B5B3-23B5-4D90-8A58-1F53D22BAEB0}">
          <p14:sldIdLst>
            <p14:sldId id="1090"/>
            <p14:sldId id="1093"/>
            <p14:sldId id="1094"/>
            <p14:sldId id="10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>
        <p:scale>
          <a:sx n="60" d="100"/>
          <a:sy n="60" d="100"/>
        </p:scale>
        <p:origin x="-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354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Cassondra Stevenson</cp:lastModifiedBy>
  <cp:revision>110</cp:revision>
  <dcterms:created xsi:type="dcterms:W3CDTF">2023-10-06T22:36:17Z</dcterms:created>
  <dcterms:modified xsi:type="dcterms:W3CDTF">2024-06-28T22:00:14Z</dcterms:modified>
</cp:coreProperties>
</file>