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5" r:id="rId8"/>
    <p:sldId id="261" r:id="rId9"/>
    <p:sldId id="262" r:id="rId10"/>
    <p:sldId id="263" r:id="rId11"/>
    <p:sldId id="266" r:id="rId12"/>
    <p:sldId id="268" r:id="rId13"/>
    <p:sldId id="267" r:id="rId14"/>
    <p:sldId id="269" r:id="rId15"/>
    <p:sldId id="270" r:id="rId16"/>
    <p:sldId id="264"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A4BB67-1750-4558-8165-6DA3FFAD3220}" type="doc">
      <dgm:prSet loTypeId="urn:microsoft.com/office/officeart/2005/8/layout/process1" loCatId="process" qsTypeId="urn:microsoft.com/office/officeart/2005/8/quickstyle/simple1" qsCatId="simple" csTypeId="urn:microsoft.com/office/officeart/2005/8/colors/accent1_2" csCatId="accent1" phldr="1"/>
      <dgm:spPr/>
    </dgm:pt>
    <dgm:pt modelId="{5D57A576-E972-4C85-AFBD-89F5A0621F57}">
      <dgm:prSet phldrT="[Text]" custT="1"/>
      <dgm:spPr/>
      <dgm:t>
        <a:bodyPr/>
        <a:lstStyle/>
        <a:p>
          <a:r>
            <a:rPr lang="en-US" sz="1200" dirty="0" smtClean="0"/>
            <a:t>Publisher/Advertiser Signs up at </a:t>
          </a:r>
          <a:r>
            <a:rPr lang="en-US" sz="1200" dirty="0" err="1" smtClean="0"/>
            <a:t>AdZap</a:t>
          </a:r>
          <a:endParaRPr lang="en-IN" sz="1200" dirty="0"/>
        </a:p>
      </dgm:t>
    </dgm:pt>
    <dgm:pt modelId="{EE4AB6DC-04E1-4E09-84B1-1961D937AEB4}" type="parTrans" cxnId="{990F6359-5868-4258-8F63-B5B3867F982D}">
      <dgm:prSet/>
      <dgm:spPr/>
      <dgm:t>
        <a:bodyPr/>
        <a:lstStyle/>
        <a:p>
          <a:endParaRPr lang="en-IN"/>
        </a:p>
      </dgm:t>
    </dgm:pt>
    <dgm:pt modelId="{1D11B64B-8568-43BD-94EE-0E5F4E00C216}" type="sibTrans" cxnId="{990F6359-5868-4258-8F63-B5B3867F982D}">
      <dgm:prSet/>
      <dgm:spPr/>
      <dgm:t>
        <a:bodyPr/>
        <a:lstStyle/>
        <a:p>
          <a:endParaRPr lang="en-IN"/>
        </a:p>
      </dgm:t>
    </dgm:pt>
    <dgm:pt modelId="{FF14E8B7-2707-4007-B02F-E77736658208}">
      <dgm:prSet phldrT="[Text]" custT="1"/>
      <dgm:spPr/>
      <dgm:t>
        <a:bodyPr/>
        <a:lstStyle/>
        <a:p>
          <a:r>
            <a:rPr lang="en-US" sz="1200" dirty="0" smtClean="0"/>
            <a:t>Advertiser list all the ads of its products</a:t>
          </a:r>
          <a:endParaRPr lang="en-IN" sz="1200" dirty="0"/>
        </a:p>
      </dgm:t>
    </dgm:pt>
    <dgm:pt modelId="{3CAD557E-3650-4ED0-BE89-66998DD93EFB}" type="parTrans" cxnId="{45FB3A08-D09D-48A6-B172-D9A4B22614E9}">
      <dgm:prSet/>
      <dgm:spPr/>
      <dgm:t>
        <a:bodyPr/>
        <a:lstStyle/>
        <a:p>
          <a:endParaRPr lang="en-IN"/>
        </a:p>
      </dgm:t>
    </dgm:pt>
    <dgm:pt modelId="{BB6D9C80-FBDA-4C85-9792-F648268A3AD2}" type="sibTrans" cxnId="{45FB3A08-D09D-48A6-B172-D9A4B22614E9}">
      <dgm:prSet/>
      <dgm:spPr/>
      <dgm:t>
        <a:bodyPr/>
        <a:lstStyle/>
        <a:p>
          <a:endParaRPr lang="en-IN"/>
        </a:p>
      </dgm:t>
    </dgm:pt>
    <dgm:pt modelId="{418525C6-641E-4A70-AF40-77E5FB3909BF}">
      <dgm:prSet phldrT="[Text]" custT="1"/>
      <dgm:spPr/>
      <dgm:t>
        <a:bodyPr/>
        <a:lstStyle/>
        <a:p>
          <a:r>
            <a:rPr lang="en-US" sz="1200" dirty="0" smtClean="0"/>
            <a:t>Publisher then chooses relevant ad from the list of probable selection and get paid accordingly in the form of tokens</a:t>
          </a:r>
          <a:endParaRPr lang="en-IN" sz="1200" dirty="0"/>
        </a:p>
      </dgm:t>
    </dgm:pt>
    <dgm:pt modelId="{FB46BCEE-1927-44D5-AC83-C8A21F1FA5E1}" type="parTrans" cxnId="{575255A1-466E-4238-8340-EE22D8B3DB63}">
      <dgm:prSet/>
      <dgm:spPr/>
      <dgm:t>
        <a:bodyPr/>
        <a:lstStyle/>
        <a:p>
          <a:endParaRPr lang="en-IN"/>
        </a:p>
      </dgm:t>
    </dgm:pt>
    <dgm:pt modelId="{AC9E7908-C284-4160-93B2-C718398D2746}" type="sibTrans" cxnId="{575255A1-466E-4238-8340-EE22D8B3DB63}">
      <dgm:prSet/>
      <dgm:spPr/>
      <dgm:t>
        <a:bodyPr/>
        <a:lstStyle/>
        <a:p>
          <a:endParaRPr lang="en-IN"/>
        </a:p>
      </dgm:t>
    </dgm:pt>
    <dgm:pt modelId="{F80A6FA4-84DB-4A60-8B2C-E88EF8934527}" type="pres">
      <dgm:prSet presAssocID="{EBA4BB67-1750-4558-8165-6DA3FFAD3220}" presName="Name0" presStyleCnt="0">
        <dgm:presLayoutVars>
          <dgm:dir/>
          <dgm:resizeHandles val="exact"/>
        </dgm:presLayoutVars>
      </dgm:prSet>
      <dgm:spPr/>
    </dgm:pt>
    <dgm:pt modelId="{D7A5D5BC-56CD-4AB4-B874-CDBA1BC16484}" type="pres">
      <dgm:prSet presAssocID="{5D57A576-E972-4C85-AFBD-89F5A0621F57}" presName="node" presStyleLbl="node1" presStyleIdx="0" presStyleCnt="3" custScaleX="71035" custScaleY="73066">
        <dgm:presLayoutVars>
          <dgm:bulletEnabled val="1"/>
        </dgm:presLayoutVars>
      </dgm:prSet>
      <dgm:spPr/>
      <dgm:t>
        <a:bodyPr/>
        <a:lstStyle/>
        <a:p>
          <a:endParaRPr lang="en-IN"/>
        </a:p>
      </dgm:t>
    </dgm:pt>
    <dgm:pt modelId="{0D924628-51F2-4312-A57C-4B26E229BC1B}" type="pres">
      <dgm:prSet presAssocID="{1D11B64B-8568-43BD-94EE-0E5F4E00C216}" presName="sibTrans" presStyleLbl="sibTrans2D1" presStyleIdx="0" presStyleCnt="2"/>
      <dgm:spPr/>
      <dgm:t>
        <a:bodyPr/>
        <a:lstStyle/>
        <a:p>
          <a:endParaRPr lang="en-IN"/>
        </a:p>
      </dgm:t>
    </dgm:pt>
    <dgm:pt modelId="{F96128FB-E4FC-4C71-9444-DA366EE6D2F1}" type="pres">
      <dgm:prSet presAssocID="{1D11B64B-8568-43BD-94EE-0E5F4E00C216}" presName="connectorText" presStyleLbl="sibTrans2D1" presStyleIdx="0" presStyleCnt="2"/>
      <dgm:spPr/>
      <dgm:t>
        <a:bodyPr/>
        <a:lstStyle/>
        <a:p>
          <a:endParaRPr lang="en-IN"/>
        </a:p>
      </dgm:t>
    </dgm:pt>
    <dgm:pt modelId="{A02F1E72-C05E-4A37-B259-E4974FF391F7}" type="pres">
      <dgm:prSet presAssocID="{FF14E8B7-2707-4007-B02F-E77736658208}" presName="node" presStyleLbl="node1" presStyleIdx="1" presStyleCnt="3" custScaleX="72379" custScaleY="76959">
        <dgm:presLayoutVars>
          <dgm:bulletEnabled val="1"/>
        </dgm:presLayoutVars>
      </dgm:prSet>
      <dgm:spPr/>
      <dgm:t>
        <a:bodyPr/>
        <a:lstStyle/>
        <a:p>
          <a:endParaRPr lang="en-IN"/>
        </a:p>
      </dgm:t>
    </dgm:pt>
    <dgm:pt modelId="{FF9A368E-1A16-4AD6-9E66-03D71C11E832}" type="pres">
      <dgm:prSet presAssocID="{BB6D9C80-FBDA-4C85-9792-F648268A3AD2}" presName="sibTrans" presStyleLbl="sibTrans2D1" presStyleIdx="1" presStyleCnt="2"/>
      <dgm:spPr/>
      <dgm:t>
        <a:bodyPr/>
        <a:lstStyle/>
        <a:p>
          <a:endParaRPr lang="en-IN"/>
        </a:p>
      </dgm:t>
    </dgm:pt>
    <dgm:pt modelId="{4EB0305E-C031-4C82-ABCD-309A11C86E2E}" type="pres">
      <dgm:prSet presAssocID="{BB6D9C80-FBDA-4C85-9792-F648268A3AD2}" presName="connectorText" presStyleLbl="sibTrans2D1" presStyleIdx="1" presStyleCnt="2"/>
      <dgm:spPr/>
      <dgm:t>
        <a:bodyPr/>
        <a:lstStyle/>
        <a:p>
          <a:endParaRPr lang="en-IN"/>
        </a:p>
      </dgm:t>
    </dgm:pt>
    <dgm:pt modelId="{B31E2325-234C-479C-8F20-0CF8D0C3F5D0}" type="pres">
      <dgm:prSet presAssocID="{418525C6-641E-4A70-AF40-77E5FB3909BF}" presName="node" presStyleLbl="node1" presStyleIdx="2" presStyleCnt="3" custScaleX="82125" custScaleY="79131">
        <dgm:presLayoutVars>
          <dgm:bulletEnabled val="1"/>
        </dgm:presLayoutVars>
      </dgm:prSet>
      <dgm:spPr/>
      <dgm:t>
        <a:bodyPr/>
        <a:lstStyle/>
        <a:p>
          <a:endParaRPr lang="en-IN"/>
        </a:p>
      </dgm:t>
    </dgm:pt>
  </dgm:ptLst>
  <dgm:cxnLst>
    <dgm:cxn modelId="{3C38646A-AD29-44C5-97AE-280984FF71DC}" type="presOf" srcId="{BB6D9C80-FBDA-4C85-9792-F648268A3AD2}" destId="{FF9A368E-1A16-4AD6-9E66-03D71C11E832}" srcOrd="0" destOrd="0" presId="urn:microsoft.com/office/officeart/2005/8/layout/process1"/>
    <dgm:cxn modelId="{45FB3A08-D09D-48A6-B172-D9A4B22614E9}" srcId="{EBA4BB67-1750-4558-8165-6DA3FFAD3220}" destId="{FF14E8B7-2707-4007-B02F-E77736658208}" srcOrd="1" destOrd="0" parTransId="{3CAD557E-3650-4ED0-BE89-66998DD93EFB}" sibTransId="{BB6D9C80-FBDA-4C85-9792-F648268A3AD2}"/>
    <dgm:cxn modelId="{E8EEF106-4033-42F3-9E54-CA0C49B66CEB}" type="presOf" srcId="{FF14E8B7-2707-4007-B02F-E77736658208}" destId="{A02F1E72-C05E-4A37-B259-E4974FF391F7}" srcOrd="0" destOrd="0" presId="urn:microsoft.com/office/officeart/2005/8/layout/process1"/>
    <dgm:cxn modelId="{990F6359-5868-4258-8F63-B5B3867F982D}" srcId="{EBA4BB67-1750-4558-8165-6DA3FFAD3220}" destId="{5D57A576-E972-4C85-AFBD-89F5A0621F57}" srcOrd="0" destOrd="0" parTransId="{EE4AB6DC-04E1-4E09-84B1-1961D937AEB4}" sibTransId="{1D11B64B-8568-43BD-94EE-0E5F4E00C216}"/>
    <dgm:cxn modelId="{575255A1-466E-4238-8340-EE22D8B3DB63}" srcId="{EBA4BB67-1750-4558-8165-6DA3FFAD3220}" destId="{418525C6-641E-4A70-AF40-77E5FB3909BF}" srcOrd="2" destOrd="0" parTransId="{FB46BCEE-1927-44D5-AC83-C8A21F1FA5E1}" sibTransId="{AC9E7908-C284-4160-93B2-C718398D2746}"/>
    <dgm:cxn modelId="{0F34B31C-1724-4C0D-8DD2-8D478D74890A}" type="presOf" srcId="{1D11B64B-8568-43BD-94EE-0E5F4E00C216}" destId="{0D924628-51F2-4312-A57C-4B26E229BC1B}" srcOrd="0" destOrd="0" presId="urn:microsoft.com/office/officeart/2005/8/layout/process1"/>
    <dgm:cxn modelId="{CB3B1AE2-6C6E-4E6D-B996-FC43D1E8F89A}" type="presOf" srcId="{EBA4BB67-1750-4558-8165-6DA3FFAD3220}" destId="{F80A6FA4-84DB-4A60-8B2C-E88EF8934527}" srcOrd="0" destOrd="0" presId="urn:microsoft.com/office/officeart/2005/8/layout/process1"/>
    <dgm:cxn modelId="{B89490FC-5298-49F4-B571-A12797925F02}" type="presOf" srcId="{418525C6-641E-4A70-AF40-77E5FB3909BF}" destId="{B31E2325-234C-479C-8F20-0CF8D0C3F5D0}" srcOrd="0" destOrd="0" presId="urn:microsoft.com/office/officeart/2005/8/layout/process1"/>
    <dgm:cxn modelId="{01D2EF77-882F-489F-8011-5F701DDBC77A}" type="presOf" srcId="{BB6D9C80-FBDA-4C85-9792-F648268A3AD2}" destId="{4EB0305E-C031-4C82-ABCD-309A11C86E2E}" srcOrd="1" destOrd="0" presId="urn:microsoft.com/office/officeart/2005/8/layout/process1"/>
    <dgm:cxn modelId="{35390E37-9BB1-4A1D-A07F-8A54C5A95A16}" type="presOf" srcId="{5D57A576-E972-4C85-AFBD-89F5A0621F57}" destId="{D7A5D5BC-56CD-4AB4-B874-CDBA1BC16484}" srcOrd="0" destOrd="0" presId="urn:microsoft.com/office/officeart/2005/8/layout/process1"/>
    <dgm:cxn modelId="{254C2F7E-F656-4586-B496-7E485C514B67}" type="presOf" srcId="{1D11B64B-8568-43BD-94EE-0E5F4E00C216}" destId="{F96128FB-E4FC-4C71-9444-DA366EE6D2F1}" srcOrd="1" destOrd="0" presId="urn:microsoft.com/office/officeart/2005/8/layout/process1"/>
    <dgm:cxn modelId="{D465518E-9AE8-4F05-B0FB-3B8CA737D90C}" type="presParOf" srcId="{F80A6FA4-84DB-4A60-8B2C-E88EF8934527}" destId="{D7A5D5BC-56CD-4AB4-B874-CDBA1BC16484}" srcOrd="0" destOrd="0" presId="urn:microsoft.com/office/officeart/2005/8/layout/process1"/>
    <dgm:cxn modelId="{B96B6062-8A2F-4BF6-8AB6-B99373D1F412}" type="presParOf" srcId="{F80A6FA4-84DB-4A60-8B2C-E88EF8934527}" destId="{0D924628-51F2-4312-A57C-4B26E229BC1B}" srcOrd="1" destOrd="0" presId="urn:microsoft.com/office/officeart/2005/8/layout/process1"/>
    <dgm:cxn modelId="{084D6178-F2DA-4F76-B05B-74465B9E644F}" type="presParOf" srcId="{0D924628-51F2-4312-A57C-4B26E229BC1B}" destId="{F96128FB-E4FC-4C71-9444-DA366EE6D2F1}" srcOrd="0" destOrd="0" presId="urn:microsoft.com/office/officeart/2005/8/layout/process1"/>
    <dgm:cxn modelId="{45899C59-D3EA-4D66-8CA7-3200439C70A4}" type="presParOf" srcId="{F80A6FA4-84DB-4A60-8B2C-E88EF8934527}" destId="{A02F1E72-C05E-4A37-B259-E4974FF391F7}" srcOrd="2" destOrd="0" presId="urn:microsoft.com/office/officeart/2005/8/layout/process1"/>
    <dgm:cxn modelId="{A7ACDB2F-CAD6-495D-A2ED-B06797F44C60}" type="presParOf" srcId="{F80A6FA4-84DB-4A60-8B2C-E88EF8934527}" destId="{FF9A368E-1A16-4AD6-9E66-03D71C11E832}" srcOrd="3" destOrd="0" presId="urn:microsoft.com/office/officeart/2005/8/layout/process1"/>
    <dgm:cxn modelId="{795DDAAD-45C4-4DB0-B39E-9FDB9F4876D6}" type="presParOf" srcId="{FF9A368E-1A16-4AD6-9E66-03D71C11E832}" destId="{4EB0305E-C031-4C82-ABCD-309A11C86E2E}" srcOrd="0" destOrd="0" presId="urn:microsoft.com/office/officeart/2005/8/layout/process1"/>
    <dgm:cxn modelId="{C4A8B255-70FC-4FE5-A50F-B5C7FE55D699}" type="presParOf" srcId="{F80A6FA4-84DB-4A60-8B2C-E88EF8934527}" destId="{B31E2325-234C-479C-8F20-0CF8D0C3F5D0}"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A6A9EE-C418-47A1-8B79-5312B8A1004F}" type="doc">
      <dgm:prSet loTypeId="urn:microsoft.com/office/officeart/2005/8/layout/process1" loCatId="process" qsTypeId="urn:microsoft.com/office/officeart/2005/8/quickstyle/simple1" qsCatId="simple" csTypeId="urn:microsoft.com/office/officeart/2005/8/colors/accent1_2" csCatId="accent1" phldr="1"/>
      <dgm:spPr/>
    </dgm:pt>
    <dgm:pt modelId="{DBAD99D4-3EBE-4485-893B-BBD44A6BF8A1}">
      <dgm:prSet phldrT="[Text]" custT="1"/>
      <dgm:spPr/>
      <dgm:t>
        <a:bodyPr/>
        <a:lstStyle/>
        <a:p>
          <a:r>
            <a:rPr lang="en-US" sz="1400" dirty="0" smtClean="0"/>
            <a:t>Advertiser then publish the add as selected  by the publisher</a:t>
          </a:r>
          <a:endParaRPr lang="en-IN" sz="1400" dirty="0"/>
        </a:p>
      </dgm:t>
    </dgm:pt>
    <dgm:pt modelId="{F986DAE3-4E95-4308-BEE3-6FF017A65BD0}" type="parTrans" cxnId="{7DD75770-B7A2-4073-BDAE-D00346755CD2}">
      <dgm:prSet/>
      <dgm:spPr/>
      <dgm:t>
        <a:bodyPr/>
        <a:lstStyle/>
        <a:p>
          <a:endParaRPr lang="en-IN"/>
        </a:p>
      </dgm:t>
    </dgm:pt>
    <dgm:pt modelId="{91670F02-EBF1-4192-8FBB-36A3CC654C76}" type="sibTrans" cxnId="{7DD75770-B7A2-4073-BDAE-D00346755CD2}">
      <dgm:prSet/>
      <dgm:spPr/>
      <dgm:t>
        <a:bodyPr/>
        <a:lstStyle/>
        <a:p>
          <a:endParaRPr lang="en-IN"/>
        </a:p>
      </dgm:t>
    </dgm:pt>
    <dgm:pt modelId="{3299BAB3-2E4A-4A4C-8EF8-89B5DC7D1CB3}">
      <dgm:prSet phldrT="[Text]"/>
      <dgm:spPr/>
      <dgm:t>
        <a:bodyPr/>
        <a:lstStyle/>
        <a:p>
          <a:r>
            <a:rPr lang="en-US" dirty="0" smtClean="0"/>
            <a:t>Both get awarded in the form of money and the strength of promotion</a:t>
          </a:r>
          <a:endParaRPr lang="en-IN" dirty="0"/>
        </a:p>
      </dgm:t>
    </dgm:pt>
    <dgm:pt modelId="{2F46B159-41E1-491E-A5F1-FCD93A62088D}" type="parTrans" cxnId="{027FEA15-2A2D-406C-B89E-9AAFB0CC7743}">
      <dgm:prSet/>
      <dgm:spPr/>
      <dgm:t>
        <a:bodyPr/>
        <a:lstStyle/>
        <a:p>
          <a:endParaRPr lang="en-IN"/>
        </a:p>
      </dgm:t>
    </dgm:pt>
    <dgm:pt modelId="{95A2A45C-E599-4A80-9C27-7812E9A3D8C1}" type="sibTrans" cxnId="{027FEA15-2A2D-406C-B89E-9AAFB0CC7743}">
      <dgm:prSet/>
      <dgm:spPr/>
      <dgm:t>
        <a:bodyPr/>
        <a:lstStyle/>
        <a:p>
          <a:endParaRPr lang="en-IN"/>
        </a:p>
      </dgm:t>
    </dgm:pt>
    <dgm:pt modelId="{AA3F081C-6EDA-47F8-B63A-BEA93F4C5111}">
      <dgm:prSet phldrT="[Text]"/>
      <dgm:spPr/>
      <dgm:t>
        <a:bodyPr/>
        <a:lstStyle/>
        <a:p>
          <a:r>
            <a:rPr lang="en-US" dirty="0" err="1" smtClean="0"/>
            <a:t>AdZap</a:t>
          </a:r>
          <a:r>
            <a:rPr lang="en-US" dirty="0" smtClean="0"/>
            <a:t> saved close to $65Billion of the advertiser money and money lost to security breaches</a:t>
          </a:r>
          <a:endParaRPr lang="en-IN" dirty="0"/>
        </a:p>
      </dgm:t>
    </dgm:pt>
    <dgm:pt modelId="{5016C1DC-3394-442C-9C8D-EC6BB03CE4A7}" type="sibTrans" cxnId="{BFC28C17-9E93-45EC-B6B8-2E9D2DBA1CD4}">
      <dgm:prSet/>
      <dgm:spPr/>
      <dgm:t>
        <a:bodyPr/>
        <a:lstStyle/>
        <a:p>
          <a:endParaRPr lang="en-IN"/>
        </a:p>
      </dgm:t>
    </dgm:pt>
    <dgm:pt modelId="{D5FBF0D6-77CC-4862-9808-A6B71FEE3EF6}" type="parTrans" cxnId="{BFC28C17-9E93-45EC-B6B8-2E9D2DBA1CD4}">
      <dgm:prSet/>
      <dgm:spPr/>
      <dgm:t>
        <a:bodyPr/>
        <a:lstStyle/>
        <a:p>
          <a:endParaRPr lang="en-IN"/>
        </a:p>
      </dgm:t>
    </dgm:pt>
    <dgm:pt modelId="{F31D49A2-17E0-4672-A26F-0461F6FCA0DF}" type="pres">
      <dgm:prSet presAssocID="{D4A6A9EE-C418-47A1-8B79-5312B8A1004F}" presName="Name0" presStyleCnt="0">
        <dgm:presLayoutVars>
          <dgm:dir val="rev"/>
          <dgm:resizeHandles val="exact"/>
        </dgm:presLayoutVars>
      </dgm:prSet>
      <dgm:spPr/>
    </dgm:pt>
    <dgm:pt modelId="{CABF8FF9-EEAE-480C-A872-F6ECE6ACE885}" type="pres">
      <dgm:prSet presAssocID="{DBAD99D4-3EBE-4485-893B-BBD44A6BF8A1}" presName="node" presStyleLbl="node1" presStyleIdx="0" presStyleCnt="3" custScaleX="86081" custScaleY="79090">
        <dgm:presLayoutVars>
          <dgm:bulletEnabled val="1"/>
        </dgm:presLayoutVars>
      </dgm:prSet>
      <dgm:spPr/>
      <dgm:t>
        <a:bodyPr/>
        <a:lstStyle/>
        <a:p>
          <a:endParaRPr lang="en-IN"/>
        </a:p>
      </dgm:t>
    </dgm:pt>
    <dgm:pt modelId="{25C4A6E4-7399-4766-8909-ED2FF6E7A793}" type="pres">
      <dgm:prSet presAssocID="{91670F02-EBF1-4192-8FBB-36A3CC654C76}" presName="sibTrans" presStyleLbl="sibTrans2D1" presStyleIdx="0" presStyleCnt="2"/>
      <dgm:spPr/>
      <dgm:t>
        <a:bodyPr/>
        <a:lstStyle/>
        <a:p>
          <a:endParaRPr lang="en-IN"/>
        </a:p>
      </dgm:t>
    </dgm:pt>
    <dgm:pt modelId="{6741D506-D9F2-4BE4-BA43-3E5D12E6CAF2}" type="pres">
      <dgm:prSet presAssocID="{91670F02-EBF1-4192-8FBB-36A3CC654C76}" presName="connectorText" presStyleLbl="sibTrans2D1" presStyleIdx="0" presStyleCnt="2"/>
      <dgm:spPr/>
      <dgm:t>
        <a:bodyPr/>
        <a:lstStyle/>
        <a:p>
          <a:endParaRPr lang="en-IN"/>
        </a:p>
      </dgm:t>
    </dgm:pt>
    <dgm:pt modelId="{2E47C813-4DB2-4FB5-A56B-F9C945957C55}" type="pres">
      <dgm:prSet presAssocID="{3299BAB3-2E4A-4A4C-8EF8-89B5DC7D1CB3}" presName="node" presStyleLbl="node1" presStyleIdx="1" presStyleCnt="3" custScaleX="104706" custScaleY="93757" custLinFactNeighborX="3706" custLinFactNeighborY="-1633">
        <dgm:presLayoutVars>
          <dgm:bulletEnabled val="1"/>
        </dgm:presLayoutVars>
      </dgm:prSet>
      <dgm:spPr/>
      <dgm:t>
        <a:bodyPr/>
        <a:lstStyle/>
        <a:p>
          <a:endParaRPr lang="en-IN"/>
        </a:p>
      </dgm:t>
    </dgm:pt>
    <dgm:pt modelId="{7AB895A6-694D-4C39-AFE7-6B6DF148EBC1}" type="pres">
      <dgm:prSet presAssocID="{95A2A45C-E599-4A80-9C27-7812E9A3D8C1}" presName="sibTrans" presStyleLbl="sibTrans2D1" presStyleIdx="1" presStyleCnt="2"/>
      <dgm:spPr/>
      <dgm:t>
        <a:bodyPr/>
        <a:lstStyle/>
        <a:p>
          <a:endParaRPr lang="en-IN"/>
        </a:p>
      </dgm:t>
    </dgm:pt>
    <dgm:pt modelId="{8DFF8CBD-D82B-497C-B982-11E1E1DBCAAA}" type="pres">
      <dgm:prSet presAssocID="{95A2A45C-E599-4A80-9C27-7812E9A3D8C1}" presName="connectorText" presStyleLbl="sibTrans2D1" presStyleIdx="1" presStyleCnt="2"/>
      <dgm:spPr/>
      <dgm:t>
        <a:bodyPr/>
        <a:lstStyle/>
        <a:p>
          <a:endParaRPr lang="en-IN"/>
        </a:p>
      </dgm:t>
    </dgm:pt>
    <dgm:pt modelId="{527AE41F-EE1F-47DD-B430-708652E67D91}" type="pres">
      <dgm:prSet presAssocID="{AA3F081C-6EDA-47F8-B63A-BEA93F4C5111}" presName="node" presStyleLbl="node1" presStyleIdx="2" presStyleCnt="3" custScaleX="106777" custScaleY="111028">
        <dgm:presLayoutVars>
          <dgm:bulletEnabled val="1"/>
        </dgm:presLayoutVars>
      </dgm:prSet>
      <dgm:spPr/>
      <dgm:t>
        <a:bodyPr/>
        <a:lstStyle/>
        <a:p>
          <a:endParaRPr lang="en-IN"/>
        </a:p>
      </dgm:t>
    </dgm:pt>
  </dgm:ptLst>
  <dgm:cxnLst>
    <dgm:cxn modelId="{92ADE27D-94F2-43F9-8CE9-707789F4CFC7}" type="presOf" srcId="{DBAD99D4-3EBE-4485-893B-BBD44A6BF8A1}" destId="{CABF8FF9-EEAE-480C-A872-F6ECE6ACE885}" srcOrd="0" destOrd="0" presId="urn:microsoft.com/office/officeart/2005/8/layout/process1"/>
    <dgm:cxn modelId="{86FB2DC7-A60F-4371-BA05-A096361F5AB0}" type="presOf" srcId="{D4A6A9EE-C418-47A1-8B79-5312B8A1004F}" destId="{F31D49A2-17E0-4672-A26F-0461F6FCA0DF}" srcOrd="0" destOrd="0" presId="urn:microsoft.com/office/officeart/2005/8/layout/process1"/>
    <dgm:cxn modelId="{04A4925F-C7F5-4187-A24A-96D70BB398CB}" type="presOf" srcId="{95A2A45C-E599-4A80-9C27-7812E9A3D8C1}" destId="{8DFF8CBD-D82B-497C-B982-11E1E1DBCAAA}" srcOrd="1" destOrd="0" presId="urn:microsoft.com/office/officeart/2005/8/layout/process1"/>
    <dgm:cxn modelId="{7DD75770-B7A2-4073-BDAE-D00346755CD2}" srcId="{D4A6A9EE-C418-47A1-8B79-5312B8A1004F}" destId="{DBAD99D4-3EBE-4485-893B-BBD44A6BF8A1}" srcOrd="0" destOrd="0" parTransId="{F986DAE3-4E95-4308-BEE3-6FF017A65BD0}" sibTransId="{91670F02-EBF1-4192-8FBB-36A3CC654C76}"/>
    <dgm:cxn modelId="{B5A0B6F1-B903-4200-AF61-5B3B1A35710B}" type="presOf" srcId="{AA3F081C-6EDA-47F8-B63A-BEA93F4C5111}" destId="{527AE41F-EE1F-47DD-B430-708652E67D91}" srcOrd="0" destOrd="0" presId="urn:microsoft.com/office/officeart/2005/8/layout/process1"/>
    <dgm:cxn modelId="{BFC28C17-9E93-45EC-B6B8-2E9D2DBA1CD4}" srcId="{D4A6A9EE-C418-47A1-8B79-5312B8A1004F}" destId="{AA3F081C-6EDA-47F8-B63A-BEA93F4C5111}" srcOrd="2" destOrd="0" parTransId="{D5FBF0D6-77CC-4862-9808-A6B71FEE3EF6}" sibTransId="{5016C1DC-3394-442C-9C8D-EC6BB03CE4A7}"/>
    <dgm:cxn modelId="{027FEA15-2A2D-406C-B89E-9AAFB0CC7743}" srcId="{D4A6A9EE-C418-47A1-8B79-5312B8A1004F}" destId="{3299BAB3-2E4A-4A4C-8EF8-89B5DC7D1CB3}" srcOrd="1" destOrd="0" parTransId="{2F46B159-41E1-491E-A5F1-FCD93A62088D}" sibTransId="{95A2A45C-E599-4A80-9C27-7812E9A3D8C1}"/>
    <dgm:cxn modelId="{DF548891-44A6-4C22-B421-A488DB244C16}" type="presOf" srcId="{3299BAB3-2E4A-4A4C-8EF8-89B5DC7D1CB3}" destId="{2E47C813-4DB2-4FB5-A56B-F9C945957C55}" srcOrd="0" destOrd="0" presId="urn:microsoft.com/office/officeart/2005/8/layout/process1"/>
    <dgm:cxn modelId="{4F9E959D-B112-4B17-AD50-CA6E1919331D}" type="presOf" srcId="{91670F02-EBF1-4192-8FBB-36A3CC654C76}" destId="{6741D506-D9F2-4BE4-BA43-3E5D12E6CAF2}" srcOrd="1" destOrd="0" presId="urn:microsoft.com/office/officeart/2005/8/layout/process1"/>
    <dgm:cxn modelId="{2CD87258-D3E8-41F6-9115-D208A5850270}" type="presOf" srcId="{91670F02-EBF1-4192-8FBB-36A3CC654C76}" destId="{25C4A6E4-7399-4766-8909-ED2FF6E7A793}" srcOrd="0" destOrd="0" presId="urn:microsoft.com/office/officeart/2005/8/layout/process1"/>
    <dgm:cxn modelId="{4F8A9DC9-16E3-46C5-BE09-94E10586DE97}" type="presOf" srcId="{95A2A45C-E599-4A80-9C27-7812E9A3D8C1}" destId="{7AB895A6-694D-4C39-AFE7-6B6DF148EBC1}" srcOrd="0" destOrd="0" presId="urn:microsoft.com/office/officeart/2005/8/layout/process1"/>
    <dgm:cxn modelId="{FE31B83A-7944-49EB-996D-7D3BCE7C9492}" type="presParOf" srcId="{F31D49A2-17E0-4672-A26F-0461F6FCA0DF}" destId="{CABF8FF9-EEAE-480C-A872-F6ECE6ACE885}" srcOrd="0" destOrd="0" presId="urn:microsoft.com/office/officeart/2005/8/layout/process1"/>
    <dgm:cxn modelId="{8665F100-1792-45B1-84FD-21BDE945FD13}" type="presParOf" srcId="{F31D49A2-17E0-4672-A26F-0461F6FCA0DF}" destId="{25C4A6E4-7399-4766-8909-ED2FF6E7A793}" srcOrd="1" destOrd="0" presId="urn:microsoft.com/office/officeart/2005/8/layout/process1"/>
    <dgm:cxn modelId="{1FCAEED6-AFBD-4AD4-8AF8-A0769A522D3A}" type="presParOf" srcId="{25C4A6E4-7399-4766-8909-ED2FF6E7A793}" destId="{6741D506-D9F2-4BE4-BA43-3E5D12E6CAF2}" srcOrd="0" destOrd="0" presId="urn:microsoft.com/office/officeart/2005/8/layout/process1"/>
    <dgm:cxn modelId="{147280F6-D1BD-419E-98CF-DCCCC0A02FA5}" type="presParOf" srcId="{F31D49A2-17E0-4672-A26F-0461F6FCA0DF}" destId="{2E47C813-4DB2-4FB5-A56B-F9C945957C55}" srcOrd="2" destOrd="0" presId="urn:microsoft.com/office/officeart/2005/8/layout/process1"/>
    <dgm:cxn modelId="{F78E8A45-1EF7-44B5-92D1-D4C322A44104}" type="presParOf" srcId="{F31D49A2-17E0-4672-A26F-0461F6FCA0DF}" destId="{7AB895A6-694D-4C39-AFE7-6B6DF148EBC1}" srcOrd="3" destOrd="0" presId="urn:microsoft.com/office/officeart/2005/8/layout/process1"/>
    <dgm:cxn modelId="{06B04E48-5E0F-44DE-91D1-389C790E6620}" type="presParOf" srcId="{7AB895A6-694D-4C39-AFE7-6B6DF148EBC1}" destId="{8DFF8CBD-D82B-497C-B982-11E1E1DBCAAA}" srcOrd="0" destOrd="0" presId="urn:microsoft.com/office/officeart/2005/8/layout/process1"/>
    <dgm:cxn modelId="{2BE050B6-DDC4-466E-8F22-AAC176706B03}" type="presParOf" srcId="{F31D49A2-17E0-4672-A26F-0461F6FCA0DF}" destId="{527AE41F-EE1F-47DD-B430-708652E67D91}" srcOrd="4" destOrd="0" presId="urn:microsoft.com/office/officeart/2005/8/layout/process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01A7DB-1F5F-4412-A24C-7FA37CF9BA6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3F228CD2-AEBE-495E-9EE7-97DF5F045D18}">
      <dgm:prSet phldrT="[Text]"/>
      <dgm:spPr/>
      <dgm:t>
        <a:bodyPr/>
        <a:lstStyle/>
        <a:p>
          <a:r>
            <a:rPr lang="en-US" dirty="0" smtClean="0"/>
            <a:t>Created a </a:t>
          </a:r>
          <a:r>
            <a:rPr lang="en-US" dirty="0" err="1" smtClean="0"/>
            <a:t>BlockChain</a:t>
          </a:r>
          <a:r>
            <a:rPr lang="en-US" dirty="0" smtClean="0"/>
            <a:t> network to support decentralized working of each connected node(Publisher/Advertiser)</a:t>
          </a:r>
          <a:endParaRPr lang="en-IN" dirty="0"/>
        </a:p>
      </dgm:t>
    </dgm:pt>
    <dgm:pt modelId="{B1F0C6C1-66CB-42BB-AB2B-F73CF32F3306}" type="parTrans" cxnId="{16D89353-9D1A-466F-9EED-366939053825}">
      <dgm:prSet/>
      <dgm:spPr/>
      <dgm:t>
        <a:bodyPr/>
        <a:lstStyle/>
        <a:p>
          <a:endParaRPr lang="en-IN"/>
        </a:p>
      </dgm:t>
    </dgm:pt>
    <dgm:pt modelId="{17609B54-5617-4FAB-BE18-260AAFE8616C}" type="sibTrans" cxnId="{16D89353-9D1A-466F-9EED-366939053825}">
      <dgm:prSet/>
      <dgm:spPr/>
      <dgm:t>
        <a:bodyPr/>
        <a:lstStyle/>
        <a:p>
          <a:endParaRPr lang="en-IN"/>
        </a:p>
      </dgm:t>
    </dgm:pt>
    <dgm:pt modelId="{0D511189-4B62-4C64-B9D8-B6166EC7FC80}">
      <dgm:prSet phldrT="[Text]"/>
      <dgm:spPr/>
      <dgm:t>
        <a:bodyPr/>
        <a:lstStyle/>
        <a:p>
          <a:r>
            <a:rPr lang="en-US" dirty="0" smtClean="0"/>
            <a:t>Created a Decentralized Application using web3.0 </a:t>
          </a:r>
          <a:endParaRPr lang="en-IN" dirty="0"/>
        </a:p>
      </dgm:t>
    </dgm:pt>
    <dgm:pt modelId="{2758F6F0-59D1-4B97-9264-7CAFF66AB483}" type="parTrans" cxnId="{407F1DD4-225B-4943-9168-F136B5B76101}">
      <dgm:prSet/>
      <dgm:spPr/>
      <dgm:t>
        <a:bodyPr/>
        <a:lstStyle/>
        <a:p>
          <a:endParaRPr lang="en-IN"/>
        </a:p>
      </dgm:t>
    </dgm:pt>
    <dgm:pt modelId="{0F0ADE38-1ABA-40B3-9749-F3A76221A8D9}" type="sibTrans" cxnId="{407F1DD4-225B-4943-9168-F136B5B76101}">
      <dgm:prSet/>
      <dgm:spPr/>
      <dgm:t>
        <a:bodyPr/>
        <a:lstStyle/>
        <a:p>
          <a:endParaRPr lang="en-IN"/>
        </a:p>
      </dgm:t>
    </dgm:pt>
    <dgm:pt modelId="{52BCC510-E466-463D-90C8-4CE11737A5A6}">
      <dgm:prSet phldrT="[Text]"/>
      <dgm:spPr/>
      <dgm:t>
        <a:bodyPr/>
        <a:lstStyle/>
        <a:p>
          <a:r>
            <a:rPr lang="en-US" dirty="0" smtClean="0"/>
            <a:t>Smart Contracts for authentic transfer of funds</a:t>
          </a:r>
          <a:endParaRPr lang="en-IN" dirty="0"/>
        </a:p>
      </dgm:t>
    </dgm:pt>
    <dgm:pt modelId="{E60B20C7-7BB4-4390-B6C5-BD38D91CFDE8}" type="parTrans" cxnId="{7D59473C-98F0-45F5-AF9B-ECD14ADF81FE}">
      <dgm:prSet/>
      <dgm:spPr/>
      <dgm:t>
        <a:bodyPr/>
        <a:lstStyle/>
        <a:p>
          <a:endParaRPr lang="en-IN"/>
        </a:p>
      </dgm:t>
    </dgm:pt>
    <dgm:pt modelId="{B21D747F-C615-45ED-9F58-13349042736D}" type="sibTrans" cxnId="{7D59473C-98F0-45F5-AF9B-ECD14ADF81FE}">
      <dgm:prSet/>
      <dgm:spPr/>
      <dgm:t>
        <a:bodyPr/>
        <a:lstStyle/>
        <a:p>
          <a:endParaRPr lang="en-IN"/>
        </a:p>
      </dgm:t>
    </dgm:pt>
    <dgm:pt modelId="{1FB95276-347F-4A3F-B761-34A9626A8679}" type="pres">
      <dgm:prSet presAssocID="{5201A7DB-1F5F-4412-A24C-7FA37CF9BA62}" presName="Name0" presStyleCnt="0">
        <dgm:presLayoutVars>
          <dgm:dir/>
          <dgm:animLvl val="lvl"/>
          <dgm:resizeHandles val="exact"/>
        </dgm:presLayoutVars>
      </dgm:prSet>
      <dgm:spPr/>
      <dgm:t>
        <a:bodyPr/>
        <a:lstStyle/>
        <a:p>
          <a:endParaRPr lang="en-IN"/>
        </a:p>
      </dgm:t>
    </dgm:pt>
    <dgm:pt modelId="{3EA42E7A-78EB-4160-A30D-5BA788DF6B49}" type="pres">
      <dgm:prSet presAssocID="{52BCC510-E466-463D-90C8-4CE11737A5A6}" presName="boxAndChildren" presStyleCnt="0"/>
      <dgm:spPr/>
    </dgm:pt>
    <dgm:pt modelId="{B424EE31-9737-4F77-A481-9FA05C847621}" type="pres">
      <dgm:prSet presAssocID="{52BCC510-E466-463D-90C8-4CE11737A5A6}" presName="parentTextBox" presStyleLbl="node1" presStyleIdx="0" presStyleCnt="3"/>
      <dgm:spPr/>
      <dgm:t>
        <a:bodyPr/>
        <a:lstStyle/>
        <a:p>
          <a:endParaRPr lang="en-IN"/>
        </a:p>
      </dgm:t>
    </dgm:pt>
    <dgm:pt modelId="{97371601-A78A-4095-AE33-62E99FB2ED05}" type="pres">
      <dgm:prSet presAssocID="{0F0ADE38-1ABA-40B3-9749-F3A76221A8D9}" presName="sp" presStyleCnt="0"/>
      <dgm:spPr/>
    </dgm:pt>
    <dgm:pt modelId="{3C83296E-03C1-4A9F-A01E-319DC2AFED35}" type="pres">
      <dgm:prSet presAssocID="{0D511189-4B62-4C64-B9D8-B6166EC7FC80}" presName="arrowAndChildren" presStyleCnt="0"/>
      <dgm:spPr/>
    </dgm:pt>
    <dgm:pt modelId="{9D1A28FF-00EA-45BF-9C40-BEE35B7A5307}" type="pres">
      <dgm:prSet presAssocID="{0D511189-4B62-4C64-B9D8-B6166EC7FC80}" presName="parentTextArrow" presStyleLbl="node1" presStyleIdx="1" presStyleCnt="3"/>
      <dgm:spPr/>
      <dgm:t>
        <a:bodyPr/>
        <a:lstStyle/>
        <a:p>
          <a:endParaRPr lang="en-IN"/>
        </a:p>
      </dgm:t>
    </dgm:pt>
    <dgm:pt modelId="{63D6747B-B82E-4E29-89C8-A0F4A76DD55E}" type="pres">
      <dgm:prSet presAssocID="{17609B54-5617-4FAB-BE18-260AAFE8616C}" presName="sp" presStyleCnt="0"/>
      <dgm:spPr/>
    </dgm:pt>
    <dgm:pt modelId="{E018C3A9-760C-4803-8161-66650931707B}" type="pres">
      <dgm:prSet presAssocID="{3F228CD2-AEBE-495E-9EE7-97DF5F045D18}" presName="arrowAndChildren" presStyleCnt="0"/>
      <dgm:spPr/>
    </dgm:pt>
    <dgm:pt modelId="{E7D45628-9820-4DD0-8F6D-DD40527D15AD}" type="pres">
      <dgm:prSet presAssocID="{3F228CD2-AEBE-495E-9EE7-97DF5F045D18}" presName="parentTextArrow" presStyleLbl="node1" presStyleIdx="2" presStyleCnt="3"/>
      <dgm:spPr/>
      <dgm:t>
        <a:bodyPr/>
        <a:lstStyle/>
        <a:p>
          <a:endParaRPr lang="en-IN"/>
        </a:p>
      </dgm:t>
    </dgm:pt>
  </dgm:ptLst>
  <dgm:cxnLst>
    <dgm:cxn modelId="{BE6FC73E-5950-497A-88F3-1640F2DE2DB3}" type="presOf" srcId="{0D511189-4B62-4C64-B9D8-B6166EC7FC80}" destId="{9D1A28FF-00EA-45BF-9C40-BEE35B7A5307}" srcOrd="0" destOrd="0" presId="urn:microsoft.com/office/officeart/2005/8/layout/process4"/>
    <dgm:cxn modelId="{16D89353-9D1A-466F-9EED-366939053825}" srcId="{5201A7DB-1F5F-4412-A24C-7FA37CF9BA62}" destId="{3F228CD2-AEBE-495E-9EE7-97DF5F045D18}" srcOrd="0" destOrd="0" parTransId="{B1F0C6C1-66CB-42BB-AB2B-F73CF32F3306}" sibTransId="{17609B54-5617-4FAB-BE18-260AAFE8616C}"/>
    <dgm:cxn modelId="{43129E01-CE17-472D-8DAA-A8A8167FD461}" type="presOf" srcId="{3F228CD2-AEBE-495E-9EE7-97DF5F045D18}" destId="{E7D45628-9820-4DD0-8F6D-DD40527D15AD}" srcOrd="0" destOrd="0" presId="urn:microsoft.com/office/officeart/2005/8/layout/process4"/>
    <dgm:cxn modelId="{7D59473C-98F0-45F5-AF9B-ECD14ADF81FE}" srcId="{5201A7DB-1F5F-4412-A24C-7FA37CF9BA62}" destId="{52BCC510-E466-463D-90C8-4CE11737A5A6}" srcOrd="2" destOrd="0" parTransId="{E60B20C7-7BB4-4390-B6C5-BD38D91CFDE8}" sibTransId="{B21D747F-C615-45ED-9F58-13349042736D}"/>
    <dgm:cxn modelId="{84D0C1B7-7164-4143-8506-B8F3041363CB}" type="presOf" srcId="{52BCC510-E466-463D-90C8-4CE11737A5A6}" destId="{B424EE31-9737-4F77-A481-9FA05C847621}" srcOrd="0" destOrd="0" presId="urn:microsoft.com/office/officeart/2005/8/layout/process4"/>
    <dgm:cxn modelId="{407F1DD4-225B-4943-9168-F136B5B76101}" srcId="{5201A7DB-1F5F-4412-A24C-7FA37CF9BA62}" destId="{0D511189-4B62-4C64-B9D8-B6166EC7FC80}" srcOrd="1" destOrd="0" parTransId="{2758F6F0-59D1-4B97-9264-7CAFF66AB483}" sibTransId="{0F0ADE38-1ABA-40B3-9749-F3A76221A8D9}"/>
    <dgm:cxn modelId="{B961155D-7D91-45F9-8793-89DCA5990AB6}" type="presOf" srcId="{5201A7DB-1F5F-4412-A24C-7FA37CF9BA62}" destId="{1FB95276-347F-4A3F-B761-34A9626A8679}" srcOrd="0" destOrd="0" presId="urn:microsoft.com/office/officeart/2005/8/layout/process4"/>
    <dgm:cxn modelId="{78C5D017-7840-4A79-A02B-21FC72A39EE6}" type="presParOf" srcId="{1FB95276-347F-4A3F-B761-34A9626A8679}" destId="{3EA42E7A-78EB-4160-A30D-5BA788DF6B49}" srcOrd="0" destOrd="0" presId="urn:microsoft.com/office/officeart/2005/8/layout/process4"/>
    <dgm:cxn modelId="{9307CA24-96E8-45D9-BA8A-3D54F6DB7338}" type="presParOf" srcId="{3EA42E7A-78EB-4160-A30D-5BA788DF6B49}" destId="{B424EE31-9737-4F77-A481-9FA05C847621}" srcOrd="0" destOrd="0" presId="urn:microsoft.com/office/officeart/2005/8/layout/process4"/>
    <dgm:cxn modelId="{E0AE9399-C968-4B9A-A402-5D8CE25D8E20}" type="presParOf" srcId="{1FB95276-347F-4A3F-B761-34A9626A8679}" destId="{97371601-A78A-4095-AE33-62E99FB2ED05}" srcOrd="1" destOrd="0" presId="urn:microsoft.com/office/officeart/2005/8/layout/process4"/>
    <dgm:cxn modelId="{517DD324-9F03-47E4-B9FC-C51FDDC7554F}" type="presParOf" srcId="{1FB95276-347F-4A3F-B761-34A9626A8679}" destId="{3C83296E-03C1-4A9F-A01E-319DC2AFED35}" srcOrd="2" destOrd="0" presId="urn:microsoft.com/office/officeart/2005/8/layout/process4"/>
    <dgm:cxn modelId="{070BABAF-67D6-48BB-9CFA-BF0157640712}" type="presParOf" srcId="{3C83296E-03C1-4A9F-A01E-319DC2AFED35}" destId="{9D1A28FF-00EA-45BF-9C40-BEE35B7A5307}" srcOrd="0" destOrd="0" presId="urn:microsoft.com/office/officeart/2005/8/layout/process4"/>
    <dgm:cxn modelId="{561B818D-7CB0-4B56-8BFA-F92405BD3797}" type="presParOf" srcId="{1FB95276-347F-4A3F-B761-34A9626A8679}" destId="{63D6747B-B82E-4E29-89C8-A0F4A76DD55E}" srcOrd="3" destOrd="0" presId="urn:microsoft.com/office/officeart/2005/8/layout/process4"/>
    <dgm:cxn modelId="{F31DBD2F-6311-4BF4-8BAF-ABAA601D23B5}" type="presParOf" srcId="{1FB95276-347F-4A3F-B761-34A9626A8679}" destId="{E018C3A9-760C-4803-8161-66650931707B}" srcOrd="4" destOrd="0" presId="urn:microsoft.com/office/officeart/2005/8/layout/process4"/>
    <dgm:cxn modelId="{4C9394EE-0A77-4AC3-8BA5-8FB1E735D244}" type="presParOf" srcId="{E018C3A9-760C-4803-8161-66650931707B}" destId="{E7D45628-9820-4DD0-8F6D-DD40527D15AD}"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A5D5BC-56CD-4AB4-B874-CDBA1BC16484}">
      <dsp:nvSpPr>
        <dsp:cNvPr id="0" name=""/>
        <dsp:cNvSpPr/>
      </dsp:nvSpPr>
      <dsp:spPr>
        <a:xfrm>
          <a:off x="1934" y="924669"/>
          <a:ext cx="2072063" cy="12787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Publisher/Advertiser Signs up at </a:t>
          </a:r>
          <a:r>
            <a:rPr lang="en-US" sz="1200" kern="1200" dirty="0" err="1" smtClean="0"/>
            <a:t>AdZap</a:t>
          </a:r>
          <a:endParaRPr lang="en-IN" sz="1200" kern="1200" dirty="0"/>
        </a:p>
      </dsp:txBody>
      <dsp:txXfrm>
        <a:off x="1934" y="924669"/>
        <a:ext cx="2072063" cy="1278784"/>
      </dsp:txXfrm>
    </dsp:sp>
    <dsp:sp modelId="{0D924628-51F2-4312-A57C-4B26E229BC1B}">
      <dsp:nvSpPr>
        <dsp:cNvPr id="0" name=""/>
        <dsp:cNvSpPr/>
      </dsp:nvSpPr>
      <dsp:spPr>
        <a:xfrm>
          <a:off x="2365694" y="1202358"/>
          <a:ext cx="618395" cy="7234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IN" sz="3300" kern="1200"/>
        </a:p>
      </dsp:txBody>
      <dsp:txXfrm>
        <a:off x="2365694" y="1202358"/>
        <a:ext cx="618395" cy="723406"/>
      </dsp:txXfrm>
    </dsp:sp>
    <dsp:sp modelId="{A02F1E72-C05E-4A37-B259-E4974FF391F7}">
      <dsp:nvSpPr>
        <dsp:cNvPr id="0" name=""/>
        <dsp:cNvSpPr/>
      </dsp:nvSpPr>
      <dsp:spPr>
        <a:xfrm>
          <a:off x="3240782" y="890602"/>
          <a:ext cx="2111267" cy="134691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Advertiser list all the ads of its products</a:t>
          </a:r>
          <a:endParaRPr lang="en-IN" sz="1200" kern="1200" dirty="0"/>
        </a:p>
      </dsp:txBody>
      <dsp:txXfrm>
        <a:off x="3240782" y="890602"/>
        <a:ext cx="2111267" cy="1346918"/>
      </dsp:txXfrm>
    </dsp:sp>
    <dsp:sp modelId="{FF9A368E-1A16-4AD6-9E66-03D71C11E832}">
      <dsp:nvSpPr>
        <dsp:cNvPr id="0" name=""/>
        <dsp:cNvSpPr/>
      </dsp:nvSpPr>
      <dsp:spPr>
        <a:xfrm>
          <a:off x="5643746" y="1202358"/>
          <a:ext cx="618395" cy="7234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IN" sz="3300" kern="1200"/>
        </a:p>
      </dsp:txBody>
      <dsp:txXfrm>
        <a:off x="5643746" y="1202358"/>
        <a:ext cx="618395" cy="723406"/>
      </dsp:txXfrm>
    </dsp:sp>
    <dsp:sp modelId="{B31E2325-234C-479C-8F20-0CF8D0C3F5D0}">
      <dsp:nvSpPr>
        <dsp:cNvPr id="0" name=""/>
        <dsp:cNvSpPr/>
      </dsp:nvSpPr>
      <dsp:spPr>
        <a:xfrm>
          <a:off x="6518834" y="871595"/>
          <a:ext cx="2395554" cy="13849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Publisher then chooses relevant ad from the list of probable selection and get paid accordingly in the form of tokens</a:t>
          </a:r>
          <a:endParaRPr lang="en-IN" sz="1200" kern="1200" dirty="0"/>
        </a:p>
      </dsp:txBody>
      <dsp:txXfrm>
        <a:off x="6518834" y="871595"/>
        <a:ext cx="2395554" cy="138493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BF8FF9-EEAE-480C-A872-F6ECE6ACE885}">
      <dsp:nvSpPr>
        <dsp:cNvPr id="0" name=""/>
        <dsp:cNvSpPr/>
      </dsp:nvSpPr>
      <dsp:spPr>
        <a:xfrm>
          <a:off x="6881588" y="863086"/>
          <a:ext cx="2031245" cy="1119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Advertiser then publish the add as selected  by the publisher</a:t>
          </a:r>
          <a:endParaRPr lang="en-IN" sz="1400" kern="1200" dirty="0"/>
        </a:p>
      </dsp:txBody>
      <dsp:txXfrm>
        <a:off x="6881588" y="863086"/>
        <a:ext cx="2031245" cy="1119767"/>
      </dsp:txXfrm>
    </dsp:sp>
    <dsp:sp modelId="{25C4A6E4-7399-4766-8909-ED2FF6E7A793}">
      <dsp:nvSpPr>
        <dsp:cNvPr id="0" name=""/>
        <dsp:cNvSpPr/>
      </dsp:nvSpPr>
      <dsp:spPr>
        <a:xfrm rot="10825153">
          <a:off x="6172642" y="1119512"/>
          <a:ext cx="481727" cy="5852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rot="10825153">
        <a:off x="6172642" y="1119512"/>
        <a:ext cx="481727" cy="585203"/>
      </dsp:txXfrm>
    </dsp:sp>
    <dsp:sp modelId="{2E47C813-4DB2-4FB5-A56B-F9C945957C55}">
      <dsp:nvSpPr>
        <dsp:cNvPr id="0" name=""/>
        <dsp:cNvSpPr/>
      </dsp:nvSpPr>
      <dsp:spPr>
        <a:xfrm>
          <a:off x="3501953" y="736137"/>
          <a:ext cx="2470738" cy="13274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Both get awarded in the form of money and the strength of promotion</a:t>
          </a:r>
          <a:endParaRPr lang="en-IN" sz="1800" kern="1200" dirty="0"/>
        </a:p>
      </dsp:txBody>
      <dsp:txXfrm>
        <a:off x="3501953" y="736137"/>
        <a:ext cx="2470738" cy="1327425"/>
      </dsp:txXfrm>
    </dsp:sp>
    <dsp:sp modelId="{7AB895A6-694D-4C39-AFE7-6B6DF148EBC1}">
      <dsp:nvSpPr>
        <dsp:cNvPr id="0" name=""/>
        <dsp:cNvSpPr/>
      </dsp:nvSpPr>
      <dsp:spPr>
        <a:xfrm rot="10777122">
          <a:off x="2738439" y="1118825"/>
          <a:ext cx="518805" cy="5852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rot="10777122">
        <a:off x="2738439" y="1118825"/>
        <a:ext cx="518805" cy="585203"/>
      </dsp:txXfrm>
    </dsp:sp>
    <dsp:sp modelId="{527AE41F-EE1F-47DD-B430-708652E67D91}">
      <dsp:nvSpPr>
        <dsp:cNvPr id="0" name=""/>
        <dsp:cNvSpPr/>
      </dsp:nvSpPr>
      <dsp:spPr>
        <a:xfrm>
          <a:off x="3489" y="636995"/>
          <a:ext cx="2519607" cy="1571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AdZap</a:t>
          </a:r>
          <a:r>
            <a:rPr lang="en-US" sz="1800" kern="1200" dirty="0" smtClean="0"/>
            <a:t> saved close to $65Billion of the advertiser money and money lost to security breaches</a:t>
          </a:r>
          <a:endParaRPr lang="en-IN" sz="1800" kern="1200" dirty="0"/>
        </a:p>
      </dsp:txBody>
      <dsp:txXfrm>
        <a:off x="3489" y="636995"/>
        <a:ext cx="2519607" cy="157195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24EE31-9737-4F77-A481-9FA05C847621}">
      <dsp:nvSpPr>
        <dsp:cNvPr id="0" name=""/>
        <dsp:cNvSpPr/>
      </dsp:nvSpPr>
      <dsp:spPr>
        <a:xfrm>
          <a:off x="0" y="2568353"/>
          <a:ext cx="5811748" cy="8429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Smart Contracts for authentic transfer of funds</a:t>
          </a:r>
          <a:endParaRPr lang="en-IN" sz="1700" kern="1200" dirty="0"/>
        </a:p>
      </dsp:txBody>
      <dsp:txXfrm>
        <a:off x="0" y="2568353"/>
        <a:ext cx="5811748" cy="842991"/>
      </dsp:txXfrm>
    </dsp:sp>
    <dsp:sp modelId="{9D1A28FF-00EA-45BF-9C40-BEE35B7A5307}">
      <dsp:nvSpPr>
        <dsp:cNvPr id="0" name=""/>
        <dsp:cNvSpPr/>
      </dsp:nvSpPr>
      <dsp:spPr>
        <a:xfrm rot="10800000">
          <a:off x="0" y="1284478"/>
          <a:ext cx="5811748" cy="129652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Created a Decentralized Application using web3.0 </a:t>
          </a:r>
          <a:endParaRPr lang="en-IN" sz="1700" kern="1200" dirty="0"/>
        </a:p>
      </dsp:txBody>
      <dsp:txXfrm rot="10800000">
        <a:off x="0" y="1284478"/>
        <a:ext cx="5811748" cy="1296520"/>
      </dsp:txXfrm>
    </dsp:sp>
    <dsp:sp modelId="{E7D45628-9820-4DD0-8F6D-DD40527D15AD}">
      <dsp:nvSpPr>
        <dsp:cNvPr id="0" name=""/>
        <dsp:cNvSpPr/>
      </dsp:nvSpPr>
      <dsp:spPr>
        <a:xfrm rot="10800000">
          <a:off x="0" y="603"/>
          <a:ext cx="5811748" cy="129652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Created a </a:t>
          </a:r>
          <a:r>
            <a:rPr lang="en-US" sz="1700" kern="1200" dirty="0" err="1" smtClean="0"/>
            <a:t>BlockChain</a:t>
          </a:r>
          <a:r>
            <a:rPr lang="en-US" sz="1700" kern="1200" dirty="0" smtClean="0"/>
            <a:t> network to support decentralized working of each connected node(Publisher/Advertiser)</a:t>
          </a:r>
          <a:endParaRPr lang="en-IN" sz="1700" kern="1200" dirty="0"/>
        </a:p>
      </dsp:txBody>
      <dsp:txXfrm rot="10800000">
        <a:off x="0" y="603"/>
        <a:ext cx="5811748" cy="12965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1297440" y="1567440"/>
            <a:ext cx="703872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1297440" y="3087720"/>
            <a:ext cx="703872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129744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90428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4904280" y="308772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1297440" y="308772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1297440" y="1567440"/>
            <a:ext cx="703872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1297440" y="1567440"/>
            <a:ext cx="703872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40" name="Picture 39"/>
          <p:cNvPicPr/>
          <p:nvPr/>
        </p:nvPicPr>
        <p:blipFill>
          <a:blip r:embed="rId2" cstate="print"/>
          <a:stretch/>
        </p:blipFill>
        <p:spPr>
          <a:xfrm>
            <a:off x="2992680" y="1567440"/>
            <a:ext cx="3648240" cy="2910960"/>
          </a:xfrm>
          <a:prstGeom prst="rect">
            <a:avLst/>
          </a:prstGeom>
          <a:ln>
            <a:noFill/>
          </a:ln>
        </p:spPr>
      </p:pic>
      <p:pic>
        <p:nvPicPr>
          <p:cNvPr id="41" name="Picture 40"/>
          <p:cNvPicPr/>
          <p:nvPr/>
        </p:nvPicPr>
        <p:blipFill>
          <a:blip r:embed="rId2" cstate="print"/>
          <a:stretch/>
        </p:blipFill>
        <p:spPr>
          <a:xfrm>
            <a:off x="2992680" y="1567440"/>
            <a:ext cx="3648240" cy="291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8" name="PlaceHolder 2"/>
          <p:cNvSpPr>
            <a:spLocks noGrp="1"/>
          </p:cNvSpPr>
          <p:nvPr>
            <p:ph type="subTitle"/>
          </p:nvPr>
        </p:nvSpPr>
        <p:spPr>
          <a:xfrm>
            <a:off x="1297440" y="1567440"/>
            <a:ext cx="7038720" cy="291096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1297440" y="1567440"/>
            <a:ext cx="703872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1297440" y="1567440"/>
            <a:ext cx="343476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904280" y="1567440"/>
            <a:ext cx="343476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297440" y="393840"/>
            <a:ext cx="7038720" cy="423648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129744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1297440" y="308772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4904280" y="1567440"/>
            <a:ext cx="343476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1297440" y="1567440"/>
            <a:ext cx="7038720" cy="291096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1297440" y="1567440"/>
            <a:ext cx="343476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490428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4904280" y="308772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129744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490428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7" name="PlaceHolder 4"/>
          <p:cNvSpPr>
            <a:spLocks noGrp="1"/>
          </p:cNvSpPr>
          <p:nvPr>
            <p:ph type="body"/>
          </p:nvPr>
        </p:nvSpPr>
        <p:spPr>
          <a:xfrm>
            <a:off x="1297440" y="3087720"/>
            <a:ext cx="703872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1297440" y="1567440"/>
            <a:ext cx="703872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1297440" y="3087720"/>
            <a:ext cx="703872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129744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490428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4904280" y="308772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1297440" y="308772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1297440" y="1567440"/>
            <a:ext cx="703872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8" name="PlaceHolder 3"/>
          <p:cNvSpPr>
            <a:spLocks noGrp="1"/>
          </p:cNvSpPr>
          <p:nvPr>
            <p:ph type="body"/>
          </p:nvPr>
        </p:nvSpPr>
        <p:spPr>
          <a:xfrm>
            <a:off x="1297440" y="1567440"/>
            <a:ext cx="703872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79" name="Picture 78"/>
          <p:cNvPicPr/>
          <p:nvPr/>
        </p:nvPicPr>
        <p:blipFill>
          <a:blip r:embed="rId2" cstate="print"/>
          <a:stretch/>
        </p:blipFill>
        <p:spPr>
          <a:xfrm>
            <a:off x="2992680" y="1567440"/>
            <a:ext cx="3648240" cy="2910960"/>
          </a:xfrm>
          <a:prstGeom prst="rect">
            <a:avLst/>
          </a:prstGeom>
          <a:ln>
            <a:noFill/>
          </a:ln>
        </p:spPr>
      </p:pic>
      <p:pic>
        <p:nvPicPr>
          <p:cNvPr id="80" name="Picture 79"/>
          <p:cNvPicPr/>
          <p:nvPr/>
        </p:nvPicPr>
        <p:blipFill>
          <a:blip r:embed="rId2" cstate="print"/>
          <a:stretch/>
        </p:blipFill>
        <p:spPr>
          <a:xfrm>
            <a:off x="2992680" y="1567440"/>
            <a:ext cx="3648240" cy="291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1297440" y="1567440"/>
            <a:ext cx="703872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1297440" y="1567440"/>
            <a:ext cx="343476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904280" y="1567440"/>
            <a:ext cx="343476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297440" y="393840"/>
            <a:ext cx="7038720" cy="423648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129744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1297440" y="308772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4904280" y="1567440"/>
            <a:ext cx="343476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1297440" y="1567440"/>
            <a:ext cx="3434760" cy="2910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90428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904280" y="308772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7440" y="393840"/>
            <a:ext cx="7038720" cy="91368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129744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904280" y="1567440"/>
            <a:ext cx="343476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1297440" y="3087720"/>
            <a:ext cx="7038720" cy="13881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
        <p:cNvGrpSpPr/>
        <p:nvPr/>
      </p:nvGrpSpPr>
      <p:grpSpPr>
        <a:xfrm>
          <a:off x="0" y="0"/>
          <a:ext cx="0" cy="0"/>
          <a:chOff x="0" y="0"/>
          <a:chExt cx="0" cy="0"/>
        </a:xfrm>
      </p:grpSpPr>
      <p:sp>
        <p:nvSpPr>
          <p:cNvPr id="8" name="CustomShape 1"/>
          <p:cNvSpPr/>
          <p:nvPr/>
        </p:nvSpPr>
        <p:spPr>
          <a:xfrm rot="5400000">
            <a:off x="7500600" y="0"/>
            <a:ext cx="1643400" cy="1643400"/>
          </a:xfrm>
          <a:prstGeom prst="diagStripe">
            <a:avLst>
              <a:gd name="adj" fmla="val 0"/>
            </a:avLst>
          </a:prstGeom>
          <a:solidFill>
            <a:schemeClr val="lt1">
              <a:alpha val="3030"/>
            </a:schemeClr>
          </a:solidFill>
          <a:ln>
            <a:noFill/>
          </a:ln>
        </p:spPr>
        <p:style>
          <a:lnRef idx="0">
            <a:scrgbClr r="0" g="0" b="0"/>
          </a:lnRef>
          <a:fillRef idx="0">
            <a:scrgbClr r="0" g="0" b="0"/>
          </a:fillRef>
          <a:effectRef idx="0">
            <a:scrgbClr r="0" g="0" b="0"/>
          </a:effectRef>
          <a:fontRef idx="minor"/>
        </p:style>
      </p:sp>
      <p:sp>
        <p:nvSpPr>
          <p:cNvPr id="9" name="CustomShape 2"/>
          <p:cNvSpPr/>
          <p:nvPr/>
        </p:nvSpPr>
        <p:spPr>
          <a:xfrm rot="16200000">
            <a:off x="9720" y="-8280"/>
            <a:ext cx="5133960" cy="5153400"/>
          </a:xfrm>
          <a:prstGeom prst="diagStripe">
            <a:avLst>
              <a:gd name="adj" fmla="val 50000"/>
            </a:avLst>
          </a:prstGeom>
          <a:solidFill>
            <a:schemeClr val="lt1">
              <a:alpha val="303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rot="16200000">
            <a:off x="7200" y="1135080"/>
            <a:ext cx="3981960" cy="3996720"/>
          </a:xfrm>
          <a:prstGeom prst="diagStripe">
            <a:avLst>
              <a:gd name="adj" fmla="val 58774"/>
            </a:avLst>
          </a:prstGeom>
          <a:solidFill>
            <a:schemeClr val="lt1">
              <a:alpha val="303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rot="16200000">
            <a:off x="5760" y="-2880"/>
            <a:ext cx="2291040" cy="2299680"/>
          </a:xfrm>
          <a:prstGeom prst="diagStrip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4" name="CustomShape 5"/>
          <p:cNvSpPr/>
          <p:nvPr/>
        </p:nvSpPr>
        <p:spPr>
          <a:xfrm flipH="1">
            <a:off x="652680" y="588240"/>
            <a:ext cx="2299680" cy="2291040"/>
          </a:xfrm>
          <a:prstGeom prst="diagStripe">
            <a:avLst>
              <a:gd name="adj" fmla="val 50000"/>
            </a:avLst>
          </a:prstGeom>
          <a:solidFill>
            <a:schemeClr val="lt2"/>
          </a:solidFill>
          <a:ln>
            <a:noFill/>
          </a:ln>
        </p:spPr>
        <p:style>
          <a:lnRef idx="0">
            <a:scrgbClr r="0" g="0" b="0"/>
          </a:lnRef>
          <a:fillRef idx="0">
            <a:scrgbClr r="0" g="0" b="0"/>
          </a:fillRef>
          <a:effectRef idx="0">
            <a:scrgbClr r="0" g="0" b="0"/>
          </a:effectRef>
          <a:fontRef idx="minor"/>
        </p:style>
      </p:sp>
      <p:sp>
        <p:nvSpPr>
          <p:cNvPr id="5" name="PlaceHolder 6"/>
          <p:cNvSpPr>
            <a:spLocks noGrp="1"/>
          </p:cNvSpPr>
          <p:nvPr>
            <p:ph type="title"/>
          </p:nvPr>
        </p:nvSpPr>
        <p:spPr>
          <a:xfrm>
            <a:off x="3537000" y="1578240"/>
            <a:ext cx="5017320" cy="1578600"/>
          </a:xfrm>
          <a:prstGeom prst="rect">
            <a:avLst/>
          </a:prstGeom>
        </p:spPr>
        <p:txBody>
          <a:bodyPr tIns="91440" bIns="91440"/>
          <a:lstStyle/>
          <a:p>
            <a:endParaRPr lang="en-IN" sz="1400" b="0" strike="noStrike" spc="-1">
              <a:solidFill>
                <a:srgbClr val="000000"/>
              </a:solidFill>
              <a:uFill>
                <a:solidFill>
                  <a:srgbClr val="FFFFFF"/>
                </a:solidFill>
              </a:uFill>
              <a:latin typeface="Arial"/>
            </a:endParaRPr>
          </a:p>
        </p:txBody>
      </p:sp>
      <p:sp>
        <p:nvSpPr>
          <p:cNvPr id="6" name="PlaceHolder 7"/>
          <p:cNvSpPr>
            <a:spLocks noGrp="1"/>
          </p:cNvSpPr>
          <p:nvPr>
            <p:ph type="sldNum"/>
          </p:nvPr>
        </p:nvSpPr>
        <p:spPr>
          <a:xfrm>
            <a:off x="8472600" y="4663080"/>
            <a:ext cx="548280" cy="393120"/>
          </a:xfrm>
          <a:prstGeom prst="rect">
            <a:avLst/>
          </a:prstGeom>
        </p:spPr>
        <p:txBody>
          <a:bodyPr tIns="91440" bIns="91440" anchor="ctr"/>
          <a:lstStyle/>
          <a:p>
            <a:pPr algn="r">
              <a:lnSpc>
                <a:spcPct val="100000"/>
              </a:lnSpc>
            </a:pPr>
            <a:fld id="{0B3815D6-443F-4A84-A3C1-8D9F5A41360D}" type="slidenum">
              <a:rPr lang="en-IN" sz="1000" b="0" strike="noStrike" spc="-1">
                <a:solidFill>
                  <a:srgbClr val="FFFFFF"/>
                </a:solidFill>
                <a:uFill>
                  <a:solidFill>
                    <a:srgbClr val="FFFFFF"/>
                  </a:solidFill>
                </a:uFill>
                <a:latin typeface="Lato"/>
                <a:ea typeface="Lato"/>
              </a:rPr>
              <a:pPr algn="r">
                <a:lnSpc>
                  <a:spcPct val="100000"/>
                </a:lnSpc>
              </a:pPr>
              <a:t>‹#›</a:t>
            </a:fld>
            <a:endParaRPr lang="en-IN" sz="1400" b="0" strike="noStrike" spc="-1">
              <a:solidFill>
                <a:srgbClr val="FFFFFF"/>
              </a:solidFill>
              <a:uFill>
                <a:solidFill>
                  <a:srgbClr val="FFFFFF"/>
                </a:solidFill>
              </a:uFill>
              <a:latin typeface="Times New Roman"/>
            </a:endParaRPr>
          </a:p>
        </p:txBody>
      </p:sp>
      <p:sp>
        <p:nvSpPr>
          <p:cNvPr id="7" name="PlaceHolder 8"/>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
        <p:cNvGrpSpPr/>
        <p:nvPr/>
      </p:nvGrpSpPr>
      <p:grpSpPr>
        <a:xfrm>
          <a:off x="0" y="0"/>
          <a:ext cx="0" cy="0"/>
          <a:chOff x="0" y="0"/>
          <a:chExt cx="0" cy="0"/>
        </a:xfrm>
      </p:grpSpPr>
      <p:sp>
        <p:nvSpPr>
          <p:cNvPr id="42" name="CustomShape 1"/>
          <p:cNvSpPr/>
          <p:nvPr/>
        </p:nvSpPr>
        <p:spPr>
          <a:xfrm rot="16200000">
            <a:off x="0" y="381240"/>
            <a:ext cx="808560" cy="808560"/>
          </a:xfrm>
          <a:prstGeom prst="diagStrip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43" name="CustomShape 2"/>
          <p:cNvSpPr/>
          <p:nvPr/>
        </p:nvSpPr>
        <p:spPr>
          <a:xfrm flipH="1">
            <a:off x="228960" y="588600"/>
            <a:ext cx="808560" cy="808560"/>
          </a:xfrm>
          <a:prstGeom prst="diagStripe">
            <a:avLst>
              <a:gd name="adj" fmla="val 50000"/>
            </a:avLst>
          </a:prstGeom>
          <a:solidFill>
            <a:schemeClr val="lt2"/>
          </a:solidFill>
          <a:ln>
            <a:noFill/>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1297440" y="393840"/>
            <a:ext cx="7038720" cy="913680"/>
          </a:xfrm>
          <a:prstGeom prst="rect">
            <a:avLst/>
          </a:prstGeom>
        </p:spPr>
        <p:txBody>
          <a:bodyPr tIns="91440" bIns="91440"/>
          <a:lstStyle/>
          <a:p>
            <a:endParaRPr lang="en-IN" sz="1400" b="0" strike="noStrike" spc="-1">
              <a:solidFill>
                <a:srgbClr val="000000"/>
              </a:solidFill>
              <a:uFill>
                <a:solidFill>
                  <a:srgbClr val="FFFFFF"/>
                </a:solidFill>
              </a:uFill>
              <a:latin typeface="Arial"/>
            </a:endParaRPr>
          </a:p>
        </p:txBody>
      </p:sp>
      <p:sp>
        <p:nvSpPr>
          <p:cNvPr id="45" name="PlaceHolder 4"/>
          <p:cNvSpPr>
            <a:spLocks noGrp="1"/>
          </p:cNvSpPr>
          <p:nvPr>
            <p:ph type="body"/>
          </p:nvPr>
        </p:nvSpPr>
        <p:spPr>
          <a:xfrm>
            <a:off x="1297440" y="1567440"/>
            <a:ext cx="7038720" cy="2910960"/>
          </a:xfrm>
          <a:prstGeom prst="rect">
            <a:avLst/>
          </a:prstGeom>
        </p:spPr>
        <p:txBody>
          <a:bodyPr tIns="91440" bIns="91440"/>
          <a:lstStyle/>
          <a:p>
            <a:pPr marL="432000" indent="-324000">
              <a:buClr>
                <a:srgbClr val="FFFFFF"/>
              </a:buClr>
              <a:buSzPct val="45000"/>
              <a:buFont typeface="Wingdings" charset="2"/>
              <a:buChar char=""/>
            </a:pPr>
            <a:r>
              <a:rPr lang="en-IN" sz="13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IN" sz="13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IN" sz="13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IN" sz="13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IN" sz="13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IN" sz="13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IN" sz="1300" b="0" strike="noStrike" spc="-1">
                <a:solidFill>
                  <a:srgbClr val="000000"/>
                </a:solidFill>
                <a:uFill>
                  <a:solidFill>
                    <a:srgbClr val="FFFFFF"/>
                  </a:solidFill>
                </a:uFill>
                <a:latin typeface="Arial"/>
              </a:rPr>
              <a:t>Seventh Outline Level</a:t>
            </a:r>
          </a:p>
        </p:txBody>
      </p:sp>
      <p:sp>
        <p:nvSpPr>
          <p:cNvPr id="46" name="PlaceHolder 5"/>
          <p:cNvSpPr>
            <a:spLocks noGrp="1"/>
          </p:cNvSpPr>
          <p:nvPr>
            <p:ph type="sldNum"/>
          </p:nvPr>
        </p:nvSpPr>
        <p:spPr>
          <a:xfrm>
            <a:off x="8472600" y="4663080"/>
            <a:ext cx="548280" cy="393120"/>
          </a:xfrm>
          <a:prstGeom prst="rect">
            <a:avLst/>
          </a:prstGeom>
        </p:spPr>
        <p:txBody>
          <a:bodyPr tIns="91440" bIns="91440" anchor="ctr"/>
          <a:lstStyle/>
          <a:p>
            <a:pPr algn="r">
              <a:lnSpc>
                <a:spcPct val="100000"/>
              </a:lnSpc>
            </a:pPr>
            <a:fld id="{D9368EC6-3DFD-469A-B781-766F3CC41AE6}" type="slidenum">
              <a:rPr lang="en-IN" sz="1000" b="0" strike="noStrike" spc="-1">
                <a:solidFill>
                  <a:srgbClr val="FFFFFF"/>
                </a:solidFill>
                <a:uFill>
                  <a:solidFill>
                    <a:srgbClr val="FFFFFF"/>
                  </a:solidFill>
                </a:uFill>
                <a:latin typeface="Lato"/>
                <a:ea typeface="Lato"/>
              </a:rPr>
              <a:pPr algn="r">
                <a:lnSpc>
                  <a:spcPct val="100000"/>
                </a:lnSpc>
              </a:pPr>
              <a:t>‹#›</a:t>
            </a:fld>
            <a:endParaRPr lang="en-IN"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3537000" y="1578240"/>
            <a:ext cx="5017320" cy="1578600"/>
          </a:xfrm>
          <a:prstGeom prst="rect">
            <a:avLst/>
          </a:prstGeom>
          <a:noFill/>
          <a:ln>
            <a:noFill/>
          </a:ln>
        </p:spPr>
        <p:txBody>
          <a:bodyPr tIns="91440" bIns="91440"/>
          <a:lstStyle/>
          <a:p>
            <a:pPr>
              <a:lnSpc>
                <a:spcPct val="100000"/>
              </a:lnSpc>
            </a:pPr>
            <a:r>
              <a:rPr lang="en-IN" sz="3600" b="1" strike="noStrike" spc="-1">
                <a:solidFill>
                  <a:srgbClr val="FFFFFF"/>
                </a:solidFill>
                <a:uFill>
                  <a:solidFill>
                    <a:srgbClr val="FFFFFF"/>
                  </a:solidFill>
                </a:uFill>
                <a:latin typeface="Gentium Basic"/>
                <a:ea typeface="Gentium Basic"/>
              </a:rPr>
              <a:t>MCH Campus Hackathon 
</a:t>
            </a:r>
            <a:r>
              <a:rPr lang="en-IN" sz="3600" b="0" strike="noStrike" spc="-1">
                <a:solidFill>
                  <a:srgbClr val="FFFFFF"/>
                </a:solidFill>
                <a:uFill>
                  <a:solidFill>
                    <a:srgbClr val="FFFFFF"/>
                  </a:solidFill>
                </a:uFill>
                <a:latin typeface="Gentium Basic"/>
                <a:ea typeface="Gentium Basic"/>
              </a:rPr>
              <a:t>3&amp;4 February  2018, Galgotias University Greater Noida 
Make for India </a:t>
            </a:r>
            <a:r>
              <a:rPr lang="en-IN" sz="3600" b="0" strike="noStrike" spc="-1">
                <a:solidFill>
                  <a:srgbClr val="B30D6C"/>
                </a:solidFill>
                <a:uFill>
                  <a:solidFill>
                    <a:srgbClr val="FFFFFF"/>
                  </a:solidFill>
                </a:uFill>
                <a:latin typeface="Gentium Basic"/>
                <a:ea typeface="Gentium Basic"/>
              </a:rPr>
              <a:t>
</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Harshi\Desktop\sc11.png"/>
          <p:cNvPicPr>
            <a:picLocks noChangeAspect="1" noChangeArrowheads="1"/>
          </p:cNvPicPr>
          <p:nvPr/>
        </p:nvPicPr>
        <p:blipFill>
          <a:blip r:embed="rId2" cstate="print"/>
          <a:srcRect/>
          <a:stretch>
            <a:fillRect/>
          </a:stretch>
        </p:blipFill>
        <p:spPr bwMode="auto">
          <a:xfrm>
            <a:off x="1125311" y="788493"/>
            <a:ext cx="6843032" cy="371207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Harshi\Desktop\sc22.png"/>
          <p:cNvPicPr>
            <a:picLocks noChangeAspect="1" noChangeArrowheads="1"/>
          </p:cNvPicPr>
          <p:nvPr/>
        </p:nvPicPr>
        <p:blipFill>
          <a:blip r:embed="rId2" cstate="print"/>
          <a:srcRect/>
          <a:stretch>
            <a:fillRect/>
          </a:stretch>
        </p:blipFill>
        <p:spPr bwMode="auto">
          <a:xfrm>
            <a:off x="1105323" y="534300"/>
            <a:ext cx="7030811" cy="381393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arshi\Desktop\hackvsit\how-much-does-adwords-cost-how-much-do-you-pay-per-click.png"/>
          <p:cNvPicPr>
            <a:picLocks noChangeAspect="1" noChangeArrowheads="1"/>
          </p:cNvPicPr>
          <p:nvPr/>
        </p:nvPicPr>
        <p:blipFill>
          <a:blip r:embed="rId2" cstate="print"/>
          <a:srcRect/>
          <a:stretch>
            <a:fillRect/>
          </a:stretch>
        </p:blipFill>
        <p:spPr bwMode="auto">
          <a:xfrm>
            <a:off x="378372" y="182978"/>
            <a:ext cx="8450318" cy="47443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Harshi\Desktop\ss2.PNG"/>
          <p:cNvPicPr>
            <a:picLocks noChangeAspect="1" noChangeArrowheads="1"/>
          </p:cNvPicPr>
          <p:nvPr/>
        </p:nvPicPr>
        <p:blipFill>
          <a:blip r:embed="rId2" cstate="print"/>
          <a:srcRect/>
          <a:stretch>
            <a:fillRect/>
          </a:stretch>
        </p:blipFill>
        <p:spPr bwMode="auto">
          <a:xfrm>
            <a:off x="186667" y="312106"/>
            <a:ext cx="8705084" cy="447924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Harshi\Desktop\ss1.PNG"/>
          <p:cNvPicPr>
            <a:picLocks noChangeAspect="1" noChangeArrowheads="1"/>
          </p:cNvPicPr>
          <p:nvPr/>
        </p:nvPicPr>
        <p:blipFill>
          <a:blip r:embed="rId2" cstate="print"/>
          <a:srcRect/>
          <a:stretch>
            <a:fillRect/>
          </a:stretch>
        </p:blipFill>
        <p:spPr bwMode="auto">
          <a:xfrm>
            <a:off x="227012" y="149313"/>
            <a:ext cx="8612188" cy="486114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297440" y="393840"/>
            <a:ext cx="7038720" cy="913680"/>
          </a:xfrm>
          <a:prstGeom prst="rect">
            <a:avLst/>
          </a:prstGeom>
          <a:noFill/>
          <a:ln>
            <a:noFill/>
          </a:ln>
        </p:spPr>
        <p:txBody>
          <a:bodyPr tIns="91440" bIns="91440"/>
          <a:lstStyle/>
          <a:p>
            <a:pPr>
              <a:lnSpc>
                <a:spcPct val="100000"/>
              </a:lnSpc>
            </a:pPr>
            <a:r>
              <a:rPr lang="en-IN" sz="2400" b="0" strike="noStrike" spc="-1">
                <a:solidFill>
                  <a:srgbClr val="F3F3F3"/>
                </a:solidFill>
                <a:uFill>
                  <a:solidFill>
                    <a:srgbClr val="FFFFFF"/>
                  </a:solidFill>
                </a:uFill>
                <a:latin typeface="Arial"/>
                <a:ea typeface="Arial"/>
              </a:rPr>
              <a:t>Plan and Timeline</a:t>
            </a:r>
            <a:endParaRPr lang="en-IN" sz="1400" b="0" strike="noStrike" spc="-1">
              <a:solidFill>
                <a:srgbClr val="000000"/>
              </a:solidFill>
              <a:uFill>
                <a:solidFill>
                  <a:srgbClr val="FFFFFF"/>
                </a:solidFill>
              </a:uFill>
              <a:latin typeface="Arial"/>
            </a:endParaRPr>
          </a:p>
        </p:txBody>
      </p:sp>
      <p:graphicFrame>
        <p:nvGraphicFramePr>
          <p:cNvPr id="4" name="Diagram 3"/>
          <p:cNvGraphicFramePr/>
          <p:nvPr>
            <p:extLst>
              <p:ext uri="{D42A27DB-BD31-4B8C-83A1-F6EECF244321}">
                <p14:modId xmlns="" xmlns:p14="http://schemas.microsoft.com/office/powerpoint/2010/main" val="3299359375"/>
              </p:ext>
            </p:extLst>
          </p:nvPr>
        </p:nvGraphicFramePr>
        <p:xfrm>
          <a:off x="1729484" y="1130157"/>
          <a:ext cx="5811748" cy="3411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297440" y="393840"/>
            <a:ext cx="7038720" cy="913680"/>
          </a:xfrm>
          <a:prstGeom prst="rect">
            <a:avLst/>
          </a:prstGeom>
          <a:noFill/>
          <a:ln>
            <a:noFill/>
          </a:ln>
        </p:spPr>
        <p:txBody>
          <a:bodyPr tIns="91440" bIns="91440"/>
          <a:lstStyle/>
          <a:p>
            <a:pPr>
              <a:lnSpc>
                <a:spcPct val="100000"/>
              </a:lnSpc>
            </a:pPr>
            <a:r>
              <a:rPr lang="en-IN" sz="3600" b="0" strike="noStrike" spc="-1">
                <a:solidFill>
                  <a:srgbClr val="FFFFFF"/>
                </a:solidFill>
                <a:uFill>
                  <a:solidFill>
                    <a:srgbClr val="FFFFFF"/>
                  </a:solidFill>
                </a:uFill>
                <a:latin typeface="Montserrat"/>
                <a:ea typeface="Montserrat"/>
              </a:rPr>
              <a:t>Team Arjuna</a:t>
            </a:r>
            <a:endParaRPr lang="en-IN" sz="1400" b="0" strike="noStrike" spc="-1">
              <a:solidFill>
                <a:srgbClr val="000000"/>
              </a:solidFill>
              <a:uFill>
                <a:solidFill>
                  <a:srgbClr val="FFFFFF"/>
                </a:solidFill>
              </a:uFill>
              <a:latin typeface="Arial"/>
            </a:endParaRPr>
          </a:p>
        </p:txBody>
      </p:sp>
      <p:sp>
        <p:nvSpPr>
          <p:cNvPr id="83" name="TextShape 2"/>
          <p:cNvSpPr txBox="1"/>
          <p:nvPr/>
        </p:nvSpPr>
        <p:spPr>
          <a:xfrm>
            <a:off x="4392000" y="2088000"/>
            <a:ext cx="3958560" cy="2910960"/>
          </a:xfrm>
          <a:prstGeom prst="rect">
            <a:avLst/>
          </a:prstGeom>
          <a:noFill/>
          <a:ln>
            <a:noFill/>
          </a:ln>
        </p:spPr>
        <p:txBody>
          <a:bodyPr tIns="91440" bIns="91440"/>
          <a:lstStyle/>
          <a:p>
            <a:pPr>
              <a:lnSpc>
                <a:spcPct val="100000"/>
              </a:lnSpc>
            </a:pPr>
            <a:r>
              <a:rPr lang="en-IN" sz="2400" b="0" strike="noStrike" spc="-1">
                <a:solidFill>
                  <a:srgbClr val="FFFFFF"/>
                </a:solidFill>
                <a:uFill>
                  <a:solidFill>
                    <a:srgbClr val="FFFFFF"/>
                  </a:solidFill>
                </a:uFill>
                <a:latin typeface="Alegreya"/>
                <a:ea typeface="Alegreya"/>
              </a:rPr>
              <a:t>Team Members:</a:t>
            </a: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nSpc>
                <a:spcPct val="100000"/>
              </a:lnSpc>
            </a:pPr>
            <a:r>
              <a:rPr lang="en-IN" sz="2400" b="0" strike="noStrike" spc="-1">
                <a:solidFill>
                  <a:srgbClr val="FFFFFF"/>
                </a:solidFill>
                <a:uFill>
                  <a:solidFill>
                    <a:srgbClr val="FFFFFF"/>
                  </a:solidFill>
                </a:uFill>
                <a:latin typeface="Alegreya"/>
                <a:ea typeface="Alegreya"/>
              </a:rPr>
              <a:t>1. Manas Bhardwaj</a:t>
            </a:r>
            <a:endParaRPr lang="en-IN" sz="1400" b="0" strike="noStrike" spc="-1">
              <a:solidFill>
                <a:srgbClr val="000000"/>
              </a:solidFill>
              <a:uFill>
                <a:solidFill>
                  <a:srgbClr val="FFFFFF"/>
                </a:solidFill>
              </a:uFill>
              <a:latin typeface="Arial"/>
            </a:endParaRPr>
          </a:p>
          <a:p>
            <a:pPr>
              <a:lnSpc>
                <a:spcPct val="100000"/>
              </a:lnSpc>
            </a:pPr>
            <a:r>
              <a:rPr lang="en-IN" sz="2400" b="0" strike="noStrike" spc="-1">
                <a:solidFill>
                  <a:srgbClr val="FFFFFF"/>
                </a:solidFill>
                <a:uFill>
                  <a:solidFill>
                    <a:srgbClr val="FFFFFF"/>
                  </a:solidFill>
                </a:uFill>
                <a:latin typeface="Alegreya"/>
                <a:ea typeface="Alegreya"/>
              </a:rPr>
              <a:t>2. Aayush Bajaj</a:t>
            </a:r>
            <a:endParaRPr lang="en-IN" sz="1400" b="0" strike="noStrike" spc="-1">
              <a:solidFill>
                <a:srgbClr val="000000"/>
              </a:solidFill>
              <a:uFill>
                <a:solidFill>
                  <a:srgbClr val="FFFFFF"/>
                </a:solidFill>
              </a:uFill>
              <a:latin typeface="Arial"/>
            </a:endParaRPr>
          </a:p>
          <a:p>
            <a:pPr>
              <a:lnSpc>
                <a:spcPct val="100000"/>
              </a:lnSpc>
            </a:pPr>
            <a:r>
              <a:rPr lang="en-IN" sz="2400" b="0" strike="noStrike" spc="-1">
                <a:solidFill>
                  <a:srgbClr val="FFFFFF"/>
                </a:solidFill>
                <a:uFill>
                  <a:solidFill>
                    <a:srgbClr val="FFFFFF"/>
                  </a:solidFill>
                </a:uFill>
                <a:latin typeface="Alegreya"/>
                <a:ea typeface="Alegreya"/>
              </a:rPr>
              <a:t>3. Harshita Jain </a:t>
            </a: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654139" y="321921"/>
            <a:ext cx="5784352" cy="913680"/>
          </a:xfrm>
          <a:prstGeom prst="rect">
            <a:avLst/>
          </a:prstGeom>
          <a:noFill/>
          <a:ln>
            <a:noFill/>
          </a:ln>
        </p:spPr>
        <p:txBody>
          <a:bodyPr tIns="91440" bIns="91440"/>
          <a:lstStyle/>
          <a:p>
            <a:pPr>
              <a:lnSpc>
                <a:spcPct val="100000"/>
              </a:lnSpc>
            </a:pPr>
            <a:r>
              <a:rPr lang="en-IN" sz="4800" b="1" strike="noStrike" spc="-1" dirty="0">
                <a:solidFill>
                  <a:srgbClr val="FFFFFF"/>
                </a:solidFill>
                <a:uFill>
                  <a:solidFill>
                    <a:srgbClr val="FFFFFF"/>
                  </a:solidFill>
                </a:uFill>
                <a:latin typeface="Arial"/>
                <a:ea typeface="Arial"/>
              </a:rPr>
              <a:t>Problem Statement</a:t>
            </a:r>
            <a:r>
              <a:rPr lang="en-IN" sz="3600" b="1" strike="noStrike" spc="-1" dirty="0">
                <a:solidFill>
                  <a:srgbClr val="FFFFFF"/>
                </a:solidFill>
                <a:uFill>
                  <a:solidFill>
                    <a:srgbClr val="FFFFFF"/>
                  </a:solidFill>
                </a:uFill>
                <a:latin typeface="Arial"/>
                <a:ea typeface="Arial"/>
              </a:rPr>
              <a:t>
</a:t>
            </a:r>
            <a:endParaRPr lang="en-IN" sz="1400" b="0" strike="noStrike" spc="-1" dirty="0">
              <a:solidFill>
                <a:srgbClr val="000000"/>
              </a:solidFill>
              <a:uFill>
                <a:solidFill>
                  <a:srgbClr val="FFFFFF"/>
                </a:solidFill>
              </a:uFill>
              <a:latin typeface="Arial"/>
            </a:endParaRPr>
          </a:p>
        </p:txBody>
      </p:sp>
      <p:sp>
        <p:nvSpPr>
          <p:cNvPr id="2" name="TextBox 1"/>
          <p:cNvSpPr txBox="1"/>
          <p:nvPr/>
        </p:nvSpPr>
        <p:spPr>
          <a:xfrm>
            <a:off x="760288" y="2126751"/>
            <a:ext cx="7202184" cy="923330"/>
          </a:xfrm>
          <a:prstGeom prst="rect">
            <a:avLst/>
          </a:prstGeom>
          <a:noFill/>
        </p:spPr>
        <p:txBody>
          <a:bodyPr wrap="square" rtlCol="0">
            <a:spAutoFit/>
          </a:bodyPr>
          <a:lstStyle/>
          <a:p>
            <a:r>
              <a:rPr lang="en-US" dirty="0" smtClean="0">
                <a:solidFill>
                  <a:schemeClr val="bg1"/>
                </a:solidFill>
              </a:rPr>
              <a:t>To Minimize Online Advertisement Costs and to reduce Online Advertisement Security Breaches particularly those based on the authentication of both sides of transaction</a:t>
            </a:r>
            <a:endParaRPr lang="en-IN"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1368000" y="72000"/>
            <a:ext cx="7416000" cy="913680"/>
          </a:xfrm>
          <a:prstGeom prst="rect">
            <a:avLst/>
          </a:prstGeom>
          <a:noFill/>
          <a:ln>
            <a:noFill/>
          </a:ln>
        </p:spPr>
        <p:txBody>
          <a:bodyPr tIns="91440" bIns="91440"/>
          <a:lstStyle/>
          <a:p>
            <a:pPr>
              <a:lnSpc>
                <a:spcPct val="100000"/>
              </a:lnSpc>
            </a:pPr>
            <a:r>
              <a:rPr lang="en-IN" sz="3200" b="1" strike="noStrike" spc="-1" dirty="0">
                <a:solidFill>
                  <a:srgbClr val="FFFFFF"/>
                </a:solidFill>
                <a:uFill>
                  <a:solidFill>
                    <a:srgbClr val="FFFFFF"/>
                  </a:solidFill>
                </a:uFill>
                <a:latin typeface="Arial"/>
                <a:ea typeface="Arial"/>
              </a:rPr>
              <a:t>Vision</a:t>
            </a:r>
            <a:r>
              <a:rPr lang="en-IN" sz="3200" b="1" strike="noStrike" spc="-1" dirty="0" smtClean="0">
                <a:solidFill>
                  <a:srgbClr val="FFFFFF"/>
                </a:solidFill>
                <a:uFill>
                  <a:solidFill>
                    <a:srgbClr val="FFFFFF"/>
                  </a:solidFill>
                </a:uFill>
                <a:latin typeface="Arial"/>
                <a:ea typeface="Arial"/>
              </a:rPr>
              <a:t>:</a:t>
            </a:r>
            <a:endParaRPr lang="en-IN" sz="3200" b="1" spc="-1" dirty="0">
              <a:solidFill>
                <a:srgbClr val="FFFFFF"/>
              </a:solidFill>
              <a:uFill>
                <a:solidFill>
                  <a:srgbClr val="FFFFFF"/>
                </a:solidFill>
              </a:uFill>
              <a:latin typeface="Arial"/>
              <a:ea typeface="Arial"/>
            </a:endParaRPr>
          </a:p>
          <a:p>
            <a:pPr>
              <a:lnSpc>
                <a:spcPct val="100000"/>
              </a:lnSpc>
            </a:pPr>
            <a:r>
              <a:rPr lang="en-IN" sz="3200" b="1" strike="noStrike" spc="-1" dirty="0" smtClean="0">
                <a:solidFill>
                  <a:srgbClr val="FFFFFF"/>
                </a:solidFill>
                <a:uFill>
                  <a:solidFill>
                    <a:srgbClr val="FFFFFF"/>
                  </a:solidFill>
                </a:uFill>
                <a:latin typeface="Arial"/>
                <a:ea typeface="Arial"/>
              </a:rPr>
              <a:t>Decentralized Advertisement System</a:t>
            </a:r>
            <a:r>
              <a:rPr lang="en-IN" sz="3600" b="1" strike="noStrike" spc="-1" dirty="0">
                <a:solidFill>
                  <a:srgbClr val="FFFFFF"/>
                </a:solidFill>
                <a:uFill>
                  <a:solidFill>
                    <a:srgbClr val="FFFFFF"/>
                  </a:solidFill>
                </a:uFill>
                <a:latin typeface="Arial"/>
                <a:ea typeface="Arial"/>
              </a:rPr>
              <a:t>
</a:t>
            </a:r>
            <a:endParaRPr lang="en-IN" sz="1400" b="0" strike="noStrike" spc="-1" dirty="0">
              <a:solidFill>
                <a:srgbClr val="000000"/>
              </a:solidFill>
              <a:uFill>
                <a:solidFill>
                  <a:srgbClr val="FFFFFF"/>
                </a:solidFill>
              </a:uFill>
              <a:latin typeface="Arial"/>
            </a:endParaRPr>
          </a:p>
        </p:txBody>
      </p:sp>
      <p:sp>
        <p:nvSpPr>
          <p:cNvPr id="86" name="TextShape 2"/>
          <p:cNvSpPr txBox="1"/>
          <p:nvPr/>
        </p:nvSpPr>
        <p:spPr>
          <a:xfrm>
            <a:off x="144000" y="1656000"/>
            <a:ext cx="9144000" cy="3161880"/>
          </a:xfrm>
          <a:prstGeom prst="rect">
            <a:avLst/>
          </a:prstGeom>
          <a:noFill/>
          <a:ln>
            <a:noFill/>
          </a:ln>
        </p:spPr>
        <p:txBody>
          <a:bodyPr lIns="90000" tIns="45000" rIns="90000" bIns="45000"/>
          <a:lstStyle/>
          <a:p>
            <a:r>
              <a:rPr lang="en-IN" sz="1800" b="0" strike="noStrike" spc="-1" dirty="0">
                <a:solidFill>
                  <a:srgbClr val="FFFFFF"/>
                </a:solidFill>
                <a:uFill>
                  <a:solidFill>
                    <a:srgbClr val="FFFFFF"/>
                  </a:solidFill>
                </a:uFill>
                <a:latin typeface="Arial"/>
              </a:rPr>
              <a:t>The digital advertising ecosystem is built on trust, working at its best when all participants are </a:t>
            </a:r>
            <a:r>
              <a:rPr lang="en-IN" sz="1800" b="0" strike="noStrike" spc="-1" dirty="0" err="1">
                <a:solidFill>
                  <a:srgbClr val="FFFFFF"/>
                </a:solidFill>
                <a:uFill>
                  <a:solidFill>
                    <a:srgbClr val="FFFFFF"/>
                  </a:solidFill>
                </a:uFill>
                <a:latin typeface="Arial"/>
              </a:rPr>
              <a:t>good,when</a:t>
            </a:r>
            <a:r>
              <a:rPr lang="en-IN" sz="1800" b="0" strike="noStrike" spc="-1" dirty="0">
                <a:solidFill>
                  <a:srgbClr val="FFFFFF"/>
                </a:solidFill>
                <a:uFill>
                  <a:solidFill>
                    <a:srgbClr val="FFFFFF"/>
                  </a:solidFill>
                </a:uFill>
                <a:latin typeface="Arial"/>
              </a:rPr>
              <a:t> </a:t>
            </a:r>
            <a:r>
              <a:rPr lang="en-IN" sz="1800" b="0" strike="noStrike" spc="-1" dirty="0">
                <a:solidFill>
                  <a:srgbClr val="FFFFFF"/>
                </a:solidFill>
                <a:uFill>
                  <a:solidFill>
                    <a:srgbClr val="FFFFFF"/>
                  </a:solidFill>
                </a:uFill>
                <a:latin typeface="Arial"/>
                <a:ea typeface="DejaVu Sans"/>
              </a:rPr>
              <a:t>no one tries to deceive anyone else</a:t>
            </a:r>
            <a:r>
              <a:rPr lang="en-IN" sz="1800" b="0" strike="noStrike" spc="-1" dirty="0" smtClean="0">
                <a:solidFill>
                  <a:srgbClr val="FFFFFF"/>
                </a:solidFill>
                <a:uFill>
                  <a:solidFill>
                    <a:srgbClr val="FFFFFF"/>
                  </a:solidFill>
                </a:uFill>
                <a:latin typeface="Arial"/>
                <a:ea typeface="DejaVu Sans"/>
              </a:rPr>
              <a:t>. </a:t>
            </a:r>
            <a:r>
              <a:rPr lang="en-IN" sz="1800" b="0" strike="noStrike" spc="-1" dirty="0">
                <a:solidFill>
                  <a:srgbClr val="FFFFFF"/>
                </a:solidFill>
                <a:uFill>
                  <a:solidFill>
                    <a:srgbClr val="FFFFFF"/>
                  </a:solidFill>
                </a:uFill>
                <a:latin typeface="Arial"/>
                <a:ea typeface="DejaVu Sans"/>
              </a:rPr>
              <a:t>Advertisers need assurance that their ads will be visible in the right places, and publishers want to be sure they aren’t losing revenue when fraudulent ads are sold in their name.</a:t>
            </a:r>
            <a:endParaRPr lang="en-IN" sz="1800" b="0" strike="noStrike" spc="-1" dirty="0">
              <a:solidFill>
                <a:srgbClr val="FFFFFF"/>
              </a:solidFill>
              <a:uFill>
                <a:solidFill>
                  <a:srgbClr val="FFFFFF"/>
                </a:solidFill>
              </a:uFill>
              <a:latin typeface="Arial"/>
            </a:endParaRPr>
          </a:p>
          <a:p>
            <a:endParaRPr lang="en-IN" sz="1800" b="0" strike="noStrike" spc="-1" dirty="0">
              <a:solidFill>
                <a:srgbClr val="FFFFFF"/>
              </a:solidFill>
              <a:uFill>
                <a:solidFill>
                  <a:srgbClr val="FFFFFF"/>
                </a:solidFill>
              </a:uFill>
              <a:latin typeface="Arial"/>
            </a:endParaRPr>
          </a:p>
          <a:p>
            <a:r>
              <a:rPr lang="en-IN" sz="1800" b="0" strike="noStrike" spc="-1" dirty="0" smtClean="0">
                <a:solidFill>
                  <a:srgbClr val="EEEEEE"/>
                </a:solidFill>
                <a:uFill>
                  <a:solidFill>
                    <a:srgbClr val="FFFFFF"/>
                  </a:solidFill>
                </a:uFill>
                <a:latin typeface="Arial"/>
                <a:ea typeface="DejaVu Sans"/>
              </a:rPr>
              <a:t>If </a:t>
            </a:r>
            <a:r>
              <a:rPr lang="en-IN" sz="1800" b="0" strike="noStrike" spc="-1" dirty="0">
                <a:solidFill>
                  <a:srgbClr val="EEEEEE"/>
                </a:solidFill>
                <a:uFill>
                  <a:solidFill>
                    <a:srgbClr val="FFFFFF"/>
                  </a:solidFill>
                </a:uFill>
                <a:latin typeface="Arial"/>
                <a:ea typeface="DejaVu Sans"/>
              </a:rPr>
              <a:t>fraudulent ads have a negative impact on site traffic, user experience, and monetization, then publishers will allocate to other channels that don’t risk their core business. It’s extremely important for the industry that marketers have the utmost confidence in the programmatic revolution of ad buying, and are not having to trade innovation and effectiveness for quality.  </a:t>
            </a:r>
            <a:r>
              <a:rPr lang="en-IN" sz="1800" b="0" strike="noStrike" spc="-1" dirty="0">
                <a:solidFill>
                  <a:srgbClr val="FFFFFF"/>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1297440" y="393840"/>
            <a:ext cx="7038720" cy="913680"/>
          </a:xfrm>
          <a:prstGeom prst="rect">
            <a:avLst/>
          </a:prstGeom>
          <a:noFill/>
          <a:ln>
            <a:noFill/>
          </a:ln>
        </p:spPr>
        <p:txBody>
          <a:bodyPr tIns="91440" bIns="91440"/>
          <a:lstStyle/>
          <a:p>
            <a:pPr>
              <a:lnSpc>
                <a:spcPct val="100000"/>
              </a:lnSpc>
            </a:pPr>
            <a:r>
              <a:rPr lang="en-IN" sz="3000" b="1" strike="noStrike" spc="-1">
                <a:solidFill>
                  <a:srgbClr val="FFFFFF"/>
                </a:solidFill>
                <a:uFill>
                  <a:solidFill>
                    <a:srgbClr val="FFFFFF"/>
                  </a:solidFill>
                </a:uFill>
                <a:latin typeface="Montserrat"/>
                <a:ea typeface="Montserrat"/>
              </a:rPr>
              <a:t>UI Details</a:t>
            </a:r>
            <a:endParaRPr lang="en-IN" sz="1400" b="0" strike="noStrike" spc="-1">
              <a:solidFill>
                <a:srgbClr val="000000"/>
              </a:solidFill>
              <a:uFill>
                <a:solidFill>
                  <a:srgbClr val="FFFFFF"/>
                </a:solidFill>
              </a:uFill>
              <a:latin typeface="Arial"/>
            </a:endParaRPr>
          </a:p>
        </p:txBody>
      </p:sp>
      <p:pic>
        <p:nvPicPr>
          <p:cNvPr id="88" name="Picture 87"/>
          <p:cNvPicPr/>
          <p:nvPr/>
        </p:nvPicPr>
        <p:blipFill>
          <a:blip r:embed="rId2" cstate="print"/>
          <a:stretch/>
        </p:blipFill>
        <p:spPr>
          <a:xfrm>
            <a:off x="0" y="2558265"/>
            <a:ext cx="9144000" cy="2585235"/>
          </a:xfrm>
          <a:prstGeom prst="rect">
            <a:avLst/>
          </a:prstGeom>
          <a:ln>
            <a:noFill/>
          </a:ln>
        </p:spPr>
      </p:pic>
      <p:pic>
        <p:nvPicPr>
          <p:cNvPr id="92" name="Picture 91"/>
          <p:cNvPicPr/>
          <p:nvPr/>
        </p:nvPicPr>
        <p:blipFill>
          <a:blip r:embed="rId3" cstate="print"/>
          <a:stretch/>
        </p:blipFill>
        <p:spPr>
          <a:xfrm>
            <a:off x="0" y="0"/>
            <a:ext cx="9144000" cy="2558265"/>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p:blipFill>
        <p:spPr>
          <a:xfrm>
            <a:off x="0" y="0"/>
            <a:ext cx="9144000" cy="2589088"/>
          </a:xfrm>
          <a:prstGeom prst="rect">
            <a:avLst/>
          </a:prstGeom>
          <a:ln>
            <a:noFill/>
          </a:ln>
        </p:spPr>
      </p:pic>
      <p:pic>
        <p:nvPicPr>
          <p:cNvPr id="3" name="Picture 2"/>
          <p:cNvPicPr/>
          <p:nvPr/>
        </p:nvPicPr>
        <p:blipFill>
          <a:blip r:embed="rId3" cstate="print"/>
          <a:stretch/>
        </p:blipFill>
        <p:spPr>
          <a:xfrm>
            <a:off x="0" y="2589088"/>
            <a:ext cx="9144000" cy="2554412"/>
          </a:xfrm>
          <a:prstGeom prst="rect">
            <a:avLst/>
          </a:prstGeom>
          <a:ln>
            <a:noFill/>
          </a:ln>
        </p:spPr>
      </p:pic>
    </p:spTree>
    <p:extLst>
      <p:ext uri="{BB962C8B-B14F-4D97-AF65-F5344CB8AC3E}">
        <p14:creationId xmlns="" xmlns:p14="http://schemas.microsoft.com/office/powerpoint/2010/main" val="1360992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1241280" y="288000"/>
            <a:ext cx="7038720" cy="792000"/>
          </a:xfrm>
          <a:prstGeom prst="rect">
            <a:avLst/>
          </a:prstGeom>
          <a:noFill/>
          <a:ln>
            <a:noFill/>
          </a:ln>
        </p:spPr>
        <p:txBody>
          <a:bodyPr tIns="91440" bIns="91440"/>
          <a:lstStyle/>
          <a:p>
            <a:pPr>
              <a:lnSpc>
                <a:spcPct val="100000"/>
              </a:lnSpc>
            </a:pPr>
            <a:r>
              <a:rPr lang="en-IN" sz="3400" b="1" strike="noStrike" spc="-1">
                <a:solidFill>
                  <a:srgbClr val="FFFFFF"/>
                </a:solidFill>
                <a:uFill>
                  <a:solidFill>
                    <a:srgbClr val="FFFFFF"/>
                  </a:solidFill>
                </a:uFill>
                <a:latin typeface="Arial"/>
                <a:ea typeface="Arial"/>
              </a:rPr>
              <a:t>Technologies Used:</a:t>
            </a:r>
            <a:endParaRPr lang="en-IN" sz="3400" b="0" strike="noStrike" spc="-1">
              <a:solidFill>
                <a:srgbClr val="000000"/>
              </a:solidFill>
              <a:uFill>
                <a:solidFill>
                  <a:srgbClr val="FFFFFF"/>
                </a:solidFill>
              </a:uFill>
              <a:latin typeface="Arial"/>
            </a:endParaRPr>
          </a:p>
        </p:txBody>
      </p:sp>
      <p:sp>
        <p:nvSpPr>
          <p:cNvPr id="94" name="TextShape 2"/>
          <p:cNvSpPr txBox="1"/>
          <p:nvPr/>
        </p:nvSpPr>
        <p:spPr>
          <a:xfrm>
            <a:off x="102984" y="1292792"/>
            <a:ext cx="8640000" cy="3400920"/>
          </a:xfrm>
          <a:prstGeom prst="rect">
            <a:avLst/>
          </a:prstGeom>
          <a:noFill/>
          <a:ln>
            <a:noFill/>
          </a:ln>
        </p:spPr>
        <p:txBody>
          <a:bodyPr lIns="90000" tIns="45000" rIns="90000" bIns="45000"/>
          <a:lstStyle/>
          <a:p>
            <a:pPr>
              <a:lnSpc>
                <a:spcPct val="100000"/>
              </a:lnSpc>
            </a:pPr>
            <a:endParaRPr lang="en-IN" sz="1800" b="0" strike="noStrike" spc="-1" dirty="0">
              <a:solidFill>
                <a:srgbClr val="EEEEEE"/>
              </a:solidFill>
              <a:uFill>
                <a:solidFill>
                  <a:srgbClr val="FFFFFF"/>
                </a:solidFill>
              </a:uFill>
              <a:latin typeface="Arial"/>
            </a:endParaRPr>
          </a:p>
          <a:p>
            <a:pPr algn="ctr">
              <a:lnSpc>
                <a:spcPct val="100000"/>
              </a:lnSpc>
            </a:pPr>
            <a:r>
              <a:rPr lang="en-IN" sz="2800" b="0" strike="noStrike" spc="-1" dirty="0">
                <a:solidFill>
                  <a:srgbClr val="EEEEEE"/>
                </a:solidFill>
                <a:uFill>
                  <a:solidFill>
                    <a:srgbClr val="FFFFFF"/>
                  </a:solidFill>
                </a:uFill>
                <a:latin typeface="Cooper Black"/>
                <a:ea typeface="DejaVu Sans"/>
              </a:rPr>
              <a:t>BLOCKCHAIN</a:t>
            </a:r>
            <a:endParaRPr lang="en-IN" sz="2800" b="0" strike="noStrike" spc="-1" dirty="0">
              <a:solidFill>
                <a:srgbClr val="EEEEEE"/>
              </a:solidFill>
              <a:uFill>
                <a:solidFill>
                  <a:srgbClr val="FFFFFF"/>
                </a:solidFill>
              </a:uFill>
              <a:latin typeface="Arial"/>
            </a:endParaRPr>
          </a:p>
          <a:p>
            <a:pPr algn="ctr">
              <a:lnSpc>
                <a:spcPct val="100000"/>
              </a:lnSpc>
            </a:pPr>
            <a:r>
              <a:rPr lang="en-IN" sz="2800" b="0" strike="noStrike" spc="-1" dirty="0">
                <a:solidFill>
                  <a:srgbClr val="EEEEEE"/>
                </a:solidFill>
                <a:uFill>
                  <a:solidFill>
                    <a:srgbClr val="FFFFFF"/>
                  </a:solidFill>
                </a:uFill>
                <a:latin typeface="Cooper Black"/>
                <a:ea typeface="DejaVu Sans"/>
              </a:rPr>
              <a:t>Web 3.0</a:t>
            </a:r>
            <a:endParaRPr lang="en-IN" sz="2800" b="0" strike="noStrike" spc="-1" dirty="0">
              <a:solidFill>
                <a:srgbClr val="EEEEEE"/>
              </a:solidFill>
              <a:uFill>
                <a:solidFill>
                  <a:srgbClr val="FFFFFF"/>
                </a:solidFill>
              </a:uFill>
              <a:latin typeface="Arial"/>
            </a:endParaRPr>
          </a:p>
          <a:p>
            <a:pPr algn="ctr">
              <a:lnSpc>
                <a:spcPct val="100000"/>
              </a:lnSpc>
            </a:pPr>
            <a:r>
              <a:rPr lang="en-IN" sz="2800" b="0" strike="noStrike" spc="-1" dirty="0" err="1" smtClean="0">
                <a:solidFill>
                  <a:srgbClr val="EEEEEE"/>
                </a:solidFill>
                <a:uFill>
                  <a:solidFill>
                    <a:srgbClr val="FFFFFF"/>
                  </a:solidFill>
                </a:uFill>
                <a:latin typeface="Cooper Black"/>
                <a:ea typeface="DejaVu Sans"/>
              </a:rPr>
              <a:t>Ethereum</a:t>
            </a:r>
            <a:r>
              <a:rPr lang="en-IN" sz="2800" b="0" strike="noStrike" spc="-1" dirty="0" smtClean="0">
                <a:solidFill>
                  <a:srgbClr val="EEEEEE"/>
                </a:solidFill>
                <a:uFill>
                  <a:solidFill>
                    <a:srgbClr val="FFFFFF"/>
                  </a:solidFill>
                </a:uFill>
                <a:latin typeface="Cooper Black"/>
                <a:ea typeface="DejaVu Sans"/>
              </a:rPr>
              <a:t> Contracts</a:t>
            </a:r>
          </a:p>
          <a:p>
            <a:pPr algn="ctr">
              <a:lnSpc>
                <a:spcPct val="100000"/>
              </a:lnSpc>
            </a:pPr>
            <a:r>
              <a:rPr lang="en-IN" sz="2800" b="0" strike="noStrike" spc="-1" dirty="0" smtClean="0">
                <a:solidFill>
                  <a:srgbClr val="EEEEEE"/>
                </a:solidFill>
                <a:uFill>
                  <a:solidFill>
                    <a:srgbClr val="FFFFFF"/>
                  </a:solidFill>
                </a:uFill>
                <a:latin typeface="Cooper Black"/>
                <a:ea typeface="DejaVu Sans"/>
              </a:rPr>
              <a:t>Python</a:t>
            </a:r>
          </a:p>
          <a:p>
            <a:pPr algn="ctr">
              <a:lnSpc>
                <a:spcPct val="100000"/>
              </a:lnSpc>
            </a:pPr>
            <a:r>
              <a:rPr lang="en-IN" sz="2800" b="0" strike="noStrike" spc="-1" dirty="0" smtClean="0">
                <a:solidFill>
                  <a:srgbClr val="EEEEEE"/>
                </a:solidFill>
                <a:uFill>
                  <a:solidFill>
                    <a:srgbClr val="FFFFFF"/>
                  </a:solidFill>
                </a:uFill>
                <a:latin typeface="Cooper Black"/>
                <a:ea typeface="DejaVu Sans"/>
              </a:rPr>
              <a:t>Anaconda</a:t>
            </a:r>
            <a:endParaRPr lang="en-IN" sz="2800" b="0" strike="noStrike" spc="-1" dirty="0">
              <a:solidFill>
                <a:srgbClr val="EEEEEE"/>
              </a:solidFill>
              <a:uFill>
                <a:solidFill>
                  <a:srgbClr val="FFFFFF"/>
                </a:solidFill>
              </a:uFill>
              <a:latin typeface="Arial"/>
            </a:endParaRPr>
          </a:p>
          <a:p>
            <a:pPr>
              <a:lnSpc>
                <a:spcPct val="100000"/>
              </a:lnSpc>
            </a:pPr>
            <a:endParaRPr lang="en-IN" sz="1800" b="0" strike="noStrike" spc="-1" dirty="0">
              <a:solidFill>
                <a:srgbClr val="EEEEEE"/>
              </a:solidFill>
              <a:uFill>
                <a:solidFill>
                  <a:srgbClr val="FFFFFF"/>
                </a:solidFill>
              </a:uFill>
              <a:latin typeface="Arial"/>
            </a:endParaRPr>
          </a:p>
          <a:p>
            <a:pPr>
              <a:lnSpc>
                <a:spcPct val="100000"/>
              </a:lnSpc>
            </a:pPr>
            <a:endParaRPr lang="en-IN" sz="1800" b="0" strike="noStrike" spc="-1" dirty="0">
              <a:solidFill>
                <a:srgbClr val="EEEEEE"/>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297440" y="393840"/>
            <a:ext cx="7038720" cy="913680"/>
          </a:xfrm>
          <a:prstGeom prst="rect">
            <a:avLst/>
          </a:prstGeom>
          <a:noFill/>
          <a:ln>
            <a:noFill/>
          </a:ln>
        </p:spPr>
        <p:txBody>
          <a:bodyPr tIns="91440" bIns="91440"/>
          <a:lstStyle/>
          <a:p>
            <a:pPr>
              <a:lnSpc>
                <a:spcPct val="100000"/>
              </a:lnSpc>
            </a:pPr>
            <a:r>
              <a:rPr lang="en-IN" sz="4000" b="1" strike="noStrike" spc="-1">
                <a:solidFill>
                  <a:srgbClr val="FFFFFF"/>
                </a:solidFill>
                <a:uFill>
                  <a:solidFill>
                    <a:srgbClr val="FFFFFF"/>
                  </a:solidFill>
                </a:uFill>
                <a:latin typeface="Arial"/>
                <a:ea typeface="Arial"/>
              </a:rPr>
              <a:t>Business Model</a:t>
            </a:r>
            <a:endParaRPr lang="en-IN" sz="1400" b="0" strike="noStrike" spc="-1">
              <a:solidFill>
                <a:srgbClr val="000000"/>
              </a:solidFill>
              <a:uFill>
                <a:solidFill>
                  <a:srgbClr val="FFFFFF"/>
                </a:solidFill>
              </a:uFill>
              <a:latin typeface="Arial"/>
            </a:endParaRPr>
          </a:p>
        </p:txBody>
      </p:sp>
      <p:sp>
        <p:nvSpPr>
          <p:cNvPr id="2" name="TextBox 1"/>
          <p:cNvSpPr txBox="1"/>
          <p:nvPr/>
        </p:nvSpPr>
        <p:spPr>
          <a:xfrm>
            <a:off x="1058238" y="1797978"/>
            <a:ext cx="6154220" cy="1200329"/>
          </a:xfrm>
          <a:prstGeom prst="rect">
            <a:avLst/>
          </a:prstGeom>
          <a:noFill/>
        </p:spPr>
        <p:txBody>
          <a:bodyPr wrap="square" rtlCol="0">
            <a:spAutoFit/>
          </a:bodyPr>
          <a:lstStyle/>
          <a:p>
            <a:r>
              <a:rPr lang="en-US" dirty="0" smtClean="0">
                <a:solidFill>
                  <a:schemeClr val="bg1"/>
                </a:solidFill>
              </a:rPr>
              <a:t>Our Idea will be a open-source project but to overcome deployment costs a nominal fee would be charged from publisher as well as advertiser </a:t>
            </a:r>
          </a:p>
          <a:p>
            <a:r>
              <a:rPr lang="en-US" dirty="0" smtClean="0">
                <a:solidFill>
                  <a:schemeClr val="bg1"/>
                </a:solidFill>
              </a:rPr>
              <a:t>But it won’t go as high </a:t>
            </a:r>
            <a:r>
              <a:rPr lang="en-US" smtClean="0">
                <a:solidFill>
                  <a:schemeClr val="bg1"/>
                </a:solidFill>
              </a:rPr>
              <a:t>as Google Adwords</a:t>
            </a:r>
            <a:r>
              <a:rPr lang="en-US" dirty="0" smtClean="0">
                <a:solidFill>
                  <a:schemeClr val="bg1"/>
                </a:solidFill>
              </a:rPr>
              <a:t>/FB Ads </a:t>
            </a:r>
            <a:r>
              <a:rPr lang="en-US" dirty="0" smtClean="0">
                <a:solidFill>
                  <a:schemeClr val="bg1"/>
                </a:solidFill>
                <a:sym typeface="Wingdings" panose="05000000000000000000" pitchFamily="2" charset="2"/>
              </a:rPr>
              <a:t></a:t>
            </a:r>
            <a:endParaRPr lang="en-IN"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297440" y="393840"/>
            <a:ext cx="7038720" cy="913680"/>
          </a:xfrm>
          <a:prstGeom prst="rect">
            <a:avLst/>
          </a:prstGeom>
          <a:noFill/>
          <a:ln>
            <a:noFill/>
          </a:ln>
        </p:spPr>
        <p:txBody>
          <a:bodyPr tIns="91440" bIns="91440"/>
          <a:lstStyle/>
          <a:p>
            <a:pPr>
              <a:lnSpc>
                <a:spcPct val="100000"/>
              </a:lnSpc>
            </a:pPr>
            <a:r>
              <a:rPr lang="en-IN" sz="4000" b="1" strike="noStrike" spc="-1">
                <a:solidFill>
                  <a:srgbClr val="FFFFFF"/>
                </a:solidFill>
                <a:uFill>
                  <a:solidFill>
                    <a:srgbClr val="FFFFFF"/>
                  </a:solidFill>
                </a:uFill>
                <a:latin typeface="Arial"/>
                <a:ea typeface="Arial"/>
              </a:rPr>
              <a:t>Execution Plan</a:t>
            </a:r>
            <a:endParaRPr lang="en-IN" sz="1400" b="0" strike="noStrike" spc="-1">
              <a:solidFill>
                <a:srgbClr val="000000"/>
              </a:solidFill>
              <a:uFill>
                <a:solidFill>
                  <a:srgbClr val="FFFFFF"/>
                </a:solidFill>
              </a:uFill>
              <a:latin typeface="Arial"/>
            </a:endParaRPr>
          </a:p>
        </p:txBody>
      </p:sp>
      <p:graphicFrame>
        <p:nvGraphicFramePr>
          <p:cNvPr id="2" name="Diagram 1"/>
          <p:cNvGraphicFramePr/>
          <p:nvPr>
            <p:extLst>
              <p:ext uri="{D42A27DB-BD31-4B8C-83A1-F6EECF244321}">
                <p14:modId xmlns="" xmlns:p14="http://schemas.microsoft.com/office/powerpoint/2010/main" val="4158771071"/>
              </p:ext>
            </p:extLst>
          </p:nvPr>
        </p:nvGraphicFramePr>
        <p:xfrm>
          <a:off x="155757" y="611669"/>
          <a:ext cx="8916324" cy="3128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a:off x="7695344" y="3020602"/>
            <a:ext cx="640816" cy="636998"/>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graphicFrame>
        <p:nvGraphicFramePr>
          <p:cNvPr id="8" name="Diagram 7"/>
          <p:cNvGraphicFramePr/>
          <p:nvPr>
            <p:extLst>
              <p:ext uri="{D42A27DB-BD31-4B8C-83A1-F6EECF244321}">
                <p14:modId xmlns="" xmlns:p14="http://schemas.microsoft.com/office/powerpoint/2010/main" val="3620700115"/>
              </p:ext>
            </p:extLst>
          </p:nvPr>
        </p:nvGraphicFramePr>
        <p:xfrm>
          <a:off x="155757" y="2887038"/>
          <a:ext cx="8916324" cy="28459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2463</TotalTime>
  <Words>324</Words>
  <Application>Microsoft Office PowerPoint</Application>
  <PresentationFormat>On-screen Show (16:9)</PresentationFormat>
  <Paragraphs>37</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Harshi</cp:lastModifiedBy>
  <cp:revision>25</cp:revision>
  <dcterms:modified xsi:type="dcterms:W3CDTF">2018-02-05T18:42:13Z</dcterms:modified>
  <dc:language>en-IN</dc:language>
</cp:coreProperties>
</file>