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4EB"/>
    <a:srgbClr val="EDE3E9"/>
    <a:srgbClr val="8A84E2"/>
    <a:srgbClr val="E60050"/>
    <a:srgbClr val="1DA1F2"/>
    <a:srgbClr val="AFAFDC"/>
    <a:srgbClr val="84AFE6"/>
    <a:srgbClr val="79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EBC70-6F61-4E96-9FE4-5D39E75243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38002-4336-4F4F-B728-F998C281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8002-4336-4F4F-B728-F998C2814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8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67049-A062-781A-E55E-80EDA9108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BF487-E695-0923-5BF2-F063D868F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90E0B7-79EA-C6A0-53FA-C46A9F919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38B9D-1ACA-CF37-7883-BBA283301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8002-4336-4F4F-B728-F998C28143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2925C-0DBB-AA62-9D8F-038B6491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2ADEC-A43B-5BA2-150D-3C9485753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576768-C489-F52F-DFD6-412F0B6F0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0C49B-B937-2267-9A0F-628621E33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8002-4336-4F4F-B728-F998C28143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77F3-8933-8F00-F4EE-264FC57AC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0D5E-6FE2-8884-61CC-C1862BCA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81" indent="0" algn="ctr">
              <a:buNone/>
              <a:defRPr sz="1999"/>
            </a:lvl2pPr>
            <a:lvl3pPr marL="914361" indent="0" algn="ctr">
              <a:buNone/>
              <a:defRPr sz="1799"/>
            </a:lvl3pPr>
            <a:lvl4pPr marL="1371542" indent="0" algn="ctr">
              <a:buNone/>
              <a:defRPr sz="1601"/>
            </a:lvl4pPr>
            <a:lvl5pPr marL="1828721" indent="0" algn="ctr">
              <a:buNone/>
              <a:defRPr sz="1601"/>
            </a:lvl5pPr>
            <a:lvl6pPr marL="2285902" indent="0" algn="ctr">
              <a:buNone/>
              <a:defRPr sz="1601"/>
            </a:lvl6pPr>
            <a:lvl7pPr marL="2743083" indent="0" algn="ctr">
              <a:buNone/>
              <a:defRPr sz="1601"/>
            </a:lvl7pPr>
            <a:lvl8pPr marL="3200264" indent="0" algn="ctr">
              <a:buNone/>
              <a:defRPr sz="1601"/>
            </a:lvl8pPr>
            <a:lvl9pPr marL="3657444" indent="0" algn="ctr">
              <a:buNone/>
              <a:defRPr sz="160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9BEA-B397-AD7C-B0DD-C60C84DB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0FE3-FA8F-C7D7-5978-E45B7521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E063-6881-55AC-560B-F24EEA9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5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8416-C1C7-8BAE-CD94-C82FB498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2D82B-EFA3-7E85-FD58-7A2367AD5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6635-D381-8B9D-0044-EFB8382A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1468-48D6-1B4A-1E89-042E641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918-BD02-5C94-765B-231B5420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8C2F6-2AAC-3D67-AFF4-A799C272B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709B4-5A0C-121E-AACD-5BCA011F9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2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BB1C-55F8-4EA3-0A89-99DDE68D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FB6A-4912-7843-8107-1A8D4F46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CE0A-BAD4-7B79-9F73-C13A2775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36F-C00D-4B0D-C8D2-6BFAED93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F42F-8858-CE95-4D17-BB9FF2D5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37ED-11CD-FF76-00AF-FB579C3A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150C-B25E-D6F9-B466-9C9D5F52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23DC-9F27-DEB1-7844-F18C7E2A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6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B157-E756-550C-232F-6C14A433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9"/>
            <a:ext cx="1051560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E31-E513-2E12-29BB-9E807DE0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1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4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72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590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08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26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44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4F66-CC73-4840-E145-5742EAB0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1AB23-CF40-876D-F4F4-319DA97D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8240-B9EA-E8CA-69EB-890CF552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1114-85F2-2ECC-28C2-C88A9D44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9D81-00D7-5176-6E5E-D236C7757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02F7-B216-7067-F287-3D1D066E9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B0D-6E30-725B-260C-0532DC88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87B-231F-544E-B482-73B12049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0F969-00F9-BF85-1AD5-EE8A9F24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DDD0-F2C9-2B22-343F-7CF6AD7D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CDAF3-8303-4052-4420-8F4E06B1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81" indent="0">
              <a:buNone/>
              <a:defRPr sz="1999" b="1"/>
            </a:lvl2pPr>
            <a:lvl3pPr marL="914361" indent="0">
              <a:buNone/>
              <a:defRPr sz="1799" b="1"/>
            </a:lvl3pPr>
            <a:lvl4pPr marL="1371542" indent="0">
              <a:buNone/>
              <a:defRPr sz="1601" b="1"/>
            </a:lvl4pPr>
            <a:lvl5pPr marL="1828721" indent="0">
              <a:buNone/>
              <a:defRPr sz="1601" b="1"/>
            </a:lvl5pPr>
            <a:lvl6pPr marL="2285902" indent="0">
              <a:buNone/>
              <a:defRPr sz="1601" b="1"/>
            </a:lvl6pPr>
            <a:lvl7pPr marL="2743083" indent="0">
              <a:buNone/>
              <a:defRPr sz="1601" b="1"/>
            </a:lvl7pPr>
            <a:lvl8pPr marL="3200264" indent="0">
              <a:buNone/>
              <a:defRPr sz="1601" b="1"/>
            </a:lvl8pPr>
            <a:lvl9pPr marL="3657444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5CFAA-6A3D-0194-78BA-675A6EA1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A530B-C642-B6DF-DA73-4054551F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81" indent="0">
              <a:buNone/>
              <a:defRPr sz="1999" b="1"/>
            </a:lvl2pPr>
            <a:lvl3pPr marL="914361" indent="0">
              <a:buNone/>
              <a:defRPr sz="1799" b="1"/>
            </a:lvl3pPr>
            <a:lvl4pPr marL="1371542" indent="0">
              <a:buNone/>
              <a:defRPr sz="1601" b="1"/>
            </a:lvl4pPr>
            <a:lvl5pPr marL="1828721" indent="0">
              <a:buNone/>
              <a:defRPr sz="1601" b="1"/>
            </a:lvl5pPr>
            <a:lvl6pPr marL="2285902" indent="0">
              <a:buNone/>
              <a:defRPr sz="1601" b="1"/>
            </a:lvl6pPr>
            <a:lvl7pPr marL="2743083" indent="0">
              <a:buNone/>
              <a:defRPr sz="1601" b="1"/>
            </a:lvl7pPr>
            <a:lvl8pPr marL="3200264" indent="0">
              <a:buNone/>
              <a:defRPr sz="1601" b="1"/>
            </a:lvl8pPr>
            <a:lvl9pPr marL="3657444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B25E1-7D2B-0380-45DE-941D617C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0ADFD-F191-B757-C0D7-BA3EAFCD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4EE71-DAD7-8A07-0DF6-56556B4F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32080-E7F9-99FC-3C05-84169941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77B7-B47C-7FB4-4A10-C6F490B6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A7E8-79CC-04B4-B5B5-9E4B168B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307D4-EC01-BD02-85BE-DEA605C5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A7B3A-6F6F-5E4F-8A40-830A79CC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D991F-FCCB-5A4C-5077-DF0A2D3A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1CDDD-AE1B-ACFD-B234-462AD44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AC02E-2D13-6456-8A93-CC8774AD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EED3-F21F-FA7E-0485-E6E350CF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DC00-A05E-419C-2A6F-28035574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F8933-902C-E056-22AB-67327406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181" indent="0">
              <a:buNone/>
              <a:defRPr sz="1401"/>
            </a:lvl2pPr>
            <a:lvl3pPr marL="914361" indent="0">
              <a:buNone/>
              <a:defRPr sz="1201"/>
            </a:lvl3pPr>
            <a:lvl4pPr marL="1371542" indent="0">
              <a:buNone/>
              <a:defRPr sz="1000"/>
            </a:lvl4pPr>
            <a:lvl5pPr marL="1828721" indent="0">
              <a:buNone/>
              <a:defRPr sz="1000"/>
            </a:lvl5pPr>
            <a:lvl6pPr marL="2285902" indent="0">
              <a:buNone/>
              <a:defRPr sz="1000"/>
            </a:lvl6pPr>
            <a:lvl7pPr marL="2743083" indent="0">
              <a:buNone/>
              <a:defRPr sz="1000"/>
            </a:lvl7pPr>
            <a:lvl8pPr marL="3200264" indent="0">
              <a:buNone/>
              <a:defRPr sz="1000"/>
            </a:lvl8pPr>
            <a:lvl9pPr marL="36574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2303-4EEB-E546-31C8-43318FB7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7AB4D-6204-E94D-9417-581BB604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58D7-83F9-521F-E4C3-12034246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8C9E-27AE-6FE3-56E4-4ABEFB9E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DA90E-AB75-1A93-DCAD-0FEF2568D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399"/>
            </a:lvl3pPr>
            <a:lvl4pPr marL="1371542" indent="0">
              <a:buNone/>
              <a:defRPr sz="1999"/>
            </a:lvl4pPr>
            <a:lvl5pPr marL="1828721" indent="0">
              <a:buNone/>
              <a:defRPr sz="1999"/>
            </a:lvl5pPr>
            <a:lvl6pPr marL="2285902" indent="0">
              <a:buNone/>
              <a:defRPr sz="1999"/>
            </a:lvl6pPr>
            <a:lvl7pPr marL="2743083" indent="0">
              <a:buNone/>
              <a:defRPr sz="1999"/>
            </a:lvl7pPr>
            <a:lvl8pPr marL="3200264" indent="0">
              <a:buNone/>
              <a:defRPr sz="1999"/>
            </a:lvl8pPr>
            <a:lvl9pPr marL="3657444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AE360-BD33-952E-5142-5D61CC5DE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181" indent="0">
              <a:buNone/>
              <a:defRPr sz="1401"/>
            </a:lvl2pPr>
            <a:lvl3pPr marL="914361" indent="0">
              <a:buNone/>
              <a:defRPr sz="1201"/>
            </a:lvl3pPr>
            <a:lvl4pPr marL="1371542" indent="0">
              <a:buNone/>
              <a:defRPr sz="1000"/>
            </a:lvl4pPr>
            <a:lvl5pPr marL="1828721" indent="0">
              <a:buNone/>
              <a:defRPr sz="1000"/>
            </a:lvl5pPr>
            <a:lvl6pPr marL="2285902" indent="0">
              <a:buNone/>
              <a:defRPr sz="1000"/>
            </a:lvl6pPr>
            <a:lvl7pPr marL="2743083" indent="0">
              <a:buNone/>
              <a:defRPr sz="1000"/>
            </a:lvl7pPr>
            <a:lvl8pPr marL="3200264" indent="0">
              <a:buNone/>
              <a:defRPr sz="1000"/>
            </a:lvl8pPr>
            <a:lvl9pPr marL="36574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FDD2C-5D57-A7CD-A10C-92EF34C8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594DA-A23D-5CDF-B256-86A22A80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C9B89-F78D-3F1B-F30A-F0979DBB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D4132-F4EB-D193-6B16-701BE93C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BCA45-DE3D-24BD-8C7C-5BB8E853D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A2B7-B411-9DBD-E886-1BEBA4EF5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FAB1-8E23-4B78-B4C2-24767E6C38A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6C28-A553-1D04-55D8-54C036C07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C2A0-7E71-D830-3CBA-CA08AE9F3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CC35-8AE0-4155-BF48-2388105D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0" indent="-228590" algn="l" defTabSz="91436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1" indent="-228590" algn="l" defTabSz="91436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0" algn="l" defTabSz="91436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2" indent="-228590" algn="l" defTabSz="91436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3" indent="-228590" algn="l" defTabSz="91436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2" indent="-228590" algn="l" defTabSz="91436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3" indent="-228590" algn="l" defTabSz="91436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4" indent="-228590" algn="l" defTabSz="91436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2" algn="l" defTabSz="91436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3" algn="l" defTabSz="91436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4" algn="l" defTabSz="91436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4" algn="l" defTabSz="91436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D90F8F-21BF-2DA8-D0A0-FF85CCA4BE1A}"/>
              </a:ext>
            </a:extLst>
          </p:cNvPr>
          <p:cNvSpPr/>
          <p:nvPr/>
        </p:nvSpPr>
        <p:spPr>
          <a:xfrm>
            <a:off x="3590" y="0"/>
            <a:ext cx="12192000" cy="6858000"/>
          </a:xfrm>
          <a:prstGeom prst="rect">
            <a:avLst/>
          </a:prstGeom>
          <a:solidFill>
            <a:srgbClr val="F1E4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/>
              <a:t>#84AFE6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49B20-F923-9ED0-FB8F-3C24AC579C8B}"/>
              </a:ext>
            </a:extLst>
          </p:cNvPr>
          <p:cNvGrpSpPr/>
          <p:nvPr/>
        </p:nvGrpSpPr>
        <p:grpSpPr>
          <a:xfrm>
            <a:off x="9651083" y="30972"/>
            <a:ext cx="2385804" cy="1126781"/>
            <a:chOff x="1612488" y="108153"/>
            <a:chExt cx="1936956" cy="1002892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049700E7-29B6-129C-A404-26F8763BA431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solidFill>
              <a:srgbClr val="79BE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7CDBCB9-EEFF-CE28-A2FB-6C03003C7004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solidFill>
              <a:srgbClr val="79BEEE"/>
            </a:solidFill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7E7B3F-9FD1-7986-2F31-8528AB2FCDC1}"/>
              </a:ext>
            </a:extLst>
          </p:cNvPr>
          <p:cNvGrpSpPr/>
          <p:nvPr/>
        </p:nvGrpSpPr>
        <p:grpSpPr>
          <a:xfrm>
            <a:off x="7002681" y="30974"/>
            <a:ext cx="2385802" cy="1126781"/>
            <a:chOff x="1612488" y="108153"/>
            <a:chExt cx="1936956" cy="1002892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655A897C-2292-6975-9065-7BE74491C39F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solidFill>
              <a:srgbClr val="79BE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E12C814A-EA68-FE50-EF5A-D1B028956779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solidFill>
              <a:srgbClr val="84AFE6"/>
            </a:solidFill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3D297D-C1E0-604E-417B-E00303741003}"/>
              </a:ext>
            </a:extLst>
          </p:cNvPr>
          <p:cNvGrpSpPr/>
          <p:nvPr/>
        </p:nvGrpSpPr>
        <p:grpSpPr>
          <a:xfrm>
            <a:off x="4195576" y="15488"/>
            <a:ext cx="2385800" cy="1126780"/>
            <a:chOff x="1612488" y="108153"/>
            <a:chExt cx="1936956" cy="1002892"/>
          </a:xfrm>
          <a:solidFill>
            <a:srgbClr val="8A84E2"/>
          </a:solidFill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FC5567C-1FCB-95CB-F132-174EA8D250C8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0B7D718-F383-275A-22B3-584086F604EB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042CBA-2AD1-913C-A40F-B3F6D6215AEC}"/>
              </a:ext>
            </a:extLst>
          </p:cNvPr>
          <p:cNvGrpSpPr/>
          <p:nvPr/>
        </p:nvGrpSpPr>
        <p:grpSpPr>
          <a:xfrm>
            <a:off x="1419196" y="15489"/>
            <a:ext cx="2425700" cy="1126778"/>
            <a:chOff x="1612488" y="108153"/>
            <a:chExt cx="1936956" cy="1002892"/>
          </a:xfrm>
          <a:gradFill flip="none" rotWithShape="1">
            <a:gsLst>
              <a:gs pos="0">
                <a:srgbClr val="AFAFDC"/>
              </a:gs>
              <a:gs pos="23000">
                <a:srgbClr val="AFAFDC"/>
              </a:gs>
              <a:gs pos="69000">
                <a:srgbClr val="AFAFDC"/>
              </a:gs>
              <a:gs pos="97000">
                <a:srgbClr val="AFAFDC"/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97E6D116-2A68-6679-20CB-5A17D2DB5BA4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539B4E83-585F-6702-D32B-0A5C2D08974F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DBE56-40E0-EC16-01B3-0BFB90E3FCBD}"/>
              </a:ext>
            </a:extLst>
          </p:cNvPr>
          <p:cNvGrpSpPr/>
          <p:nvPr/>
        </p:nvGrpSpPr>
        <p:grpSpPr>
          <a:xfrm>
            <a:off x="1419195" y="1240826"/>
            <a:ext cx="5162180" cy="2734359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03A503A-E983-644D-4770-007AB96AA7C3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7ECF8900-3766-249A-D023-5471D68DBDA6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AB708-1805-5402-6E79-49E61525B0B0}"/>
              </a:ext>
            </a:extLst>
          </p:cNvPr>
          <p:cNvGrpSpPr/>
          <p:nvPr/>
        </p:nvGrpSpPr>
        <p:grpSpPr>
          <a:xfrm>
            <a:off x="6917705" y="1240829"/>
            <a:ext cx="5162181" cy="2734359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2C7CD1C7-20BB-E216-C84D-5D13F701C45A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8EB93ED6-B666-91BB-16EF-DDBAF7486585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1544E0-E1E2-D6FB-94B5-549ECC5D7B9E}"/>
              </a:ext>
            </a:extLst>
          </p:cNvPr>
          <p:cNvGrpSpPr/>
          <p:nvPr/>
        </p:nvGrpSpPr>
        <p:grpSpPr>
          <a:xfrm>
            <a:off x="1419191" y="4073739"/>
            <a:ext cx="5162181" cy="2734359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3525B53C-EDA3-5B36-71D5-A0A01E4FB43B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B52F1740-914E-77FB-09FB-4D676029C732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2CAFEE-C31D-040A-1D37-A67DAEAB5E73}"/>
              </a:ext>
            </a:extLst>
          </p:cNvPr>
          <p:cNvGrpSpPr/>
          <p:nvPr/>
        </p:nvGrpSpPr>
        <p:grpSpPr>
          <a:xfrm>
            <a:off x="6917705" y="4049410"/>
            <a:ext cx="5162181" cy="2734359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62109A8C-745D-81E4-7D86-A69D33269970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4EE4CA2E-4953-35D1-8885-5C7AF1BA871C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5520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8641A-9B5D-95D2-00AB-CE1FE7538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5FB5E7-CAEE-C1C5-5725-02F90C06CC83}"/>
              </a:ext>
            </a:extLst>
          </p:cNvPr>
          <p:cNvSpPr/>
          <p:nvPr/>
        </p:nvSpPr>
        <p:spPr>
          <a:xfrm>
            <a:off x="0" y="-5849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#84AFE6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35AD3D-4284-3A68-D1A5-4F118BA95A18}"/>
              </a:ext>
            </a:extLst>
          </p:cNvPr>
          <p:cNvGrpSpPr/>
          <p:nvPr/>
        </p:nvGrpSpPr>
        <p:grpSpPr>
          <a:xfrm>
            <a:off x="9976362" y="578825"/>
            <a:ext cx="2103516" cy="1092105"/>
            <a:chOff x="1612488" y="108153"/>
            <a:chExt cx="1936956" cy="1002892"/>
          </a:xfrm>
          <a:solidFill>
            <a:srgbClr val="E60050"/>
          </a:solidFill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0DD85710-F481-4F52-8AED-14277B545305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1607A5D6-D360-56B7-FB35-EAF954FDCEBC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F6E039B-5152-FE6A-D4F2-4E24A3654034}"/>
              </a:ext>
            </a:extLst>
          </p:cNvPr>
          <p:cNvGrpSpPr/>
          <p:nvPr/>
        </p:nvGrpSpPr>
        <p:grpSpPr>
          <a:xfrm>
            <a:off x="7677295" y="575964"/>
            <a:ext cx="2167389" cy="1083262"/>
            <a:chOff x="1612488" y="108153"/>
            <a:chExt cx="1936956" cy="1002892"/>
          </a:xfrm>
          <a:solidFill>
            <a:srgbClr val="FF0000"/>
          </a:solidFill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541CDA06-B011-5041-904F-CC81E8BDB7FB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7D521DDF-AA2E-E33A-6DE1-C6AB9825D81C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4AC6F8-BD5F-3BAD-DD42-EFF7FD3198BB}"/>
              </a:ext>
            </a:extLst>
          </p:cNvPr>
          <p:cNvGrpSpPr/>
          <p:nvPr/>
        </p:nvGrpSpPr>
        <p:grpSpPr>
          <a:xfrm>
            <a:off x="5378228" y="568247"/>
            <a:ext cx="2167389" cy="1083263"/>
            <a:chOff x="1612488" y="108153"/>
            <a:chExt cx="1936956" cy="1002892"/>
          </a:xfrm>
          <a:solidFill>
            <a:schemeClr val="accent1">
              <a:lumMod val="75000"/>
            </a:schemeClr>
          </a:solidFill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F8F2DCA2-1C96-3429-B989-F496E9665FB9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C23095E0-53B9-1D99-3226-E2333394417E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998479-D715-28BE-6A29-D952905C7BC8}"/>
              </a:ext>
            </a:extLst>
          </p:cNvPr>
          <p:cNvGrpSpPr/>
          <p:nvPr/>
        </p:nvGrpSpPr>
        <p:grpSpPr>
          <a:xfrm>
            <a:off x="3143034" y="575964"/>
            <a:ext cx="2103516" cy="1069712"/>
            <a:chOff x="1612488" y="108153"/>
            <a:chExt cx="1936956" cy="1002892"/>
          </a:xfrm>
          <a:solidFill>
            <a:srgbClr val="1DA1F2"/>
          </a:solidFill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EB7A860D-26AE-D391-4A45-388FC860164D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ADC91448-A03E-BB21-ED9D-FCB1DC21F81B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5C58BA-5F4C-2A95-B820-AF7514156F02}"/>
              </a:ext>
            </a:extLst>
          </p:cNvPr>
          <p:cNvGrpSpPr/>
          <p:nvPr/>
        </p:nvGrpSpPr>
        <p:grpSpPr>
          <a:xfrm>
            <a:off x="811351" y="1717718"/>
            <a:ext cx="9325702" cy="2591298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EDA5E2-DA52-2F87-A315-C6D097B2F680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04A7B42A-B6B0-D4D6-40AA-7914C45D215F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A3969D-FCA3-18E2-AD80-47831D458E17}"/>
              </a:ext>
            </a:extLst>
          </p:cNvPr>
          <p:cNvGrpSpPr/>
          <p:nvPr/>
        </p:nvGrpSpPr>
        <p:grpSpPr>
          <a:xfrm>
            <a:off x="10245208" y="1717718"/>
            <a:ext cx="1834668" cy="2575557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78A3C6BB-A51A-AD2D-F959-35DE8376E78E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B8348ED0-5878-BD2C-C587-38CA1261B765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757539-0EEE-51A3-0A9B-43CB67EAFDEC}"/>
              </a:ext>
            </a:extLst>
          </p:cNvPr>
          <p:cNvGrpSpPr/>
          <p:nvPr/>
        </p:nvGrpSpPr>
        <p:grpSpPr>
          <a:xfrm>
            <a:off x="811351" y="4351767"/>
            <a:ext cx="5953242" cy="2447741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F2E37ACD-F187-0B34-BB60-AFC14829BCB6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B7AE3C47-C666-8BD6-FBF3-A7FE6CF28FEB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C3A4EF-4933-DDD3-C6EC-CFBFA137CFCC}"/>
              </a:ext>
            </a:extLst>
          </p:cNvPr>
          <p:cNvGrpSpPr/>
          <p:nvPr/>
        </p:nvGrpSpPr>
        <p:grpSpPr>
          <a:xfrm>
            <a:off x="6971066" y="4351767"/>
            <a:ext cx="5108813" cy="2447743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A329794C-4CC2-6CC5-5853-29B6065EB0A2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C4B4C2B-B343-8519-7334-FDF4E28C308B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D43C25-E528-8A34-1331-9E623F85EE14}"/>
              </a:ext>
            </a:extLst>
          </p:cNvPr>
          <p:cNvGrpSpPr/>
          <p:nvPr/>
        </p:nvGrpSpPr>
        <p:grpSpPr>
          <a:xfrm>
            <a:off x="811351" y="575964"/>
            <a:ext cx="2200005" cy="1074980"/>
            <a:chOff x="1612488" y="108153"/>
            <a:chExt cx="1936956" cy="100289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7A0B8775-5639-336B-169E-7498F95B8DC6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86FB0F31-58F2-EB4E-18E5-16641B88FCAD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8929B-7CCA-5E03-67AC-4CE28F87BD49}"/>
              </a:ext>
            </a:extLst>
          </p:cNvPr>
          <p:cNvSpPr/>
          <p:nvPr/>
        </p:nvSpPr>
        <p:spPr>
          <a:xfrm>
            <a:off x="0" y="-58499"/>
            <a:ext cx="12192000" cy="481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75DD-A0AC-3B7F-2C7B-F885D6CEB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F21FA6-1CF5-06B0-555C-4787F16487A6}"/>
              </a:ext>
            </a:extLst>
          </p:cNvPr>
          <p:cNvSpPr/>
          <p:nvPr/>
        </p:nvSpPr>
        <p:spPr>
          <a:xfrm>
            <a:off x="0" y="-5849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#84AFE6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F7152C-98C9-ED0A-BCAF-9BB3D3CD320E}"/>
              </a:ext>
            </a:extLst>
          </p:cNvPr>
          <p:cNvGrpSpPr/>
          <p:nvPr/>
        </p:nvGrpSpPr>
        <p:grpSpPr>
          <a:xfrm>
            <a:off x="5320903" y="516693"/>
            <a:ext cx="2167389" cy="1083262"/>
            <a:chOff x="1612488" y="108153"/>
            <a:chExt cx="1936956" cy="1002892"/>
          </a:xfrm>
          <a:solidFill>
            <a:srgbClr val="FF0000"/>
          </a:solidFill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207DCEDC-4AA5-DA23-2F14-10A9D5B52E40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B5902AAE-5F73-6507-1A12-87A22D7B0224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19560C-2166-E297-90D5-F209B03F6B1F}"/>
              </a:ext>
            </a:extLst>
          </p:cNvPr>
          <p:cNvGrpSpPr/>
          <p:nvPr/>
        </p:nvGrpSpPr>
        <p:grpSpPr>
          <a:xfrm>
            <a:off x="3034189" y="506455"/>
            <a:ext cx="2167389" cy="1083263"/>
            <a:chOff x="1612488" y="108153"/>
            <a:chExt cx="1936956" cy="1002892"/>
          </a:xfrm>
          <a:solidFill>
            <a:schemeClr val="accent1">
              <a:lumMod val="75000"/>
            </a:schemeClr>
          </a:solidFill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7134EF53-6DA4-8901-2F99-FDC45E6A70EE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20FBDF7B-9772-C839-E516-6A6E4832C155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F849B5-C373-C582-1345-C66CD86A42B8}"/>
              </a:ext>
            </a:extLst>
          </p:cNvPr>
          <p:cNvGrpSpPr/>
          <p:nvPr/>
        </p:nvGrpSpPr>
        <p:grpSpPr>
          <a:xfrm>
            <a:off x="811347" y="539489"/>
            <a:ext cx="2103516" cy="1069712"/>
            <a:chOff x="1612488" y="108153"/>
            <a:chExt cx="1936956" cy="1002892"/>
          </a:xfrm>
          <a:solidFill>
            <a:srgbClr val="1DA1F2"/>
          </a:solidFill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2ABB5169-607E-32E4-3465-B5367DE56680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7890661D-3067-DAB8-CDEC-90D8592026D3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0B7BC3-9F91-E6EC-FB58-2CDF920BCA56}"/>
              </a:ext>
            </a:extLst>
          </p:cNvPr>
          <p:cNvGrpSpPr/>
          <p:nvPr/>
        </p:nvGrpSpPr>
        <p:grpSpPr>
          <a:xfrm>
            <a:off x="811351" y="1717718"/>
            <a:ext cx="6676944" cy="2367086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34D72CF0-21D1-EB6B-2F92-3FCA4EE99DAD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E9491B0-F1B5-8B4A-0402-ECF5A7AB5BFC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DC6D93-9FEC-F211-DEA2-A684153620E5}"/>
              </a:ext>
            </a:extLst>
          </p:cNvPr>
          <p:cNvGrpSpPr/>
          <p:nvPr/>
        </p:nvGrpSpPr>
        <p:grpSpPr>
          <a:xfrm>
            <a:off x="7728151" y="4178710"/>
            <a:ext cx="4208208" cy="2497394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F5B66D9C-068E-4F36-8C19-39A198F3D14A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C55C04B0-5C24-1A94-2D0C-66CB8F8745E0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D7D1F4-83E1-E5F2-ECBF-A81B6E0D121B}"/>
              </a:ext>
            </a:extLst>
          </p:cNvPr>
          <p:cNvGrpSpPr/>
          <p:nvPr/>
        </p:nvGrpSpPr>
        <p:grpSpPr>
          <a:xfrm>
            <a:off x="811351" y="4178711"/>
            <a:ext cx="6676940" cy="2497392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7D3A8384-1962-7DCB-DBC8-B537944BCF04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13DE65DE-695F-DBE5-7012-621C2D3C0CB9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rect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68A05ED-5DB9-E036-E091-10D22EDD5206}"/>
              </a:ext>
            </a:extLst>
          </p:cNvPr>
          <p:cNvSpPr/>
          <p:nvPr/>
        </p:nvSpPr>
        <p:spPr>
          <a:xfrm>
            <a:off x="0" y="-58499"/>
            <a:ext cx="12192000" cy="481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4AD03B-A9E1-B336-1FFC-82C5FD859CA7}"/>
              </a:ext>
            </a:extLst>
          </p:cNvPr>
          <p:cNvGrpSpPr/>
          <p:nvPr/>
        </p:nvGrpSpPr>
        <p:grpSpPr>
          <a:xfrm>
            <a:off x="7728151" y="539489"/>
            <a:ext cx="4208210" cy="3545318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FEE63E80-0B28-40EF-5BEB-75ACC4644DDB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E8F0AD5-CFFD-DEE7-34EB-C061A7E3DDCB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04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4FC9C-7E07-17C5-85AE-272DF0BE1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2E1052-B736-041A-40C3-7EA7574C9C64}"/>
              </a:ext>
            </a:extLst>
          </p:cNvPr>
          <p:cNvSpPr/>
          <p:nvPr/>
        </p:nvSpPr>
        <p:spPr>
          <a:xfrm>
            <a:off x="0" y="-5849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#84AFE6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1ECF6C-BB8B-F060-80BD-D34C8E66766B}"/>
              </a:ext>
            </a:extLst>
          </p:cNvPr>
          <p:cNvGrpSpPr/>
          <p:nvPr/>
        </p:nvGrpSpPr>
        <p:grpSpPr>
          <a:xfrm>
            <a:off x="5353212" y="506455"/>
            <a:ext cx="2167389" cy="1083262"/>
            <a:chOff x="1612488" y="108153"/>
            <a:chExt cx="1936956" cy="1002892"/>
          </a:xfrm>
          <a:solidFill>
            <a:srgbClr val="FF0000"/>
          </a:solidFill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E869F984-59BF-4500-CCAE-3DAA50FC15DB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2B5D45EA-1F32-39FE-599B-84D8E793D50C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B71D3A-25CD-98AA-B1DB-69A2DA709327}"/>
              </a:ext>
            </a:extLst>
          </p:cNvPr>
          <p:cNvGrpSpPr/>
          <p:nvPr/>
        </p:nvGrpSpPr>
        <p:grpSpPr>
          <a:xfrm>
            <a:off x="3034189" y="506455"/>
            <a:ext cx="2167389" cy="1083263"/>
            <a:chOff x="1612488" y="108153"/>
            <a:chExt cx="1936956" cy="1002892"/>
          </a:xfrm>
          <a:solidFill>
            <a:schemeClr val="accent1">
              <a:lumMod val="75000"/>
            </a:schemeClr>
          </a:solidFill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9BFB8619-2128-D4CF-B1B2-309FA76A39D3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CA7475F1-3810-13B1-4762-3D6F79E5A8F1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217B4-A8D5-F448-E35E-40E756E8AD1A}"/>
              </a:ext>
            </a:extLst>
          </p:cNvPr>
          <p:cNvGrpSpPr/>
          <p:nvPr/>
        </p:nvGrpSpPr>
        <p:grpSpPr>
          <a:xfrm>
            <a:off x="811347" y="506455"/>
            <a:ext cx="2103516" cy="1069712"/>
            <a:chOff x="1612488" y="108153"/>
            <a:chExt cx="1936956" cy="1002892"/>
          </a:xfrm>
          <a:solidFill>
            <a:srgbClr val="1DA1F2"/>
          </a:solidFill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EB7AA7E6-74ED-90CD-3E8D-1182BF317F91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423EEA4E-8D32-95A7-2D91-91025EDBA90E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A664DD-2736-7182-15EF-17D68DED54F1}"/>
              </a:ext>
            </a:extLst>
          </p:cNvPr>
          <p:cNvGrpSpPr/>
          <p:nvPr/>
        </p:nvGrpSpPr>
        <p:grpSpPr>
          <a:xfrm>
            <a:off x="811347" y="4660490"/>
            <a:ext cx="6676944" cy="2015612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E9076252-5823-C84B-E448-D7A52EF542DB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007C8390-894F-89B0-D308-C9FB946E8487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BA3858-8B91-000B-329C-646AC1333CEE}"/>
              </a:ext>
            </a:extLst>
          </p:cNvPr>
          <p:cNvGrpSpPr/>
          <p:nvPr/>
        </p:nvGrpSpPr>
        <p:grpSpPr>
          <a:xfrm>
            <a:off x="7728151" y="4178710"/>
            <a:ext cx="4208208" cy="2497394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8975A0FB-BC5C-EC64-3CA0-DDD3426CDDCB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0735F92-1E9C-487A-CF0D-59C6C56A7338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76C2F3-6619-3106-1356-AEB5AE91A80E}"/>
              </a:ext>
            </a:extLst>
          </p:cNvPr>
          <p:cNvGrpSpPr/>
          <p:nvPr/>
        </p:nvGrpSpPr>
        <p:grpSpPr>
          <a:xfrm>
            <a:off x="816371" y="1710663"/>
            <a:ext cx="6676940" cy="2743350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431A1AD2-7C3E-9782-F61F-A84E26B86832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A8BB2FB5-CFCD-BC00-C1C9-7DA53DEA61A0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rect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F8ECD-5CA2-FDBC-99DE-68C633DA61F2}"/>
              </a:ext>
            </a:extLst>
          </p:cNvPr>
          <p:cNvSpPr/>
          <p:nvPr/>
        </p:nvSpPr>
        <p:spPr>
          <a:xfrm>
            <a:off x="0" y="-58499"/>
            <a:ext cx="12192000" cy="481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BE2710-FC02-ECB6-4480-04BF994EDF1A}"/>
              </a:ext>
            </a:extLst>
          </p:cNvPr>
          <p:cNvGrpSpPr/>
          <p:nvPr/>
        </p:nvGrpSpPr>
        <p:grpSpPr>
          <a:xfrm>
            <a:off x="7752194" y="506455"/>
            <a:ext cx="4208210" cy="3545318"/>
            <a:chOff x="1612488" y="108153"/>
            <a:chExt cx="1936956" cy="1002892"/>
          </a:xfrm>
          <a:solidFill>
            <a:schemeClr val="bg1"/>
          </a:solidFill>
        </p:grpSpPr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52992C0C-57FD-676B-FFFD-B1041164B263}"/>
                </a:ext>
              </a:extLst>
            </p:cNvPr>
            <p:cNvSpPr/>
            <p:nvPr/>
          </p:nvSpPr>
          <p:spPr>
            <a:xfrm>
              <a:off x="1612489" y="108154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E8B7BBE-B092-D111-3D45-3A305BFD2E6E}"/>
                </a:ext>
              </a:extLst>
            </p:cNvPr>
            <p:cNvSpPr/>
            <p:nvPr/>
          </p:nvSpPr>
          <p:spPr>
            <a:xfrm>
              <a:off x="1612488" y="108153"/>
              <a:ext cx="1936955" cy="1002891"/>
            </a:xfrm>
            <a:prstGeom prst="flowChartAlternateProcess">
              <a:avLst/>
            </a:prstGeom>
            <a:grpFill/>
            <a:ln>
              <a:noFill/>
            </a:ln>
            <a:effectLst>
              <a:innerShdw blurRad="1143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9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878C1-3739-C5D2-22A3-B5495882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D8CDC2C-8E85-F684-A312-B0456B2219FB}"/>
              </a:ext>
            </a:extLst>
          </p:cNvPr>
          <p:cNvSpPr/>
          <p:nvPr/>
        </p:nvSpPr>
        <p:spPr>
          <a:xfrm>
            <a:off x="0" y="-58499"/>
            <a:ext cx="12192000" cy="481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846</TotalTime>
  <Words>11</Words>
  <Application>Microsoft Office PowerPoint</Application>
  <PresentationFormat>Widescreen</PresentationFormat>
  <Paragraphs>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Kirtan  Soni</dc:creator>
  <cp:lastModifiedBy>Kirtan  Soni</cp:lastModifiedBy>
  <cp:revision>15</cp:revision>
  <dcterms:created xsi:type="dcterms:W3CDTF">2025-01-22T09:23:21Z</dcterms:created>
  <dcterms:modified xsi:type="dcterms:W3CDTF">2025-02-13T13:11:01Z</dcterms:modified>
</cp:coreProperties>
</file>