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7" r:id="rId1"/>
    <p:sldMasterId id="2147484081" r:id="rId2"/>
  </p:sldMasterIdLst>
  <p:notesMasterIdLst>
    <p:notesMasterId r:id="rId17"/>
  </p:notesMasterIdLst>
  <p:handoutMasterIdLst>
    <p:handoutMasterId r:id="rId18"/>
  </p:handoutMasterIdLst>
  <p:sldIdLst>
    <p:sldId id="2053" r:id="rId3"/>
    <p:sldId id="2054" r:id="rId4"/>
    <p:sldId id="2035" r:id="rId5"/>
    <p:sldId id="2041" r:id="rId6"/>
    <p:sldId id="2046" r:id="rId7"/>
    <p:sldId id="2042" r:id="rId8"/>
    <p:sldId id="2047" r:id="rId9"/>
    <p:sldId id="2044" r:id="rId10"/>
    <p:sldId id="2050" r:id="rId11"/>
    <p:sldId id="2049" r:id="rId12"/>
    <p:sldId id="2048" r:id="rId13"/>
    <p:sldId id="2052" r:id="rId14"/>
    <p:sldId id="2036" r:id="rId15"/>
    <p:sldId id="2055" r:id="rId16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12" userDrawn="1">
          <p15:clr>
            <a:srgbClr val="A4A3A4"/>
          </p15:clr>
        </p15:guide>
        <p15:guide id="2" pos="14830" userDrawn="1">
          <p15:clr>
            <a:srgbClr val="A4A3A4"/>
          </p15:clr>
        </p15:guide>
        <p15:guide id="3" pos="526" userDrawn="1">
          <p15:clr>
            <a:srgbClr val="A4A3A4"/>
          </p15:clr>
        </p15:guide>
        <p15:guide id="5" orient="horz" pos="528" userDrawn="1">
          <p15:clr>
            <a:srgbClr val="A4A3A4"/>
          </p15:clr>
        </p15:guide>
        <p15:guide id="41" pos="7678" userDrawn="1">
          <p15:clr>
            <a:srgbClr val="A4A3A4"/>
          </p15:clr>
        </p15:guide>
        <p15:guide id="46" orient="horz" pos="43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A9BA"/>
    <a:srgbClr val="0E80C9"/>
    <a:srgbClr val="54AEC9"/>
    <a:srgbClr val="06919A"/>
    <a:srgbClr val="242C35"/>
    <a:srgbClr val="B8B8B8"/>
    <a:srgbClr val="566A86"/>
    <a:srgbClr val="525252"/>
    <a:srgbClr val="414E5E"/>
    <a:srgbClr val="3845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3" autoAdjust="0"/>
    <p:restoredTop sz="95936" autoAdjust="0"/>
  </p:normalViewPr>
  <p:slideViewPr>
    <p:cSldViewPr snapToGrid="0" snapToObjects="1">
      <p:cViewPr varScale="1">
        <p:scale>
          <a:sx n="34" d="100"/>
          <a:sy n="34" d="100"/>
        </p:scale>
        <p:origin x="84" y="114"/>
      </p:cViewPr>
      <p:guideLst>
        <p:guide orient="horz" pos="8112"/>
        <p:guide pos="14830"/>
        <p:guide pos="526"/>
        <p:guide orient="horz" pos="528"/>
        <p:guide pos="7678"/>
        <p:guide orient="horz" pos="432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napToObjects="1" showGuides="1">
      <p:cViewPr varScale="1">
        <p:scale>
          <a:sx n="107" d="100"/>
          <a:sy n="107" d="100"/>
        </p:scale>
        <p:origin x="3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91837-0573-2345-86CB-122927264755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3C7F-8ABD-9349-B5D7-33071B1C6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37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8/26/2023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Regular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Regular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6856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854C53-471A-EE49-83FA-1E350517B73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pPr marL="0" marR="0" lvl="0" indent="0" algn="r" defTabSz="68566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740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692150" y="1143000"/>
            <a:ext cx="5457825" cy="30702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41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70525" cy="35845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2795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D8A9B0-80EF-A34D-B345-E2DEC5501E0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15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50DAF-3518-4554-B218-B8A4BDC1492F}"/>
              </a:ext>
            </a:extLst>
          </p:cNvPr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34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11216640" y="838200"/>
            <a:ext cx="13161010" cy="43639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3420533"/>
            <a:ext cx="9939867" cy="6959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 rot="2700000">
            <a:off x="13452788" y="2347551"/>
            <a:ext cx="7299235" cy="72845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11946254" y="833680"/>
            <a:ext cx="10312303" cy="10312303"/>
          </a:xfrm>
          <a:prstGeom prst="diamond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066033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3271660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F350DAF-3518-4554-B218-B8A4BDC1492F}"/>
              </a:ext>
            </a:extLst>
          </p:cNvPr>
          <p:cNvSpPr/>
          <p:nvPr userDrawn="1"/>
        </p:nvSpPr>
        <p:spPr>
          <a:xfrm>
            <a:off x="0" y="0"/>
            <a:ext cx="24377650" cy="13716000"/>
          </a:xfrm>
          <a:prstGeom prst="rect">
            <a:avLst/>
          </a:prstGeom>
          <a:solidFill>
            <a:schemeClr val="accent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36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21A69-CE6F-2440-BAE4-5A4B3040CF2A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3AD81-3AD4-9C46-856E-C08CF1183C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189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4" r:id="rId1"/>
    <p:sldLayoutId id="2147484075" r:id="rId2"/>
    <p:sldLayoutId id="2147484076" r:id="rId3"/>
    <p:sldLayoutId id="2147484077" r:id="rId4"/>
    <p:sldLayoutId id="2147484079" r:id="rId5"/>
    <p:sldLayoutId id="2147484078" r:id="rId6"/>
    <p:sldLayoutId id="2147484080" r:id="rId7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6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4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2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tx1"/>
          </a:solidFill>
          <a:latin typeface="Lato Regular" charset="0"/>
          <a:ea typeface="Lato Regular" charset="0"/>
          <a:cs typeface="Lato Regular" charset="0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1"/>
            <a:ext cx="21025723" cy="8702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405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82" r:id="rId1"/>
    <p:sldLayoutId id="2147484083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9051174" y="3969306"/>
            <a:ext cx="6322176" cy="99698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3599" dirty="0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0020088" y="7748383"/>
            <a:ext cx="43669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spc="800" dirty="0">
                <a:latin typeface="Roboto" charset="0"/>
                <a:ea typeface="Roboto" charset="0"/>
                <a:cs typeface="Roboto" charset="0"/>
              </a:rPr>
              <a:t>OOP Project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67318" y="9237477"/>
            <a:ext cx="9043015" cy="218394"/>
            <a:chOff x="3438554" y="3701681"/>
            <a:chExt cx="2424534" cy="65647"/>
          </a:xfrm>
        </p:grpSpPr>
        <p:sp>
          <p:nvSpPr>
            <p:cNvPr id="37" name="Rectangle 36"/>
            <p:cNvSpPr/>
            <p:nvPr/>
          </p:nvSpPr>
          <p:spPr>
            <a:xfrm>
              <a:off x="5378866" y="3701681"/>
              <a:ext cx="484222" cy="65647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7978"/>
              <a:endParaRPr lang="en-US" sz="1349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408710" y="3701681"/>
              <a:ext cx="484222" cy="6564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7978"/>
              <a:endParaRPr lang="en-US" sz="1349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3923632" y="3701681"/>
              <a:ext cx="484222" cy="656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7978"/>
              <a:endParaRPr lang="en-US" sz="1349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3438554" y="3701681"/>
              <a:ext cx="484222" cy="6564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7978"/>
              <a:endParaRPr lang="en-US" sz="1349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893788" y="3701681"/>
              <a:ext cx="484222" cy="65647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1827978"/>
              <a:endParaRPr lang="en-US" sz="1349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  <p:sp>
        <p:nvSpPr>
          <p:cNvPr id="43" name="Rectangle 42"/>
          <p:cNvSpPr>
            <a:spLocks/>
          </p:cNvSpPr>
          <p:nvPr/>
        </p:nvSpPr>
        <p:spPr bwMode="auto">
          <a:xfrm>
            <a:off x="9845459" y="3948379"/>
            <a:ext cx="4733604" cy="902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827978"/>
            <a:r>
              <a:rPr lang="en-US" sz="5865" b="1" i="1" spc="301" dirty="0">
                <a:solidFill>
                  <a:srgbClr val="FFFFFF"/>
                </a:solidFill>
                <a:latin typeface="Roboto Black" charset="0"/>
                <a:ea typeface="Roboto Black" charset="0"/>
                <a:cs typeface="Roboto Black" charset="0"/>
                <a:sym typeface="Bebas Neue" charset="0"/>
              </a:rPr>
              <a:t>Presentation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5EF387-7515-4822-9759-1FD14B523AF8}"/>
              </a:ext>
            </a:extLst>
          </p:cNvPr>
          <p:cNvSpPr>
            <a:spLocks/>
          </p:cNvSpPr>
          <p:nvPr/>
        </p:nvSpPr>
        <p:spPr bwMode="auto">
          <a:xfrm>
            <a:off x="2686419" y="5426982"/>
            <a:ext cx="1905169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6000" b="1" dirty="0">
                <a:solidFill>
                  <a:srgbClr val="3D5476"/>
                </a:solidFill>
                <a:latin typeface="Lato" charset="0"/>
                <a:ea typeface="Lato" charset="0"/>
                <a:cs typeface="Lato" charset="0"/>
              </a:rPr>
              <a:t>Course Management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AFE103-8C6A-4780-8886-E7215C556176}"/>
              </a:ext>
            </a:extLst>
          </p:cNvPr>
          <p:cNvSpPr txBox="1"/>
          <p:nvPr/>
        </p:nvSpPr>
        <p:spPr>
          <a:xfrm>
            <a:off x="4346573" y="10502169"/>
            <a:ext cx="156845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ctr">
              <a:buFont typeface="Wingdings" panose="05000000000000000000" pitchFamily="2" charset="2"/>
              <a:buChar char="q"/>
            </a:pPr>
            <a:r>
              <a:rPr lang="en-US" b="1" i="1" dirty="0" err="1">
                <a:solidFill>
                  <a:schemeClr val="accent1">
                    <a:lumMod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Zubaer</a:t>
            </a:r>
            <a:r>
              <a:rPr lang="en-US" b="1" i="1" dirty="0">
                <a:solidFill>
                  <a:schemeClr val="accent1">
                    <a:lumMod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Ahmed	[41220300303]</a:t>
            </a:r>
          </a:p>
          <a:p>
            <a:pPr marL="857250" indent="-857250" algn="ctr">
              <a:buFont typeface="Wingdings" panose="05000000000000000000" pitchFamily="2" charset="2"/>
              <a:buChar char="q"/>
            </a:pPr>
            <a:r>
              <a:rPr lang="en-US" b="1" i="1" dirty="0" err="1">
                <a:solidFill>
                  <a:schemeClr val="accent1">
                    <a:lumMod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Shafi</a:t>
            </a:r>
            <a:r>
              <a:rPr lang="en-US" b="1" i="1" dirty="0">
                <a:solidFill>
                  <a:schemeClr val="accent1">
                    <a:lumMod val="25000"/>
                  </a:schemeClr>
                </a:solidFill>
                <a:latin typeface="Lato" charset="0"/>
                <a:ea typeface="Lato" charset="0"/>
                <a:cs typeface="Lato" charset="0"/>
              </a:rPr>
              <a:t> Islam Nabil	[41220300347]</a:t>
            </a:r>
          </a:p>
        </p:txBody>
      </p:sp>
    </p:spTree>
    <p:extLst>
      <p:ext uri="{BB962C8B-B14F-4D97-AF65-F5344CB8AC3E}">
        <p14:creationId xmlns:p14="http://schemas.microsoft.com/office/powerpoint/2010/main" val="3257890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62430" y="3434943"/>
            <a:ext cx="4334841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What you can do: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7015302" y="731178"/>
            <a:ext cx="10359054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827978"/>
            <a:r>
              <a:rPr lang="en-US" sz="7998" b="1" spc="30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</a:t>
            </a:r>
            <a:r>
              <a:rPr lang="en-US" sz="7998" b="1" spc="301" dirty="0">
                <a:solidFill>
                  <a:srgbClr val="1FE4A9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FEATURES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390C858-8121-4A68-A626-3043CE618E28}"/>
              </a:ext>
            </a:extLst>
          </p:cNvPr>
          <p:cNvGrpSpPr/>
          <p:nvPr/>
        </p:nvGrpSpPr>
        <p:grpSpPr>
          <a:xfrm>
            <a:off x="13644407" y="3026861"/>
            <a:ext cx="7979082" cy="4299561"/>
            <a:chOff x="7848415" y="4155743"/>
            <a:chExt cx="11591024" cy="62458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4FAF22-CA4D-4739-A346-30872AF9E4F3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7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Showing all courses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1. ENG-1010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2. CSE-1100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3. PHY-1200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4. All</a:t>
              </a: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8329A8-F3CD-4834-AC1E-2AEFBE0C0F3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4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2E88352-AAF5-456A-A8B8-C2F6C6BC4081}"/>
                </a:ext>
              </a:extLst>
            </p:cNvPr>
            <p:cNvCxnSpPr>
              <a:cxnSpLocks/>
              <a:stCxn id="34" idx="0"/>
              <a:endCxn id="33" idx="2"/>
            </p:cNvCxnSpPr>
            <p:nvPr/>
          </p:nvCxnSpPr>
          <p:spPr>
            <a:xfrm flipV="1">
              <a:off x="13643927" y="8582030"/>
              <a:ext cx="0" cy="970096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C8EF94-6DC1-468C-85B1-616984E2441F}"/>
              </a:ext>
            </a:extLst>
          </p:cNvPr>
          <p:cNvGrpSpPr/>
          <p:nvPr/>
        </p:nvGrpSpPr>
        <p:grpSpPr>
          <a:xfrm>
            <a:off x="12731746" y="7922711"/>
            <a:ext cx="9785354" cy="4299561"/>
            <a:chOff x="7848415" y="4155743"/>
            <a:chExt cx="11591024" cy="624587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7F5538-C46B-4DB1-82FD-5C5C1113E46C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8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Credit hours for ENG-1010 (Mandatory): 3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Credit hours for CSE-1100 (Mandatory): 3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Credit hours for PHY-1200 (Optional): 0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Total credit hours: 6</a:t>
              </a: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Press Enter to return to Home Screen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630A6A-4679-4909-9AFA-013C3E10FB8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Enter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CA0A61A-52B5-45EC-8FCC-E545B3A70048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flipV="1">
              <a:off x="13643927" y="8582031"/>
              <a:ext cx="0" cy="970095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64D9F58A-1A30-423B-A4BD-8F064FFBBB61}"/>
              </a:ext>
            </a:extLst>
          </p:cNvPr>
          <p:cNvSpPr/>
          <p:nvPr/>
        </p:nvSpPr>
        <p:spPr>
          <a:xfrm>
            <a:off x="2091471" y="7782438"/>
            <a:ext cx="528913" cy="5538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1F4BA5-FA16-41DC-80AC-62472D94C528}"/>
              </a:ext>
            </a:extLst>
          </p:cNvPr>
          <p:cNvSpPr txBox="1"/>
          <p:nvPr/>
        </p:nvSpPr>
        <p:spPr>
          <a:xfrm>
            <a:off x="2754161" y="7791805"/>
            <a:ext cx="50353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CALCULATE CREDIT HOURS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70937F-D74E-4878-853A-93C00F4B0E06}"/>
              </a:ext>
            </a:extLst>
          </p:cNvPr>
          <p:cNvSpPr txBox="1"/>
          <p:nvPr/>
        </p:nvSpPr>
        <p:spPr>
          <a:xfrm>
            <a:off x="2754161" y="8232721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credit hours using number of credits in a course</a:t>
            </a:r>
          </a:p>
        </p:txBody>
      </p:sp>
    </p:spTree>
    <p:extLst>
      <p:ext uri="{BB962C8B-B14F-4D97-AF65-F5344CB8AC3E}">
        <p14:creationId xmlns:p14="http://schemas.microsoft.com/office/powerpoint/2010/main" val="42098860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62430" y="3434943"/>
            <a:ext cx="4334841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What you can do: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91471" y="8868288"/>
            <a:ext cx="528913" cy="5538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54161" y="8877655"/>
            <a:ext cx="50353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CALCULATE CREDIT HOURS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91471" y="4916755"/>
            <a:ext cx="528913" cy="553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4161" y="4926122"/>
            <a:ext cx="5891356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COURSE INFORMATION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91471" y="6913309"/>
            <a:ext cx="528913" cy="553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4161" y="6922676"/>
            <a:ext cx="41809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&amp; ADD COSTS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54161" y="9318571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credit hours using number of credits in a course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54161" y="5399467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Print details for specific courses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54161" y="7412284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Cost of single course or courses combined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7015302" y="731178"/>
            <a:ext cx="10359054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827978"/>
            <a:r>
              <a:rPr lang="en-US" sz="7998" b="1" spc="30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</a:t>
            </a:r>
            <a:r>
              <a:rPr lang="en-US" sz="7998" b="1" spc="301" dirty="0">
                <a:solidFill>
                  <a:srgbClr val="1FE4A9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FEATURES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00E474-C194-455C-8A6C-009329CFEF5A}"/>
              </a:ext>
            </a:extLst>
          </p:cNvPr>
          <p:cNvSpPr/>
          <p:nvPr/>
        </p:nvSpPr>
        <p:spPr>
          <a:xfrm>
            <a:off x="2077256" y="10841111"/>
            <a:ext cx="528913" cy="55385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725F14-0A65-40FB-8FEA-BE1C140A176B}"/>
              </a:ext>
            </a:extLst>
          </p:cNvPr>
          <p:cNvSpPr txBox="1"/>
          <p:nvPr/>
        </p:nvSpPr>
        <p:spPr>
          <a:xfrm>
            <a:off x="2739946" y="10850478"/>
            <a:ext cx="569739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VIEW SCHOLARSHIP DISCOUNT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1A9E5A-064C-49A9-BEC4-9A26A488CF1F}"/>
              </a:ext>
            </a:extLst>
          </p:cNvPr>
          <p:cNvSpPr txBox="1"/>
          <p:nvPr/>
        </p:nvSpPr>
        <p:spPr>
          <a:xfrm>
            <a:off x="2739946" y="11291394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the cost of courses after scholarship is applied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39C6A5-6899-435D-A3BE-EE457EB7A250}"/>
              </a:ext>
            </a:extLst>
          </p:cNvPr>
          <p:cNvGrpSpPr/>
          <p:nvPr/>
        </p:nvGrpSpPr>
        <p:grpSpPr>
          <a:xfrm>
            <a:off x="13644407" y="5405241"/>
            <a:ext cx="7979082" cy="4299561"/>
            <a:chOff x="7848415" y="4155743"/>
            <a:chExt cx="11591024" cy="62458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E174ED-A614-4822-8B59-16C22AF89CF1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7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Select an option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1. View all courses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2. Add course costs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3. Calculate credit hours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4. View with scholarship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5. Exit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E63FC7-0F14-4A46-87B0-0633455CED2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4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656A520-03F1-481E-8383-0A57CE191BE1}"/>
                </a:ext>
              </a:extLst>
            </p:cNvPr>
            <p:cNvCxnSpPr>
              <a:cxnSpLocks/>
              <a:stCxn id="34" idx="0"/>
              <a:endCxn id="33" idx="2"/>
            </p:cNvCxnSpPr>
            <p:nvPr/>
          </p:nvCxnSpPr>
          <p:spPr>
            <a:xfrm flipV="1">
              <a:off x="13643927" y="8582030"/>
              <a:ext cx="0" cy="970096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5852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62430" y="3434943"/>
            <a:ext cx="4334841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What you can do: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7015302" y="731178"/>
            <a:ext cx="10359054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827978"/>
            <a:r>
              <a:rPr lang="en-US" sz="7998" b="1" spc="30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</a:t>
            </a:r>
            <a:r>
              <a:rPr lang="en-US" sz="7998" b="1" spc="301" dirty="0">
                <a:solidFill>
                  <a:srgbClr val="1FE4A9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FEATURES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390C858-8121-4A68-A626-3043CE618E28}"/>
              </a:ext>
            </a:extLst>
          </p:cNvPr>
          <p:cNvGrpSpPr/>
          <p:nvPr/>
        </p:nvGrpSpPr>
        <p:grpSpPr>
          <a:xfrm>
            <a:off x="13644407" y="3026861"/>
            <a:ext cx="7979082" cy="4299561"/>
            <a:chOff x="7848415" y="4155743"/>
            <a:chExt cx="11591024" cy="62458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4FAF22-CA4D-4739-A346-30872AF9E4F3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8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Enter scholarship percentage:</a:t>
              </a: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8329A8-F3CD-4834-AC1E-2AEFBE0C0F3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75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2E88352-AAF5-456A-A8B8-C2F6C6BC4081}"/>
                </a:ext>
              </a:extLst>
            </p:cNvPr>
            <p:cNvCxnSpPr>
              <a:cxnSpLocks/>
              <a:stCxn id="34" idx="0"/>
              <a:endCxn id="33" idx="2"/>
            </p:cNvCxnSpPr>
            <p:nvPr/>
          </p:nvCxnSpPr>
          <p:spPr>
            <a:xfrm flipV="1">
              <a:off x="13643927" y="8582031"/>
              <a:ext cx="0" cy="970095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C8EF94-6DC1-468C-85B1-616984E2441F}"/>
              </a:ext>
            </a:extLst>
          </p:cNvPr>
          <p:cNvGrpSpPr/>
          <p:nvPr/>
        </p:nvGrpSpPr>
        <p:grpSpPr>
          <a:xfrm>
            <a:off x="13188946" y="7922711"/>
            <a:ext cx="8870954" cy="4299561"/>
            <a:chOff x="7848415" y="4155743"/>
            <a:chExt cx="11591024" cy="624587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7F5538-C46B-4DB1-82FD-5C5C1113E46C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8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Showing all courses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1. ENG-1010: 1000 BDT -&gt; 250 BDT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2. CSE-1100: 1000 BDT -&gt; 250 BDT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3. PHY-1200: 1000 BDT -&gt; 250 BDT</a:t>
              </a: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Press Enter to return to Home Screen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630A6A-4679-4909-9AFA-013C3E10FB8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CA0A61A-52B5-45EC-8FCC-E545B3A70048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flipV="1">
              <a:off x="13643927" y="8582031"/>
              <a:ext cx="0" cy="970095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CF626F4-7066-405B-BD13-FEC57A4FF0D1}"/>
              </a:ext>
            </a:extLst>
          </p:cNvPr>
          <p:cNvSpPr/>
          <p:nvPr/>
        </p:nvSpPr>
        <p:spPr>
          <a:xfrm>
            <a:off x="2077256" y="7991047"/>
            <a:ext cx="528913" cy="55385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DF426D-152C-4E23-ADF9-425A6EF109E1}"/>
              </a:ext>
            </a:extLst>
          </p:cNvPr>
          <p:cNvSpPr txBox="1"/>
          <p:nvPr/>
        </p:nvSpPr>
        <p:spPr>
          <a:xfrm>
            <a:off x="2739946" y="8000414"/>
            <a:ext cx="569739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VIEW SCHOLARSHIP DISCOUNT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CE6B199-D9BE-476A-81A0-E82FA4538950}"/>
              </a:ext>
            </a:extLst>
          </p:cNvPr>
          <p:cNvSpPr txBox="1"/>
          <p:nvPr/>
        </p:nvSpPr>
        <p:spPr>
          <a:xfrm>
            <a:off x="2739946" y="8441330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the cost of courses after scholarship is applied</a:t>
            </a:r>
          </a:p>
        </p:txBody>
      </p:sp>
    </p:spTree>
    <p:extLst>
      <p:ext uri="{BB962C8B-B14F-4D97-AF65-F5344CB8AC3E}">
        <p14:creationId xmlns:p14="http://schemas.microsoft.com/office/powerpoint/2010/main" val="2318207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 bwMode="auto">
          <a:xfrm>
            <a:off x="11301826" y="6652656"/>
            <a:ext cx="1903144" cy="1910158"/>
          </a:xfrm>
          <a:prstGeom prst="ellipse">
            <a:avLst/>
          </a:prstGeom>
          <a:solidFill>
            <a:schemeClr val="bg1">
              <a:lumMod val="85000"/>
            </a:schemeClr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algn="ctr" defTabSz="2750454">
              <a:defRPr/>
            </a:pPr>
            <a:endParaRPr lang="en-US" sz="1349" b="1" dirty="0">
              <a:latin typeface="Roboto Bold" charset="0"/>
            </a:endParaRPr>
          </a:p>
        </p:txBody>
      </p:sp>
      <p:sp>
        <p:nvSpPr>
          <p:cNvPr id="5" name="Oval 4"/>
          <p:cNvSpPr>
            <a:spLocks noChangeAspect="1"/>
          </p:cNvSpPr>
          <p:nvPr/>
        </p:nvSpPr>
        <p:spPr bwMode="auto">
          <a:xfrm>
            <a:off x="11275757" y="3715703"/>
            <a:ext cx="2004169" cy="2004691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750454">
              <a:defRPr/>
            </a:pPr>
            <a:endParaRPr lang="en-US" sz="301" b="1" dirty="0">
              <a:solidFill>
                <a:schemeClr val="bg1"/>
              </a:solidFill>
              <a:latin typeface="Roboto Bold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13873029" y="7943480"/>
            <a:ext cx="2004166" cy="2004688"/>
          </a:xfrm>
          <a:prstGeom prst="ellipse">
            <a:avLst/>
          </a:prstGeom>
          <a:solidFill>
            <a:schemeClr val="accent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750454">
              <a:defRPr/>
            </a:pPr>
            <a:endParaRPr lang="en-US" sz="3199" b="1" dirty="0">
              <a:latin typeface="Roboto Bold" charset="0"/>
            </a:endParaRPr>
          </a:p>
        </p:txBody>
      </p:sp>
      <p:sp>
        <p:nvSpPr>
          <p:cNvPr id="7" name="Oval 6"/>
          <p:cNvSpPr>
            <a:spLocks noChangeAspect="1"/>
          </p:cNvSpPr>
          <p:nvPr/>
        </p:nvSpPr>
        <p:spPr bwMode="auto">
          <a:xfrm>
            <a:off x="8639379" y="5312935"/>
            <a:ext cx="2004166" cy="2004691"/>
          </a:xfrm>
          <a:prstGeom prst="ellipse">
            <a:avLst/>
          </a:prstGeom>
          <a:solidFill>
            <a:schemeClr val="accent6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750454">
              <a:defRPr/>
            </a:pPr>
            <a:endParaRPr lang="en-US" sz="3199" b="1" dirty="0">
              <a:latin typeface="Roboto Bold" charset="0"/>
            </a:endParaRPr>
          </a:p>
        </p:txBody>
      </p:sp>
      <p:sp>
        <p:nvSpPr>
          <p:cNvPr id="8" name="Oval 7"/>
          <p:cNvSpPr>
            <a:spLocks noChangeAspect="1"/>
          </p:cNvSpPr>
          <p:nvPr/>
        </p:nvSpPr>
        <p:spPr bwMode="auto">
          <a:xfrm>
            <a:off x="11265980" y="9488558"/>
            <a:ext cx="2004166" cy="2004688"/>
          </a:xfrm>
          <a:prstGeom prst="ellipse">
            <a:avLst/>
          </a:prstGeom>
          <a:solidFill>
            <a:schemeClr val="accent4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750454">
              <a:defRPr/>
            </a:pPr>
            <a:endParaRPr lang="en-US" sz="3199" b="1" dirty="0">
              <a:latin typeface="Roboto Bold" charset="0"/>
            </a:endParaRPr>
          </a:p>
        </p:txBody>
      </p:sp>
      <p:sp>
        <p:nvSpPr>
          <p:cNvPr id="9" name="Oval 8"/>
          <p:cNvSpPr>
            <a:spLocks noChangeAspect="1"/>
          </p:cNvSpPr>
          <p:nvPr/>
        </p:nvSpPr>
        <p:spPr bwMode="auto">
          <a:xfrm>
            <a:off x="8616570" y="7943480"/>
            <a:ext cx="2004169" cy="200468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750454">
              <a:defRPr/>
            </a:pPr>
            <a:endParaRPr lang="en-US" sz="3199" b="1" dirty="0">
              <a:latin typeface="Roboto Bold" charset="0"/>
            </a:endParaRPr>
          </a:p>
        </p:txBody>
      </p:sp>
      <p:sp>
        <p:nvSpPr>
          <p:cNvPr id="10" name="Oval 9"/>
          <p:cNvSpPr>
            <a:spLocks noChangeAspect="1"/>
          </p:cNvSpPr>
          <p:nvPr/>
        </p:nvSpPr>
        <p:spPr bwMode="auto">
          <a:xfrm>
            <a:off x="13892581" y="5303157"/>
            <a:ext cx="2004166" cy="2004688"/>
          </a:xfrm>
          <a:prstGeom prst="ellipse">
            <a:avLst/>
          </a:prstGeom>
          <a:solidFill>
            <a:schemeClr val="accent2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2750454">
              <a:defRPr/>
            </a:pPr>
            <a:endParaRPr lang="en-US" sz="3700" b="1" dirty="0">
              <a:latin typeface="Roboto Bold" charset="0"/>
            </a:endParaRPr>
          </a:p>
        </p:txBody>
      </p:sp>
      <p:sp>
        <p:nvSpPr>
          <p:cNvPr id="18" name="Freeform 5"/>
          <p:cNvSpPr>
            <a:spLocks noChangeArrowheads="1"/>
          </p:cNvSpPr>
          <p:nvPr/>
        </p:nvSpPr>
        <p:spPr bwMode="auto">
          <a:xfrm rot="16200000">
            <a:off x="12106203" y="5875640"/>
            <a:ext cx="383428" cy="663369"/>
          </a:xfrm>
          <a:custGeom>
            <a:avLst/>
            <a:gdLst>
              <a:gd name="T0" fmla="*/ 2534 w 228"/>
              <a:gd name="T1" fmla="*/ 17679 h 396"/>
              <a:gd name="T2" fmla="*/ 2534 w 228"/>
              <a:gd name="T3" fmla="*/ 17679 h 396"/>
              <a:gd name="T4" fmla="*/ 56482 w 228"/>
              <a:gd name="T5" fmla="*/ 71077 h 396"/>
              <a:gd name="T6" fmla="*/ 2534 w 228"/>
              <a:gd name="T7" fmla="*/ 127361 h 396"/>
              <a:gd name="T8" fmla="*/ 2534 w 228"/>
              <a:gd name="T9" fmla="*/ 127361 h 396"/>
              <a:gd name="T10" fmla="*/ 0 w 228"/>
              <a:gd name="T11" fmla="*/ 132412 h 396"/>
              <a:gd name="T12" fmla="*/ 10500 w 228"/>
              <a:gd name="T13" fmla="*/ 142514 h 396"/>
              <a:gd name="T14" fmla="*/ 18103 w 228"/>
              <a:gd name="T15" fmla="*/ 139989 h 396"/>
              <a:gd name="T16" fmla="*/ 18103 w 228"/>
              <a:gd name="T17" fmla="*/ 139989 h 396"/>
              <a:gd name="T18" fmla="*/ 79654 w 228"/>
              <a:gd name="T19" fmla="*/ 79014 h 396"/>
              <a:gd name="T20" fmla="*/ 79654 w 228"/>
              <a:gd name="T21" fmla="*/ 79014 h 396"/>
              <a:gd name="T22" fmla="*/ 82188 w 228"/>
              <a:gd name="T23" fmla="*/ 71077 h 396"/>
              <a:gd name="T24" fmla="*/ 82188 w 228"/>
              <a:gd name="T25" fmla="*/ 71077 h 396"/>
              <a:gd name="T26" fmla="*/ 82188 w 228"/>
              <a:gd name="T27" fmla="*/ 71077 h 396"/>
              <a:gd name="T28" fmla="*/ 79654 w 228"/>
              <a:gd name="T29" fmla="*/ 63500 h 396"/>
              <a:gd name="T30" fmla="*/ 79654 w 228"/>
              <a:gd name="T31" fmla="*/ 63500 h 396"/>
              <a:gd name="T32" fmla="*/ 18103 w 228"/>
              <a:gd name="T33" fmla="*/ 2526 h 396"/>
              <a:gd name="T34" fmla="*/ 18103 w 228"/>
              <a:gd name="T35" fmla="*/ 2526 h 396"/>
              <a:gd name="T36" fmla="*/ 10500 w 228"/>
              <a:gd name="T37" fmla="*/ 0 h 396"/>
              <a:gd name="T38" fmla="*/ 0 w 228"/>
              <a:gd name="T39" fmla="*/ 10102 h 396"/>
              <a:gd name="T40" fmla="*/ 2534 w 228"/>
              <a:gd name="T41" fmla="*/ 17679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none" anchor="ctr"/>
          <a:lstStyle/>
          <a:p>
            <a:endParaRPr lang="en-US" sz="1349" b="1" dirty="0">
              <a:latin typeface="Roboto Bold" charset="0"/>
            </a:endParaRPr>
          </a:p>
        </p:txBody>
      </p:sp>
      <p:sp>
        <p:nvSpPr>
          <p:cNvPr id="19" name="Freeform 5"/>
          <p:cNvSpPr>
            <a:spLocks noChangeArrowheads="1"/>
          </p:cNvSpPr>
          <p:nvPr/>
        </p:nvSpPr>
        <p:spPr bwMode="auto">
          <a:xfrm rot="19800000">
            <a:off x="13317551" y="6426077"/>
            <a:ext cx="383279" cy="663627"/>
          </a:xfrm>
          <a:custGeom>
            <a:avLst/>
            <a:gdLst>
              <a:gd name="T0" fmla="*/ 2534 w 228"/>
              <a:gd name="T1" fmla="*/ 17679 h 396"/>
              <a:gd name="T2" fmla="*/ 2534 w 228"/>
              <a:gd name="T3" fmla="*/ 17679 h 396"/>
              <a:gd name="T4" fmla="*/ 56482 w 228"/>
              <a:gd name="T5" fmla="*/ 71077 h 396"/>
              <a:gd name="T6" fmla="*/ 2534 w 228"/>
              <a:gd name="T7" fmla="*/ 127361 h 396"/>
              <a:gd name="T8" fmla="*/ 2534 w 228"/>
              <a:gd name="T9" fmla="*/ 127361 h 396"/>
              <a:gd name="T10" fmla="*/ 0 w 228"/>
              <a:gd name="T11" fmla="*/ 132412 h 396"/>
              <a:gd name="T12" fmla="*/ 10500 w 228"/>
              <a:gd name="T13" fmla="*/ 142514 h 396"/>
              <a:gd name="T14" fmla="*/ 18103 w 228"/>
              <a:gd name="T15" fmla="*/ 139989 h 396"/>
              <a:gd name="T16" fmla="*/ 18103 w 228"/>
              <a:gd name="T17" fmla="*/ 139989 h 396"/>
              <a:gd name="T18" fmla="*/ 79654 w 228"/>
              <a:gd name="T19" fmla="*/ 79014 h 396"/>
              <a:gd name="T20" fmla="*/ 79654 w 228"/>
              <a:gd name="T21" fmla="*/ 79014 h 396"/>
              <a:gd name="T22" fmla="*/ 82188 w 228"/>
              <a:gd name="T23" fmla="*/ 71077 h 396"/>
              <a:gd name="T24" fmla="*/ 82188 w 228"/>
              <a:gd name="T25" fmla="*/ 71077 h 396"/>
              <a:gd name="T26" fmla="*/ 82188 w 228"/>
              <a:gd name="T27" fmla="*/ 71077 h 396"/>
              <a:gd name="T28" fmla="*/ 79654 w 228"/>
              <a:gd name="T29" fmla="*/ 63500 h 396"/>
              <a:gd name="T30" fmla="*/ 79654 w 228"/>
              <a:gd name="T31" fmla="*/ 63500 h 396"/>
              <a:gd name="T32" fmla="*/ 18103 w 228"/>
              <a:gd name="T33" fmla="*/ 2526 h 396"/>
              <a:gd name="T34" fmla="*/ 18103 w 228"/>
              <a:gd name="T35" fmla="*/ 2526 h 396"/>
              <a:gd name="T36" fmla="*/ 10500 w 228"/>
              <a:gd name="T37" fmla="*/ 0 h 396"/>
              <a:gd name="T38" fmla="*/ 0 w 228"/>
              <a:gd name="T39" fmla="*/ 10102 h 396"/>
              <a:gd name="T40" fmla="*/ 2534 w 228"/>
              <a:gd name="T41" fmla="*/ 17679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wrap="none" anchor="ctr"/>
          <a:lstStyle/>
          <a:p>
            <a:endParaRPr lang="en-US" sz="1349" b="1" dirty="0">
              <a:latin typeface="Roboto Bold" charset="0"/>
            </a:endParaRPr>
          </a:p>
        </p:txBody>
      </p:sp>
      <p:sp>
        <p:nvSpPr>
          <p:cNvPr id="20" name="Freeform 5"/>
          <p:cNvSpPr>
            <a:spLocks noChangeArrowheads="1"/>
          </p:cNvSpPr>
          <p:nvPr/>
        </p:nvSpPr>
        <p:spPr bwMode="auto">
          <a:xfrm rot="1800000">
            <a:off x="13345141" y="7801486"/>
            <a:ext cx="383279" cy="663627"/>
          </a:xfrm>
          <a:custGeom>
            <a:avLst/>
            <a:gdLst>
              <a:gd name="T0" fmla="*/ 2534 w 228"/>
              <a:gd name="T1" fmla="*/ 17679 h 396"/>
              <a:gd name="T2" fmla="*/ 2534 w 228"/>
              <a:gd name="T3" fmla="*/ 17679 h 396"/>
              <a:gd name="T4" fmla="*/ 56482 w 228"/>
              <a:gd name="T5" fmla="*/ 71077 h 396"/>
              <a:gd name="T6" fmla="*/ 2534 w 228"/>
              <a:gd name="T7" fmla="*/ 127361 h 396"/>
              <a:gd name="T8" fmla="*/ 2534 w 228"/>
              <a:gd name="T9" fmla="*/ 127361 h 396"/>
              <a:gd name="T10" fmla="*/ 0 w 228"/>
              <a:gd name="T11" fmla="*/ 132412 h 396"/>
              <a:gd name="T12" fmla="*/ 10500 w 228"/>
              <a:gd name="T13" fmla="*/ 142514 h 396"/>
              <a:gd name="T14" fmla="*/ 18103 w 228"/>
              <a:gd name="T15" fmla="*/ 139989 h 396"/>
              <a:gd name="T16" fmla="*/ 18103 w 228"/>
              <a:gd name="T17" fmla="*/ 139989 h 396"/>
              <a:gd name="T18" fmla="*/ 79654 w 228"/>
              <a:gd name="T19" fmla="*/ 79014 h 396"/>
              <a:gd name="T20" fmla="*/ 79654 w 228"/>
              <a:gd name="T21" fmla="*/ 79014 h 396"/>
              <a:gd name="T22" fmla="*/ 82188 w 228"/>
              <a:gd name="T23" fmla="*/ 71077 h 396"/>
              <a:gd name="T24" fmla="*/ 82188 w 228"/>
              <a:gd name="T25" fmla="*/ 71077 h 396"/>
              <a:gd name="T26" fmla="*/ 82188 w 228"/>
              <a:gd name="T27" fmla="*/ 71077 h 396"/>
              <a:gd name="T28" fmla="*/ 79654 w 228"/>
              <a:gd name="T29" fmla="*/ 63500 h 396"/>
              <a:gd name="T30" fmla="*/ 79654 w 228"/>
              <a:gd name="T31" fmla="*/ 63500 h 396"/>
              <a:gd name="T32" fmla="*/ 18103 w 228"/>
              <a:gd name="T33" fmla="*/ 2526 h 396"/>
              <a:gd name="T34" fmla="*/ 18103 w 228"/>
              <a:gd name="T35" fmla="*/ 2526 h 396"/>
              <a:gd name="T36" fmla="*/ 10500 w 228"/>
              <a:gd name="T37" fmla="*/ 0 h 396"/>
              <a:gd name="T38" fmla="*/ 0 w 228"/>
              <a:gd name="T39" fmla="*/ 10102 h 396"/>
              <a:gd name="T40" fmla="*/ 2534 w 228"/>
              <a:gd name="T41" fmla="*/ 17679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wrap="none" anchor="ctr"/>
          <a:lstStyle/>
          <a:p>
            <a:endParaRPr lang="en-US" sz="1349" b="1" dirty="0">
              <a:latin typeface="Roboto Bold" charset="0"/>
            </a:endParaRPr>
          </a:p>
        </p:txBody>
      </p:sp>
      <p:sp>
        <p:nvSpPr>
          <p:cNvPr id="21" name="Freeform 5"/>
          <p:cNvSpPr>
            <a:spLocks noChangeArrowheads="1"/>
          </p:cNvSpPr>
          <p:nvPr/>
        </p:nvSpPr>
        <p:spPr bwMode="auto">
          <a:xfrm rot="5400000">
            <a:off x="12053323" y="8729342"/>
            <a:ext cx="383428" cy="663369"/>
          </a:xfrm>
          <a:custGeom>
            <a:avLst/>
            <a:gdLst>
              <a:gd name="T0" fmla="*/ 2534 w 228"/>
              <a:gd name="T1" fmla="*/ 17679 h 396"/>
              <a:gd name="T2" fmla="*/ 2534 w 228"/>
              <a:gd name="T3" fmla="*/ 17679 h 396"/>
              <a:gd name="T4" fmla="*/ 56482 w 228"/>
              <a:gd name="T5" fmla="*/ 71077 h 396"/>
              <a:gd name="T6" fmla="*/ 2534 w 228"/>
              <a:gd name="T7" fmla="*/ 127361 h 396"/>
              <a:gd name="T8" fmla="*/ 2534 w 228"/>
              <a:gd name="T9" fmla="*/ 127361 h 396"/>
              <a:gd name="T10" fmla="*/ 0 w 228"/>
              <a:gd name="T11" fmla="*/ 132412 h 396"/>
              <a:gd name="T12" fmla="*/ 10500 w 228"/>
              <a:gd name="T13" fmla="*/ 142514 h 396"/>
              <a:gd name="T14" fmla="*/ 18103 w 228"/>
              <a:gd name="T15" fmla="*/ 139989 h 396"/>
              <a:gd name="T16" fmla="*/ 18103 w 228"/>
              <a:gd name="T17" fmla="*/ 139989 h 396"/>
              <a:gd name="T18" fmla="*/ 79654 w 228"/>
              <a:gd name="T19" fmla="*/ 79014 h 396"/>
              <a:gd name="T20" fmla="*/ 79654 w 228"/>
              <a:gd name="T21" fmla="*/ 79014 h 396"/>
              <a:gd name="T22" fmla="*/ 82188 w 228"/>
              <a:gd name="T23" fmla="*/ 71077 h 396"/>
              <a:gd name="T24" fmla="*/ 82188 w 228"/>
              <a:gd name="T25" fmla="*/ 71077 h 396"/>
              <a:gd name="T26" fmla="*/ 82188 w 228"/>
              <a:gd name="T27" fmla="*/ 71077 h 396"/>
              <a:gd name="T28" fmla="*/ 79654 w 228"/>
              <a:gd name="T29" fmla="*/ 63500 h 396"/>
              <a:gd name="T30" fmla="*/ 79654 w 228"/>
              <a:gd name="T31" fmla="*/ 63500 h 396"/>
              <a:gd name="T32" fmla="*/ 18103 w 228"/>
              <a:gd name="T33" fmla="*/ 2526 h 396"/>
              <a:gd name="T34" fmla="*/ 18103 w 228"/>
              <a:gd name="T35" fmla="*/ 2526 h 396"/>
              <a:gd name="T36" fmla="*/ 10500 w 228"/>
              <a:gd name="T37" fmla="*/ 0 h 396"/>
              <a:gd name="T38" fmla="*/ 0 w 228"/>
              <a:gd name="T39" fmla="*/ 10102 h 396"/>
              <a:gd name="T40" fmla="*/ 2534 w 228"/>
              <a:gd name="T41" fmla="*/ 17679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none" anchor="ctr"/>
          <a:lstStyle/>
          <a:p>
            <a:endParaRPr lang="en-US" sz="1349" b="1" dirty="0">
              <a:latin typeface="Roboto Bold" charset="0"/>
            </a:endParaRPr>
          </a:p>
        </p:txBody>
      </p:sp>
      <p:sp>
        <p:nvSpPr>
          <p:cNvPr id="22" name="Freeform 5"/>
          <p:cNvSpPr>
            <a:spLocks noChangeArrowheads="1"/>
          </p:cNvSpPr>
          <p:nvPr/>
        </p:nvSpPr>
        <p:spPr bwMode="auto">
          <a:xfrm rot="9900000">
            <a:off x="10839231" y="7806280"/>
            <a:ext cx="383279" cy="663627"/>
          </a:xfrm>
          <a:custGeom>
            <a:avLst/>
            <a:gdLst>
              <a:gd name="T0" fmla="*/ 2534 w 228"/>
              <a:gd name="T1" fmla="*/ 17679 h 396"/>
              <a:gd name="T2" fmla="*/ 2534 w 228"/>
              <a:gd name="T3" fmla="*/ 17679 h 396"/>
              <a:gd name="T4" fmla="*/ 56482 w 228"/>
              <a:gd name="T5" fmla="*/ 71077 h 396"/>
              <a:gd name="T6" fmla="*/ 2534 w 228"/>
              <a:gd name="T7" fmla="*/ 127361 h 396"/>
              <a:gd name="T8" fmla="*/ 2534 w 228"/>
              <a:gd name="T9" fmla="*/ 127361 h 396"/>
              <a:gd name="T10" fmla="*/ 0 w 228"/>
              <a:gd name="T11" fmla="*/ 132412 h 396"/>
              <a:gd name="T12" fmla="*/ 10500 w 228"/>
              <a:gd name="T13" fmla="*/ 142514 h 396"/>
              <a:gd name="T14" fmla="*/ 18103 w 228"/>
              <a:gd name="T15" fmla="*/ 139989 h 396"/>
              <a:gd name="T16" fmla="*/ 18103 w 228"/>
              <a:gd name="T17" fmla="*/ 139989 h 396"/>
              <a:gd name="T18" fmla="*/ 79654 w 228"/>
              <a:gd name="T19" fmla="*/ 79014 h 396"/>
              <a:gd name="T20" fmla="*/ 79654 w 228"/>
              <a:gd name="T21" fmla="*/ 79014 h 396"/>
              <a:gd name="T22" fmla="*/ 82188 w 228"/>
              <a:gd name="T23" fmla="*/ 71077 h 396"/>
              <a:gd name="T24" fmla="*/ 82188 w 228"/>
              <a:gd name="T25" fmla="*/ 71077 h 396"/>
              <a:gd name="T26" fmla="*/ 82188 w 228"/>
              <a:gd name="T27" fmla="*/ 71077 h 396"/>
              <a:gd name="T28" fmla="*/ 79654 w 228"/>
              <a:gd name="T29" fmla="*/ 63500 h 396"/>
              <a:gd name="T30" fmla="*/ 79654 w 228"/>
              <a:gd name="T31" fmla="*/ 63500 h 396"/>
              <a:gd name="T32" fmla="*/ 18103 w 228"/>
              <a:gd name="T33" fmla="*/ 2526 h 396"/>
              <a:gd name="T34" fmla="*/ 18103 w 228"/>
              <a:gd name="T35" fmla="*/ 2526 h 396"/>
              <a:gd name="T36" fmla="*/ 10500 w 228"/>
              <a:gd name="T37" fmla="*/ 0 h 396"/>
              <a:gd name="T38" fmla="*/ 0 w 228"/>
              <a:gd name="T39" fmla="*/ 10102 h 396"/>
              <a:gd name="T40" fmla="*/ 2534 w 228"/>
              <a:gd name="T41" fmla="*/ 17679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 sz="1349" b="1" dirty="0">
              <a:latin typeface="Roboto Bold" charset="0"/>
            </a:endParaRPr>
          </a:p>
        </p:txBody>
      </p:sp>
      <p:sp>
        <p:nvSpPr>
          <p:cNvPr id="23" name="Freeform 5"/>
          <p:cNvSpPr>
            <a:spLocks noChangeArrowheads="1"/>
          </p:cNvSpPr>
          <p:nvPr/>
        </p:nvSpPr>
        <p:spPr bwMode="auto">
          <a:xfrm rot="12600000">
            <a:off x="10913745" y="6503622"/>
            <a:ext cx="383279" cy="663627"/>
          </a:xfrm>
          <a:custGeom>
            <a:avLst/>
            <a:gdLst>
              <a:gd name="T0" fmla="*/ 2534 w 228"/>
              <a:gd name="T1" fmla="*/ 17679 h 396"/>
              <a:gd name="T2" fmla="*/ 2534 w 228"/>
              <a:gd name="T3" fmla="*/ 17679 h 396"/>
              <a:gd name="T4" fmla="*/ 56482 w 228"/>
              <a:gd name="T5" fmla="*/ 71077 h 396"/>
              <a:gd name="T6" fmla="*/ 2534 w 228"/>
              <a:gd name="T7" fmla="*/ 127361 h 396"/>
              <a:gd name="T8" fmla="*/ 2534 w 228"/>
              <a:gd name="T9" fmla="*/ 127361 h 396"/>
              <a:gd name="T10" fmla="*/ 0 w 228"/>
              <a:gd name="T11" fmla="*/ 132412 h 396"/>
              <a:gd name="T12" fmla="*/ 10500 w 228"/>
              <a:gd name="T13" fmla="*/ 142514 h 396"/>
              <a:gd name="T14" fmla="*/ 18103 w 228"/>
              <a:gd name="T15" fmla="*/ 139989 h 396"/>
              <a:gd name="T16" fmla="*/ 18103 w 228"/>
              <a:gd name="T17" fmla="*/ 139989 h 396"/>
              <a:gd name="T18" fmla="*/ 79654 w 228"/>
              <a:gd name="T19" fmla="*/ 79014 h 396"/>
              <a:gd name="T20" fmla="*/ 79654 w 228"/>
              <a:gd name="T21" fmla="*/ 79014 h 396"/>
              <a:gd name="T22" fmla="*/ 82188 w 228"/>
              <a:gd name="T23" fmla="*/ 71077 h 396"/>
              <a:gd name="T24" fmla="*/ 82188 w 228"/>
              <a:gd name="T25" fmla="*/ 71077 h 396"/>
              <a:gd name="T26" fmla="*/ 82188 w 228"/>
              <a:gd name="T27" fmla="*/ 71077 h 396"/>
              <a:gd name="T28" fmla="*/ 79654 w 228"/>
              <a:gd name="T29" fmla="*/ 63500 h 396"/>
              <a:gd name="T30" fmla="*/ 79654 w 228"/>
              <a:gd name="T31" fmla="*/ 63500 h 396"/>
              <a:gd name="T32" fmla="*/ 18103 w 228"/>
              <a:gd name="T33" fmla="*/ 2526 h 396"/>
              <a:gd name="T34" fmla="*/ 18103 w 228"/>
              <a:gd name="T35" fmla="*/ 2526 h 396"/>
              <a:gd name="T36" fmla="*/ 10500 w 228"/>
              <a:gd name="T37" fmla="*/ 0 h 396"/>
              <a:gd name="T38" fmla="*/ 0 w 228"/>
              <a:gd name="T39" fmla="*/ 10102 h 396"/>
              <a:gd name="T40" fmla="*/ 2534 w 228"/>
              <a:gd name="T41" fmla="*/ 17679 h 39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228" h="396">
                <a:moveTo>
                  <a:pt x="7" y="49"/>
                </a:moveTo>
                <a:lnTo>
                  <a:pt x="7" y="49"/>
                </a:lnTo>
                <a:cubicBezTo>
                  <a:pt x="156" y="197"/>
                  <a:pt x="156" y="197"/>
                  <a:pt x="156" y="197"/>
                </a:cubicBezTo>
                <a:cubicBezTo>
                  <a:pt x="7" y="353"/>
                  <a:pt x="7" y="353"/>
                  <a:pt x="7" y="353"/>
                </a:cubicBezTo>
                <a:cubicBezTo>
                  <a:pt x="0" y="353"/>
                  <a:pt x="0" y="360"/>
                  <a:pt x="0" y="367"/>
                </a:cubicBezTo>
                <a:cubicBezTo>
                  <a:pt x="0" y="388"/>
                  <a:pt x="15" y="395"/>
                  <a:pt x="29" y="395"/>
                </a:cubicBezTo>
                <a:cubicBezTo>
                  <a:pt x="36" y="395"/>
                  <a:pt x="43" y="395"/>
                  <a:pt x="50" y="388"/>
                </a:cubicBezTo>
                <a:cubicBezTo>
                  <a:pt x="220" y="219"/>
                  <a:pt x="220" y="219"/>
                  <a:pt x="220" y="219"/>
                </a:cubicBezTo>
                <a:cubicBezTo>
                  <a:pt x="227" y="212"/>
                  <a:pt x="227" y="205"/>
                  <a:pt x="227" y="197"/>
                </a:cubicBezTo>
                <a:cubicBezTo>
                  <a:pt x="227" y="190"/>
                  <a:pt x="227" y="183"/>
                  <a:pt x="220" y="176"/>
                </a:cubicBezTo>
                <a:cubicBezTo>
                  <a:pt x="50" y="7"/>
                  <a:pt x="50" y="7"/>
                  <a:pt x="50" y="7"/>
                </a:cubicBezTo>
                <a:cubicBezTo>
                  <a:pt x="43" y="7"/>
                  <a:pt x="36" y="0"/>
                  <a:pt x="29" y="0"/>
                </a:cubicBezTo>
                <a:cubicBezTo>
                  <a:pt x="15" y="0"/>
                  <a:pt x="0" y="14"/>
                  <a:pt x="0" y="28"/>
                </a:cubicBezTo>
                <a:cubicBezTo>
                  <a:pt x="0" y="42"/>
                  <a:pt x="7" y="49"/>
                  <a:pt x="7" y="49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wrap="none" anchor="ctr"/>
          <a:lstStyle/>
          <a:p>
            <a:endParaRPr lang="en-US" sz="1349" b="1" dirty="0">
              <a:latin typeface="Roboto Bold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8801251" y="3980547"/>
            <a:ext cx="2173993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199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SECURE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6554944" y="4839711"/>
            <a:ext cx="4420299" cy="627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439"/>
              </a:lnSpc>
            </a:pPr>
            <a:r>
              <a:rPr lang="en-US" sz="3500" dirty="0">
                <a:latin typeface="Roboto Regular" charset="0"/>
                <a:ea typeface="Roboto Regular" charset="0"/>
                <a:cs typeface="Roboto Regular" charset="0"/>
              </a:rPr>
              <a:t>Proper data hiding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8169607" y="8587382"/>
            <a:ext cx="2760692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199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EFFICEINT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6554944" y="9446548"/>
            <a:ext cx="4420299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ts val="4439"/>
              </a:lnSpc>
            </a:pPr>
            <a:r>
              <a:rPr lang="en-US" sz="3500" dirty="0">
                <a:latin typeface="Roboto Regular" charset="0"/>
                <a:ea typeface="Roboto Regular" charset="0"/>
                <a:cs typeface="Roboto Regular" charset="0"/>
              </a:rPr>
              <a:t>Efficient use of memory and </a:t>
            </a:r>
            <a:r>
              <a:rPr lang="en-US" sz="3500" dirty="0" err="1">
                <a:latin typeface="Roboto Regular" charset="0"/>
                <a:ea typeface="Roboto Regular" charset="0"/>
                <a:cs typeface="Roboto Regular" charset="0"/>
              </a:rPr>
              <a:t>cpu</a:t>
            </a:r>
            <a:endParaRPr lang="en-US" sz="3500" dirty="0">
              <a:latin typeface="Roboto Regular" charset="0"/>
              <a:ea typeface="Roboto Regular" charset="0"/>
              <a:cs typeface="Roboto Regular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62879" y="3980547"/>
            <a:ext cx="3688830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99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CENTRALIZED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41116" y="4839711"/>
            <a:ext cx="4420299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39"/>
              </a:lnSpc>
            </a:pPr>
            <a:r>
              <a:rPr lang="en-US" sz="3500" dirty="0">
                <a:latin typeface="Roboto Regular" charset="0"/>
                <a:ea typeface="Roboto Regular" charset="0"/>
                <a:cs typeface="Roboto Regular" charset="0"/>
              </a:rPr>
              <a:t>All courses managed in one place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62880" y="8587382"/>
            <a:ext cx="1821332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199" b="1" dirty="0">
                <a:solidFill>
                  <a:schemeClr val="tx2"/>
                </a:solidFill>
                <a:latin typeface="Roboto" charset="0"/>
                <a:ea typeface="Roboto" charset="0"/>
                <a:cs typeface="Roboto" charset="0"/>
              </a:rPr>
              <a:t>REUSE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341116" y="9446548"/>
            <a:ext cx="4420299" cy="175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439"/>
              </a:lnSpc>
            </a:pPr>
            <a:r>
              <a:rPr lang="en-US" sz="3500" dirty="0">
                <a:latin typeface="Roboto Regular" charset="0"/>
                <a:ea typeface="Roboto Regular" charset="0"/>
                <a:cs typeface="Roboto Regular" charset="0"/>
              </a:rPr>
              <a:t>Reuse of existing properties like credits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21266075" y="8811155"/>
            <a:ext cx="111483" cy="1663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 b="1" dirty="0">
              <a:latin typeface="Roboto Bold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1266075" y="4180033"/>
            <a:ext cx="111483" cy="1663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 b="1" dirty="0">
              <a:latin typeface="Roboto Bold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952150" y="8811155"/>
            <a:ext cx="111483" cy="1663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 b="1" dirty="0">
              <a:latin typeface="Roboto Bold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952150" y="4180033"/>
            <a:ext cx="111483" cy="1663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49" b="1" dirty="0">
              <a:latin typeface="Roboto Bold" charset="0"/>
            </a:endParaRPr>
          </a:p>
        </p:txBody>
      </p:sp>
      <p:sp>
        <p:nvSpPr>
          <p:cNvPr id="38" name="Rectangle 37"/>
          <p:cNvSpPr>
            <a:spLocks/>
          </p:cNvSpPr>
          <p:nvPr/>
        </p:nvSpPr>
        <p:spPr bwMode="auto">
          <a:xfrm>
            <a:off x="21668197" y="8595088"/>
            <a:ext cx="995594" cy="20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2997" b="1" spc="30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4</a:t>
            </a:r>
          </a:p>
        </p:txBody>
      </p:sp>
      <p:sp>
        <p:nvSpPr>
          <p:cNvPr id="39" name="Rectangle 38"/>
          <p:cNvSpPr>
            <a:spLocks/>
          </p:cNvSpPr>
          <p:nvPr/>
        </p:nvSpPr>
        <p:spPr bwMode="auto">
          <a:xfrm>
            <a:off x="21668197" y="4007629"/>
            <a:ext cx="995594" cy="20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2997" b="1" spc="30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2</a:t>
            </a:r>
          </a:p>
        </p:txBody>
      </p:sp>
      <p:sp>
        <p:nvSpPr>
          <p:cNvPr id="40" name="Rectangle 39"/>
          <p:cNvSpPr>
            <a:spLocks/>
          </p:cNvSpPr>
          <p:nvPr/>
        </p:nvSpPr>
        <p:spPr bwMode="auto">
          <a:xfrm>
            <a:off x="1606948" y="8595088"/>
            <a:ext cx="995594" cy="20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2997" b="1" spc="30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3</a:t>
            </a:r>
          </a:p>
        </p:txBody>
      </p:sp>
      <p:sp>
        <p:nvSpPr>
          <p:cNvPr id="41" name="Rectangle 40"/>
          <p:cNvSpPr>
            <a:spLocks/>
          </p:cNvSpPr>
          <p:nvPr/>
        </p:nvSpPr>
        <p:spPr bwMode="auto">
          <a:xfrm>
            <a:off x="1606948" y="4007629"/>
            <a:ext cx="995594" cy="20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12997" b="1" spc="301" dirty="0">
                <a:solidFill>
                  <a:schemeClr val="tx1">
                    <a:lumMod val="20000"/>
                    <a:lumOff val="80000"/>
                  </a:schemeClr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1</a:t>
            </a:r>
          </a:p>
        </p:txBody>
      </p:sp>
      <p:sp>
        <p:nvSpPr>
          <p:cNvPr id="42" name="Shape 2775"/>
          <p:cNvSpPr/>
          <p:nvPr/>
        </p:nvSpPr>
        <p:spPr>
          <a:xfrm>
            <a:off x="14380049" y="8493210"/>
            <a:ext cx="1034275" cy="7522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0755"/>
                </a:moveTo>
                <a:lnTo>
                  <a:pt x="1866" y="6075"/>
                </a:lnTo>
                <a:lnTo>
                  <a:pt x="10800" y="1395"/>
                </a:lnTo>
                <a:lnTo>
                  <a:pt x="19735" y="6075"/>
                </a:lnTo>
                <a:cubicBezTo>
                  <a:pt x="19735" y="6075"/>
                  <a:pt x="10800" y="10755"/>
                  <a:pt x="10800" y="10755"/>
                </a:cubicBezTo>
                <a:close/>
                <a:moveTo>
                  <a:pt x="18031" y="17315"/>
                </a:moveTo>
                <a:lnTo>
                  <a:pt x="14834" y="16216"/>
                </a:lnTo>
                <a:lnTo>
                  <a:pt x="14832" y="16229"/>
                </a:lnTo>
                <a:cubicBezTo>
                  <a:pt x="14797" y="16218"/>
                  <a:pt x="14765" y="16200"/>
                  <a:pt x="14727" y="16200"/>
                </a:cubicBezTo>
                <a:cubicBezTo>
                  <a:pt x="14627" y="16200"/>
                  <a:pt x="14538" y="16251"/>
                  <a:pt x="14460" y="16324"/>
                </a:cubicBezTo>
                <a:lnTo>
                  <a:pt x="14455" y="16313"/>
                </a:lnTo>
                <a:lnTo>
                  <a:pt x="10820" y="20061"/>
                </a:lnTo>
                <a:lnTo>
                  <a:pt x="7658" y="16334"/>
                </a:lnTo>
                <a:lnTo>
                  <a:pt x="7653" y="16344"/>
                </a:lnTo>
                <a:cubicBezTo>
                  <a:pt x="7571" y="16259"/>
                  <a:pt x="7474" y="16200"/>
                  <a:pt x="7364" y="16200"/>
                </a:cubicBezTo>
                <a:cubicBezTo>
                  <a:pt x="7327" y="16200"/>
                  <a:pt x="7294" y="16218"/>
                  <a:pt x="7259" y="16229"/>
                </a:cubicBezTo>
                <a:lnTo>
                  <a:pt x="7257" y="16216"/>
                </a:lnTo>
                <a:lnTo>
                  <a:pt x="4013" y="17331"/>
                </a:lnTo>
                <a:lnTo>
                  <a:pt x="4767" y="9035"/>
                </a:lnTo>
                <a:lnTo>
                  <a:pt x="10589" y="12084"/>
                </a:lnTo>
                <a:lnTo>
                  <a:pt x="10591" y="12080"/>
                </a:lnTo>
                <a:cubicBezTo>
                  <a:pt x="10655" y="12122"/>
                  <a:pt x="10724" y="12150"/>
                  <a:pt x="10800" y="12150"/>
                </a:cubicBezTo>
                <a:cubicBezTo>
                  <a:pt x="10876" y="12150"/>
                  <a:pt x="10946" y="12122"/>
                  <a:pt x="11009" y="12080"/>
                </a:cubicBezTo>
                <a:lnTo>
                  <a:pt x="11011" y="12084"/>
                </a:lnTo>
                <a:lnTo>
                  <a:pt x="16897" y="9001"/>
                </a:lnTo>
                <a:cubicBezTo>
                  <a:pt x="16897" y="9001"/>
                  <a:pt x="18031" y="17315"/>
                  <a:pt x="18031" y="17315"/>
                </a:cubicBezTo>
                <a:close/>
                <a:moveTo>
                  <a:pt x="21600" y="6075"/>
                </a:moveTo>
                <a:cubicBezTo>
                  <a:pt x="21600" y="5806"/>
                  <a:pt x="21484" y="5579"/>
                  <a:pt x="21319" y="5470"/>
                </a:cubicBezTo>
                <a:lnTo>
                  <a:pt x="21320" y="5466"/>
                </a:lnTo>
                <a:lnTo>
                  <a:pt x="21306" y="5458"/>
                </a:lnTo>
                <a:cubicBezTo>
                  <a:pt x="21301" y="5455"/>
                  <a:pt x="21296" y="5453"/>
                  <a:pt x="21292" y="5451"/>
                </a:cubicBezTo>
                <a:lnTo>
                  <a:pt x="11011" y="66"/>
                </a:lnTo>
                <a:lnTo>
                  <a:pt x="11009" y="70"/>
                </a:lnTo>
                <a:cubicBezTo>
                  <a:pt x="10946" y="28"/>
                  <a:pt x="10876" y="0"/>
                  <a:pt x="10800" y="0"/>
                </a:cubicBezTo>
                <a:cubicBezTo>
                  <a:pt x="10724" y="0"/>
                  <a:pt x="10655" y="28"/>
                  <a:pt x="10591" y="70"/>
                </a:cubicBezTo>
                <a:lnTo>
                  <a:pt x="10589" y="66"/>
                </a:lnTo>
                <a:lnTo>
                  <a:pt x="309" y="5451"/>
                </a:lnTo>
                <a:cubicBezTo>
                  <a:pt x="304" y="5453"/>
                  <a:pt x="299" y="5455"/>
                  <a:pt x="295" y="5458"/>
                </a:cubicBezTo>
                <a:lnTo>
                  <a:pt x="280" y="5466"/>
                </a:lnTo>
                <a:lnTo>
                  <a:pt x="281" y="5470"/>
                </a:lnTo>
                <a:cubicBezTo>
                  <a:pt x="116" y="5579"/>
                  <a:pt x="0" y="5806"/>
                  <a:pt x="0" y="6075"/>
                </a:cubicBezTo>
                <a:cubicBezTo>
                  <a:pt x="0" y="6344"/>
                  <a:pt x="116" y="6571"/>
                  <a:pt x="281" y="6680"/>
                </a:cubicBezTo>
                <a:lnTo>
                  <a:pt x="280" y="6684"/>
                </a:lnTo>
                <a:lnTo>
                  <a:pt x="295" y="6692"/>
                </a:lnTo>
                <a:cubicBezTo>
                  <a:pt x="299" y="6695"/>
                  <a:pt x="304" y="6697"/>
                  <a:pt x="309" y="6699"/>
                </a:cubicBezTo>
                <a:lnTo>
                  <a:pt x="1230" y="7182"/>
                </a:lnTo>
                <a:lnTo>
                  <a:pt x="608" y="13603"/>
                </a:lnTo>
                <a:cubicBezTo>
                  <a:pt x="251" y="13805"/>
                  <a:pt x="0" y="14287"/>
                  <a:pt x="0" y="14850"/>
                </a:cubicBezTo>
                <a:cubicBezTo>
                  <a:pt x="0" y="15596"/>
                  <a:pt x="439" y="16200"/>
                  <a:pt x="982" y="16200"/>
                </a:cubicBezTo>
                <a:cubicBezTo>
                  <a:pt x="1524" y="16200"/>
                  <a:pt x="1964" y="15596"/>
                  <a:pt x="1964" y="14850"/>
                </a:cubicBezTo>
                <a:cubicBezTo>
                  <a:pt x="1964" y="14416"/>
                  <a:pt x="1812" y="14034"/>
                  <a:pt x="1580" y="13787"/>
                </a:cubicBezTo>
                <a:lnTo>
                  <a:pt x="2173" y="7676"/>
                </a:lnTo>
                <a:lnTo>
                  <a:pt x="3822" y="8540"/>
                </a:lnTo>
                <a:lnTo>
                  <a:pt x="2950" y="18135"/>
                </a:lnTo>
                <a:lnTo>
                  <a:pt x="2958" y="18138"/>
                </a:lnTo>
                <a:cubicBezTo>
                  <a:pt x="2955" y="18167"/>
                  <a:pt x="2945" y="18193"/>
                  <a:pt x="2945" y="18225"/>
                </a:cubicBezTo>
                <a:cubicBezTo>
                  <a:pt x="2945" y="18598"/>
                  <a:pt x="3165" y="18900"/>
                  <a:pt x="3436" y="18900"/>
                </a:cubicBezTo>
                <a:cubicBezTo>
                  <a:pt x="3474" y="18900"/>
                  <a:pt x="3506" y="18884"/>
                  <a:pt x="3541" y="18873"/>
                </a:cubicBezTo>
                <a:lnTo>
                  <a:pt x="3543" y="18884"/>
                </a:lnTo>
                <a:lnTo>
                  <a:pt x="7238" y="17613"/>
                </a:lnTo>
                <a:lnTo>
                  <a:pt x="10506" y="21465"/>
                </a:lnTo>
                <a:lnTo>
                  <a:pt x="10510" y="21456"/>
                </a:lnTo>
                <a:cubicBezTo>
                  <a:pt x="10593" y="21541"/>
                  <a:pt x="10690" y="21600"/>
                  <a:pt x="10800" y="21600"/>
                </a:cubicBezTo>
                <a:cubicBezTo>
                  <a:pt x="10901" y="21600"/>
                  <a:pt x="10989" y="21548"/>
                  <a:pt x="11068" y="21476"/>
                </a:cubicBezTo>
                <a:lnTo>
                  <a:pt x="11072" y="21487"/>
                </a:lnTo>
                <a:lnTo>
                  <a:pt x="14834" y="17607"/>
                </a:lnTo>
                <a:lnTo>
                  <a:pt x="18548" y="18884"/>
                </a:lnTo>
                <a:lnTo>
                  <a:pt x="18550" y="18871"/>
                </a:lnTo>
                <a:cubicBezTo>
                  <a:pt x="18585" y="18882"/>
                  <a:pt x="18618" y="18900"/>
                  <a:pt x="18655" y="18900"/>
                </a:cubicBezTo>
                <a:cubicBezTo>
                  <a:pt x="18926" y="18900"/>
                  <a:pt x="19145" y="18598"/>
                  <a:pt x="19145" y="18225"/>
                </a:cubicBezTo>
                <a:cubicBezTo>
                  <a:pt x="19145" y="18181"/>
                  <a:pt x="19135" y="18143"/>
                  <a:pt x="19130" y="18102"/>
                </a:cubicBezTo>
                <a:lnTo>
                  <a:pt x="19137" y="18100"/>
                </a:lnTo>
                <a:lnTo>
                  <a:pt x="17830" y="8513"/>
                </a:lnTo>
                <a:lnTo>
                  <a:pt x="21292" y="6699"/>
                </a:lnTo>
                <a:cubicBezTo>
                  <a:pt x="21296" y="6697"/>
                  <a:pt x="21301" y="6695"/>
                  <a:pt x="21306" y="6692"/>
                </a:cubicBezTo>
                <a:lnTo>
                  <a:pt x="21320" y="6684"/>
                </a:lnTo>
                <a:lnTo>
                  <a:pt x="21319" y="6680"/>
                </a:lnTo>
                <a:cubicBezTo>
                  <a:pt x="21484" y="6571"/>
                  <a:pt x="21600" y="6344"/>
                  <a:pt x="21600" y="6075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3" name="Shape 2779"/>
          <p:cNvSpPr/>
          <p:nvPr/>
        </p:nvSpPr>
        <p:spPr>
          <a:xfrm>
            <a:off x="9263735" y="8439481"/>
            <a:ext cx="752201" cy="1034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7" y="16691"/>
                </a:moveTo>
                <a:lnTo>
                  <a:pt x="5303" y="12525"/>
                </a:lnTo>
                <a:lnTo>
                  <a:pt x="5294" y="12521"/>
                </a:lnTo>
                <a:cubicBezTo>
                  <a:pt x="5355" y="12447"/>
                  <a:pt x="5400" y="12365"/>
                  <a:pt x="5400" y="12273"/>
                </a:cubicBezTo>
                <a:cubicBezTo>
                  <a:pt x="5400" y="12001"/>
                  <a:pt x="5098" y="11782"/>
                  <a:pt x="4725" y="11782"/>
                </a:cubicBezTo>
                <a:lnTo>
                  <a:pt x="3375" y="11782"/>
                </a:lnTo>
                <a:lnTo>
                  <a:pt x="6615" y="8640"/>
                </a:lnTo>
                <a:lnTo>
                  <a:pt x="6606" y="8635"/>
                </a:lnTo>
                <a:cubicBezTo>
                  <a:pt x="6691" y="8553"/>
                  <a:pt x="6750" y="8456"/>
                  <a:pt x="6750" y="8345"/>
                </a:cubicBezTo>
                <a:cubicBezTo>
                  <a:pt x="6750" y="8075"/>
                  <a:pt x="6448" y="7855"/>
                  <a:pt x="6075" y="7855"/>
                </a:cubicBezTo>
                <a:lnTo>
                  <a:pt x="4855" y="7855"/>
                </a:lnTo>
                <a:lnTo>
                  <a:pt x="8548" y="4785"/>
                </a:lnTo>
                <a:lnTo>
                  <a:pt x="8544" y="4782"/>
                </a:lnTo>
                <a:cubicBezTo>
                  <a:pt x="8683" y="4691"/>
                  <a:pt x="8775" y="4564"/>
                  <a:pt x="8775" y="4418"/>
                </a:cubicBezTo>
                <a:cubicBezTo>
                  <a:pt x="8775" y="4147"/>
                  <a:pt x="8473" y="3927"/>
                  <a:pt x="8100" y="3927"/>
                </a:cubicBezTo>
                <a:lnTo>
                  <a:pt x="7029" y="3927"/>
                </a:lnTo>
                <a:lnTo>
                  <a:pt x="10800" y="1185"/>
                </a:lnTo>
                <a:lnTo>
                  <a:pt x="14571" y="3927"/>
                </a:lnTo>
                <a:lnTo>
                  <a:pt x="13500" y="3927"/>
                </a:lnTo>
                <a:cubicBezTo>
                  <a:pt x="13128" y="3927"/>
                  <a:pt x="12825" y="4147"/>
                  <a:pt x="12825" y="4418"/>
                </a:cubicBezTo>
                <a:cubicBezTo>
                  <a:pt x="12825" y="4564"/>
                  <a:pt x="12917" y="4691"/>
                  <a:pt x="13056" y="4782"/>
                </a:cubicBezTo>
                <a:lnTo>
                  <a:pt x="13052" y="4785"/>
                </a:lnTo>
                <a:lnTo>
                  <a:pt x="16744" y="7855"/>
                </a:lnTo>
                <a:lnTo>
                  <a:pt x="15525" y="7855"/>
                </a:lnTo>
                <a:cubicBezTo>
                  <a:pt x="15153" y="7855"/>
                  <a:pt x="14850" y="8075"/>
                  <a:pt x="14850" y="8345"/>
                </a:cubicBezTo>
                <a:cubicBezTo>
                  <a:pt x="14850" y="8456"/>
                  <a:pt x="14909" y="8553"/>
                  <a:pt x="14994" y="8635"/>
                </a:cubicBezTo>
                <a:lnTo>
                  <a:pt x="14985" y="8640"/>
                </a:lnTo>
                <a:lnTo>
                  <a:pt x="18225" y="11782"/>
                </a:lnTo>
                <a:lnTo>
                  <a:pt x="16875" y="11782"/>
                </a:lnTo>
                <a:cubicBezTo>
                  <a:pt x="16503" y="11782"/>
                  <a:pt x="16200" y="12001"/>
                  <a:pt x="16200" y="12273"/>
                </a:cubicBezTo>
                <a:cubicBezTo>
                  <a:pt x="16200" y="12365"/>
                  <a:pt x="16244" y="12447"/>
                  <a:pt x="16306" y="12521"/>
                </a:cubicBezTo>
                <a:lnTo>
                  <a:pt x="16296" y="12525"/>
                </a:lnTo>
                <a:lnTo>
                  <a:pt x="19733" y="16691"/>
                </a:lnTo>
                <a:cubicBezTo>
                  <a:pt x="19733" y="16691"/>
                  <a:pt x="1867" y="16691"/>
                  <a:pt x="1867" y="16691"/>
                </a:cubicBezTo>
                <a:close/>
                <a:moveTo>
                  <a:pt x="12150" y="20618"/>
                </a:moveTo>
                <a:lnTo>
                  <a:pt x="9450" y="20618"/>
                </a:lnTo>
                <a:lnTo>
                  <a:pt x="9450" y="17673"/>
                </a:lnTo>
                <a:lnTo>
                  <a:pt x="12150" y="17673"/>
                </a:lnTo>
                <a:cubicBezTo>
                  <a:pt x="12150" y="17673"/>
                  <a:pt x="12150" y="20618"/>
                  <a:pt x="12150" y="20618"/>
                </a:cubicBezTo>
                <a:close/>
                <a:moveTo>
                  <a:pt x="21494" y="16933"/>
                </a:moveTo>
                <a:lnTo>
                  <a:pt x="21503" y="16929"/>
                </a:lnTo>
                <a:lnTo>
                  <a:pt x="18067" y="12764"/>
                </a:lnTo>
                <a:lnTo>
                  <a:pt x="19575" y="12764"/>
                </a:lnTo>
                <a:cubicBezTo>
                  <a:pt x="19948" y="12764"/>
                  <a:pt x="20250" y="12544"/>
                  <a:pt x="20250" y="12273"/>
                </a:cubicBezTo>
                <a:cubicBezTo>
                  <a:pt x="20250" y="12162"/>
                  <a:pt x="20191" y="12066"/>
                  <a:pt x="20106" y="11983"/>
                </a:cubicBezTo>
                <a:lnTo>
                  <a:pt x="20115" y="11978"/>
                </a:lnTo>
                <a:lnTo>
                  <a:pt x="16875" y="8836"/>
                </a:lnTo>
                <a:lnTo>
                  <a:pt x="18225" y="8836"/>
                </a:lnTo>
                <a:cubicBezTo>
                  <a:pt x="18598" y="8836"/>
                  <a:pt x="18900" y="8617"/>
                  <a:pt x="18900" y="8345"/>
                </a:cubicBezTo>
                <a:cubicBezTo>
                  <a:pt x="18900" y="8200"/>
                  <a:pt x="18808" y="8072"/>
                  <a:pt x="18669" y="7982"/>
                </a:cubicBezTo>
                <a:lnTo>
                  <a:pt x="18673" y="7978"/>
                </a:lnTo>
                <a:lnTo>
                  <a:pt x="14980" y="4909"/>
                </a:lnTo>
                <a:lnTo>
                  <a:pt x="16200" y="4909"/>
                </a:lnTo>
                <a:cubicBezTo>
                  <a:pt x="16573" y="4909"/>
                  <a:pt x="16875" y="4690"/>
                  <a:pt x="16875" y="4418"/>
                </a:cubicBezTo>
                <a:cubicBezTo>
                  <a:pt x="16875" y="4283"/>
                  <a:pt x="16800" y="4160"/>
                  <a:pt x="16677" y="4071"/>
                </a:cubicBezTo>
                <a:lnTo>
                  <a:pt x="11277" y="144"/>
                </a:lnTo>
                <a:cubicBezTo>
                  <a:pt x="11155" y="55"/>
                  <a:pt x="10986" y="0"/>
                  <a:pt x="10800" y="0"/>
                </a:cubicBezTo>
                <a:cubicBezTo>
                  <a:pt x="10614" y="0"/>
                  <a:pt x="10445" y="55"/>
                  <a:pt x="10323" y="144"/>
                </a:cubicBezTo>
                <a:lnTo>
                  <a:pt x="4923" y="4071"/>
                </a:lnTo>
                <a:cubicBezTo>
                  <a:pt x="4801" y="4160"/>
                  <a:pt x="4725" y="4283"/>
                  <a:pt x="4725" y="4418"/>
                </a:cubicBezTo>
                <a:cubicBezTo>
                  <a:pt x="4725" y="4690"/>
                  <a:pt x="5028" y="4909"/>
                  <a:pt x="5400" y="4909"/>
                </a:cubicBezTo>
                <a:lnTo>
                  <a:pt x="6619" y="4909"/>
                </a:lnTo>
                <a:lnTo>
                  <a:pt x="2927" y="7978"/>
                </a:lnTo>
                <a:lnTo>
                  <a:pt x="2931" y="7982"/>
                </a:lnTo>
                <a:cubicBezTo>
                  <a:pt x="2792" y="8072"/>
                  <a:pt x="2700" y="8200"/>
                  <a:pt x="2700" y="8345"/>
                </a:cubicBezTo>
                <a:cubicBezTo>
                  <a:pt x="2700" y="8617"/>
                  <a:pt x="3003" y="8836"/>
                  <a:pt x="3375" y="8836"/>
                </a:cubicBezTo>
                <a:lnTo>
                  <a:pt x="4725" y="8836"/>
                </a:lnTo>
                <a:lnTo>
                  <a:pt x="1485" y="11978"/>
                </a:lnTo>
                <a:lnTo>
                  <a:pt x="1494" y="11983"/>
                </a:lnTo>
                <a:cubicBezTo>
                  <a:pt x="1409" y="12066"/>
                  <a:pt x="1350" y="12162"/>
                  <a:pt x="1350" y="12273"/>
                </a:cubicBezTo>
                <a:cubicBezTo>
                  <a:pt x="1350" y="12544"/>
                  <a:pt x="1653" y="12764"/>
                  <a:pt x="2025" y="12764"/>
                </a:cubicBezTo>
                <a:lnTo>
                  <a:pt x="3533" y="12764"/>
                </a:lnTo>
                <a:lnTo>
                  <a:pt x="96" y="16929"/>
                </a:lnTo>
                <a:lnTo>
                  <a:pt x="106" y="16933"/>
                </a:lnTo>
                <a:cubicBezTo>
                  <a:pt x="44" y="17007"/>
                  <a:pt x="0" y="17089"/>
                  <a:pt x="0" y="17182"/>
                </a:cubicBezTo>
                <a:cubicBezTo>
                  <a:pt x="0" y="17453"/>
                  <a:pt x="303" y="17673"/>
                  <a:pt x="675" y="17673"/>
                </a:cubicBezTo>
                <a:lnTo>
                  <a:pt x="8100" y="17673"/>
                </a:lnTo>
                <a:lnTo>
                  <a:pt x="8100" y="21109"/>
                </a:lnTo>
                <a:cubicBezTo>
                  <a:pt x="8100" y="21380"/>
                  <a:pt x="8403" y="21600"/>
                  <a:pt x="8775" y="21600"/>
                </a:cubicBezTo>
                <a:lnTo>
                  <a:pt x="12825" y="21600"/>
                </a:lnTo>
                <a:cubicBezTo>
                  <a:pt x="13198" y="21600"/>
                  <a:pt x="13500" y="21380"/>
                  <a:pt x="13500" y="21109"/>
                </a:cubicBezTo>
                <a:lnTo>
                  <a:pt x="13500" y="17673"/>
                </a:lnTo>
                <a:lnTo>
                  <a:pt x="20925" y="17673"/>
                </a:lnTo>
                <a:cubicBezTo>
                  <a:pt x="21298" y="17673"/>
                  <a:pt x="21600" y="17453"/>
                  <a:pt x="21600" y="17182"/>
                </a:cubicBezTo>
                <a:cubicBezTo>
                  <a:pt x="21600" y="17089"/>
                  <a:pt x="21555" y="17007"/>
                  <a:pt x="21494" y="16933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7" name="Shape 2783"/>
          <p:cNvSpPr/>
          <p:nvPr/>
        </p:nvSpPr>
        <p:spPr>
          <a:xfrm>
            <a:off x="11780776" y="4209624"/>
            <a:ext cx="1034275" cy="89323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15855"/>
                </a:moveTo>
                <a:lnTo>
                  <a:pt x="1633" y="10800"/>
                </a:lnTo>
                <a:lnTo>
                  <a:pt x="4615" y="9156"/>
                </a:lnTo>
                <a:lnTo>
                  <a:pt x="10589" y="12450"/>
                </a:lnTo>
                <a:lnTo>
                  <a:pt x="10591" y="12446"/>
                </a:lnTo>
                <a:cubicBezTo>
                  <a:pt x="10654" y="12482"/>
                  <a:pt x="10724" y="12505"/>
                  <a:pt x="10800" y="12505"/>
                </a:cubicBezTo>
                <a:cubicBezTo>
                  <a:pt x="10876" y="12505"/>
                  <a:pt x="10946" y="12482"/>
                  <a:pt x="11009" y="12446"/>
                </a:cubicBezTo>
                <a:lnTo>
                  <a:pt x="11011" y="12450"/>
                </a:lnTo>
                <a:lnTo>
                  <a:pt x="16985" y="9156"/>
                </a:lnTo>
                <a:lnTo>
                  <a:pt x="19967" y="10800"/>
                </a:lnTo>
                <a:cubicBezTo>
                  <a:pt x="19967" y="10800"/>
                  <a:pt x="10800" y="15855"/>
                  <a:pt x="10800" y="15855"/>
                </a:cubicBezTo>
                <a:close/>
                <a:moveTo>
                  <a:pt x="19967" y="15347"/>
                </a:moveTo>
                <a:lnTo>
                  <a:pt x="10800" y="20402"/>
                </a:lnTo>
                <a:lnTo>
                  <a:pt x="1633" y="15347"/>
                </a:lnTo>
                <a:lnTo>
                  <a:pt x="4615" y="13703"/>
                </a:lnTo>
                <a:lnTo>
                  <a:pt x="10589" y="16997"/>
                </a:lnTo>
                <a:lnTo>
                  <a:pt x="10591" y="16994"/>
                </a:lnTo>
                <a:cubicBezTo>
                  <a:pt x="10654" y="17029"/>
                  <a:pt x="10724" y="17053"/>
                  <a:pt x="10800" y="17053"/>
                </a:cubicBezTo>
                <a:cubicBezTo>
                  <a:pt x="10876" y="17053"/>
                  <a:pt x="10946" y="17029"/>
                  <a:pt x="11009" y="16994"/>
                </a:cubicBezTo>
                <a:lnTo>
                  <a:pt x="11011" y="16997"/>
                </a:lnTo>
                <a:lnTo>
                  <a:pt x="16985" y="13703"/>
                </a:lnTo>
                <a:cubicBezTo>
                  <a:pt x="16985" y="13703"/>
                  <a:pt x="19967" y="15347"/>
                  <a:pt x="19967" y="15347"/>
                </a:cubicBezTo>
                <a:close/>
                <a:moveTo>
                  <a:pt x="1633" y="6253"/>
                </a:moveTo>
                <a:lnTo>
                  <a:pt x="10800" y="1198"/>
                </a:lnTo>
                <a:lnTo>
                  <a:pt x="19967" y="6253"/>
                </a:lnTo>
                <a:lnTo>
                  <a:pt x="10800" y="11307"/>
                </a:lnTo>
                <a:cubicBezTo>
                  <a:pt x="10800" y="11307"/>
                  <a:pt x="1633" y="6253"/>
                  <a:pt x="1633" y="6253"/>
                </a:cubicBezTo>
                <a:close/>
                <a:moveTo>
                  <a:pt x="21600" y="10800"/>
                </a:moveTo>
                <a:cubicBezTo>
                  <a:pt x="21600" y="10574"/>
                  <a:pt x="21484" y="10383"/>
                  <a:pt x="21319" y="10290"/>
                </a:cubicBezTo>
                <a:lnTo>
                  <a:pt x="21320" y="10287"/>
                </a:lnTo>
                <a:lnTo>
                  <a:pt x="18127" y="8526"/>
                </a:lnTo>
                <a:lnTo>
                  <a:pt x="21320" y="6766"/>
                </a:lnTo>
                <a:lnTo>
                  <a:pt x="21319" y="6762"/>
                </a:lnTo>
                <a:cubicBezTo>
                  <a:pt x="21484" y="6671"/>
                  <a:pt x="21600" y="6479"/>
                  <a:pt x="21600" y="6253"/>
                </a:cubicBezTo>
                <a:cubicBezTo>
                  <a:pt x="21600" y="6027"/>
                  <a:pt x="21484" y="5835"/>
                  <a:pt x="21319" y="5743"/>
                </a:cubicBezTo>
                <a:lnTo>
                  <a:pt x="21320" y="5740"/>
                </a:lnTo>
                <a:lnTo>
                  <a:pt x="11011" y="56"/>
                </a:lnTo>
                <a:lnTo>
                  <a:pt x="11009" y="59"/>
                </a:lnTo>
                <a:cubicBezTo>
                  <a:pt x="10946" y="23"/>
                  <a:pt x="10876" y="0"/>
                  <a:pt x="10800" y="0"/>
                </a:cubicBezTo>
                <a:cubicBezTo>
                  <a:pt x="10724" y="0"/>
                  <a:pt x="10654" y="23"/>
                  <a:pt x="10591" y="59"/>
                </a:cubicBezTo>
                <a:lnTo>
                  <a:pt x="10589" y="56"/>
                </a:lnTo>
                <a:lnTo>
                  <a:pt x="280" y="5740"/>
                </a:lnTo>
                <a:lnTo>
                  <a:pt x="281" y="5743"/>
                </a:lnTo>
                <a:cubicBezTo>
                  <a:pt x="116" y="5835"/>
                  <a:pt x="0" y="6027"/>
                  <a:pt x="0" y="6253"/>
                </a:cubicBezTo>
                <a:cubicBezTo>
                  <a:pt x="0" y="6479"/>
                  <a:pt x="116" y="6671"/>
                  <a:pt x="281" y="6762"/>
                </a:cubicBezTo>
                <a:lnTo>
                  <a:pt x="280" y="6766"/>
                </a:lnTo>
                <a:lnTo>
                  <a:pt x="3473" y="8526"/>
                </a:lnTo>
                <a:lnTo>
                  <a:pt x="280" y="10287"/>
                </a:lnTo>
                <a:lnTo>
                  <a:pt x="281" y="10290"/>
                </a:lnTo>
                <a:cubicBezTo>
                  <a:pt x="116" y="10383"/>
                  <a:pt x="0" y="10574"/>
                  <a:pt x="0" y="10800"/>
                </a:cubicBezTo>
                <a:cubicBezTo>
                  <a:pt x="0" y="11026"/>
                  <a:pt x="116" y="11218"/>
                  <a:pt x="281" y="11310"/>
                </a:cubicBezTo>
                <a:lnTo>
                  <a:pt x="280" y="11313"/>
                </a:lnTo>
                <a:lnTo>
                  <a:pt x="3473" y="13074"/>
                </a:lnTo>
                <a:lnTo>
                  <a:pt x="280" y="14834"/>
                </a:lnTo>
                <a:lnTo>
                  <a:pt x="281" y="14838"/>
                </a:lnTo>
                <a:cubicBezTo>
                  <a:pt x="116" y="14930"/>
                  <a:pt x="0" y="15121"/>
                  <a:pt x="0" y="15347"/>
                </a:cubicBezTo>
                <a:cubicBezTo>
                  <a:pt x="0" y="15574"/>
                  <a:pt x="116" y="15765"/>
                  <a:pt x="281" y="15857"/>
                </a:cubicBezTo>
                <a:lnTo>
                  <a:pt x="280" y="15860"/>
                </a:lnTo>
                <a:lnTo>
                  <a:pt x="10589" y="21544"/>
                </a:lnTo>
                <a:lnTo>
                  <a:pt x="10591" y="21541"/>
                </a:lnTo>
                <a:cubicBezTo>
                  <a:pt x="10654" y="21577"/>
                  <a:pt x="10724" y="21600"/>
                  <a:pt x="10800" y="21600"/>
                </a:cubicBezTo>
                <a:cubicBezTo>
                  <a:pt x="10876" y="21600"/>
                  <a:pt x="10946" y="21577"/>
                  <a:pt x="11009" y="21541"/>
                </a:cubicBezTo>
                <a:lnTo>
                  <a:pt x="11011" y="21544"/>
                </a:lnTo>
                <a:lnTo>
                  <a:pt x="21320" y="15860"/>
                </a:lnTo>
                <a:lnTo>
                  <a:pt x="21319" y="15857"/>
                </a:lnTo>
                <a:cubicBezTo>
                  <a:pt x="21484" y="15765"/>
                  <a:pt x="21600" y="15574"/>
                  <a:pt x="21600" y="15347"/>
                </a:cubicBezTo>
                <a:cubicBezTo>
                  <a:pt x="21600" y="15121"/>
                  <a:pt x="21484" y="14930"/>
                  <a:pt x="21319" y="14838"/>
                </a:cubicBezTo>
                <a:lnTo>
                  <a:pt x="21320" y="14834"/>
                </a:lnTo>
                <a:lnTo>
                  <a:pt x="18127" y="13074"/>
                </a:lnTo>
                <a:lnTo>
                  <a:pt x="21320" y="11313"/>
                </a:lnTo>
                <a:lnTo>
                  <a:pt x="21319" y="11310"/>
                </a:lnTo>
                <a:cubicBezTo>
                  <a:pt x="21484" y="11218"/>
                  <a:pt x="21600" y="11026"/>
                  <a:pt x="21600" y="108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8" name="Shape 2785"/>
          <p:cNvSpPr/>
          <p:nvPr/>
        </p:nvSpPr>
        <p:spPr>
          <a:xfrm>
            <a:off x="11772040" y="7149686"/>
            <a:ext cx="1034275" cy="8462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691" y="20400"/>
                </a:moveTo>
                <a:cubicBezTo>
                  <a:pt x="14522" y="20400"/>
                  <a:pt x="12764" y="18251"/>
                  <a:pt x="12764" y="15600"/>
                </a:cubicBezTo>
                <a:cubicBezTo>
                  <a:pt x="12764" y="12949"/>
                  <a:pt x="14522" y="10800"/>
                  <a:pt x="16691" y="10800"/>
                </a:cubicBezTo>
                <a:cubicBezTo>
                  <a:pt x="18860" y="10800"/>
                  <a:pt x="20618" y="12949"/>
                  <a:pt x="20618" y="15600"/>
                </a:cubicBezTo>
                <a:cubicBezTo>
                  <a:pt x="20618" y="18251"/>
                  <a:pt x="18860" y="20400"/>
                  <a:pt x="16691" y="20400"/>
                </a:cubicBezTo>
                <a:moveTo>
                  <a:pt x="12762" y="3393"/>
                </a:moveTo>
                <a:lnTo>
                  <a:pt x="12781" y="3388"/>
                </a:lnTo>
                <a:cubicBezTo>
                  <a:pt x="12870" y="2164"/>
                  <a:pt x="13702" y="1200"/>
                  <a:pt x="14727" y="1200"/>
                </a:cubicBezTo>
                <a:cubicBezTo>
                  <a:pt x="15521" y="1200"/>
                  <a:pt x="16202" y="1779"/>
                  <a:pt x="16511" y="2609"/>
                </a:cubicBezTo>
                <a:lnTo>
                  <a:pt x="16509" y="2609"/>
                </a:lnTo>
                <a:lnTo>
                  <a:pt x="19162" y="10421"/>
                </a:lnTo>
                <a:cubicBezTo>
                  <a:pt x="18436" y="9902"/>
                  <a:pt x="17593" y="9600"/>
                  <a:pt x="16691" y="9600"/>
                </a:cubicBezTo>
                <a:cubicBezTo>
                  <a:pt x="15082" y="9600"/>
                  <a:pt x="13658" y="10550"/>
                  <a:pt x="12763" y="12012"/>
                </a:cubicBezTo>
                <a:cubicBezTo>
                  <a:pt x="12763" y="12012"/>
                  <a:pt x="12762" y="3393"/>
                  <a:pt x="12762" y="3393"/>
                </a:cubicBezTo>
                <a:close/>
                <a:moveTo>
                  <a:pt x="11782" y="13200"/>
                </a:moveTo>
                <a:lnTo>
                  <a:pt x="9818" y="13200"/>
                </a:lnTo>
                <a:lnTo>
                  <a:pt x="9818" y="4800"/>
                </a:lnTo>
                <a:lnTo>
                  <a:pt x="11782" y="4800"/>
                </a:lnTo>
                <a:cubicBezTo>
                  <a:pt x="11782" y="4800"/>
                  <a:pt x="11782" y="13200"/>
                  <a:pt x="11782" y="13200"/>
                </a:cubicBezTo>
                <a:close/>
                <a:moveTo>
                  <a:pt x="11782" y="15600"/>
                </a:moveTo>
                <a:lnTo>
                  <a:pt x="9818" y="15600"/>
                </a:lnTo>
                <a:lnTo>
                  <a:pt x="9818" y="14400"/>
                </a:lnTo>
                <a:lnTo>
                  <a:pt x="11782" y="14400"/>
                </a:lnTo>
                <a:cubicBezTo>
                  <a:pt x="11782" y="14400"/>
                  <a:pt x="11782" y="15600"/>
                  <a:pt x="11782" y="15600"/>
                </a:cubicBezTo>
                <a:close/>
                <a:moveTo>
                  <a:pt x="8837" y="12012"/>
                </a:moveTo>
                <a:cubicBezTo>
                  <a:pt x="7942" y="10550"/>
                  <a:pt x="6518" y="9600"/>
                  <a:pt x="4909" y="9600"/>
                </a:cubicBezTo>
                <a:cubicBezTo>
                  <a:pt x="4007" y="9600"/>
                  <a:pt x="3164" y="9902"/>
                  <a:pt x="2438" y="10421"/>
                </a:cubicBezTo>
                <a:lnTo>
                  <a:pt x="5091" y="2609"/>
                </a:lnTo>
                <a:lnTo>
                  <a:pt x="5089" y="2609"/>
                </a:lnTo>
                <a:cubicBezTo>
                  <a:pt x="5398" y="1779"/>
                  <a:pt x="6079" y="1200"/>
                  <a:pt x="6873" y="1200"/>
                </a:cubicBezTo>
                <a:cubicBezTo>
                  <a:pt x="7898" y="1200"/>
                  <a:pt x="8730" y="2164"/>
                  <a:pt x="8819" y="3388"/>
                </a:cubicBezTo>
                <a:lnTo>
                  <a:pt x="8838" y="3393"/>
                </a:lnTo>
                <a:cubicBezTo>
                  <a:pt x="8838" y="3393"/>
                  <a:pt x="8837" y="12012"/>
                  <a:pt x="8837" y="12012"/>
                </a:cubicBezTo>
                <a:close/>
                <a:moveTo>
                  <a:pt x="4909" y="20400"/>
                </a:moveTo>
                <a:cubicBezTo>
                  <a:pt x="2740" y="20400"/>
                  <a:pt x="982" y="18251"/>
                  <a:pt x="982" y="15600"/>
                </a:cubicBezTo>
                <a:cubicBezTo>
                  <a:pt x="982" y="12949"/>
                  <a:pt x="2740" y="10800"/>
                  <a:pt x="4909" y="10800"/>
                </a:cubicBezTo>
                <a:cubicBezTo>
                  <a:pt x="7078" y="10800"/>
                  <a:pt x="8836" y="12949"/>
                  <a:pt x="8836" y="15600"/>
                </a:cubicBezTo>
                <a:cubicBezTo>
                  <a:pt x="8836" y="18251"/>
                  <a:pt x="7078" y="20400"/>
                  <a:pt x="4909" y="20400"/>
                </a:cubicBezTo>
                <a:moveTo>
                  <a:pt x="21102" y="12980"/>
                </a:moveTo>
                <a:lnTo>
                  <a:pt x="17504" y="2400"/>
                </a:lnTo>
                <a:lnTo>
                  <a:pt x="17493" y="2402"/>
                </a:lnTo>
                <a:cubicBezTo>
                  <a:pt x="17088" y="1006"/>
                  <a:pt x="16009" y="0"/>
                  <a:pt x="14727" y="0"/>
                </a:cubicBezTo>
                <a:cubicBezTo>
                  <a:pt x="13101" y="0"/>
                  <a:pt x="11782" y="1612"/>
                  <a:pt x="11782" y="3600"/>
                </a:cubicBezTo>
                <a:lnTo>
                  <a:pt x="9818" y="3600"/>
                </a:lnTo>
                <a:cubicBezTo>
                  <a:pt x="9818" y="1612"/>
                  <a:pt x="8499" y="0"/>
                  <a:pt x="6873" y="0"/>
                </a:cubicBezTo>
                <a:cubicBezTo>
                  <a:pt x="5592" y="0"/>
                  <a:pt x="4512" y="1006"/>
                  <a:pt x="4107" y="2402"/>
                </a:cubicBezTo>
                <a:lnTo>
                  <a:pt x="4096" y="2400"/>
                </a:lnTo>
                <a:lnTo>
                  <a:pt x="498" y="12980"/>
                </a:lnTo>
                <a:cubicBezTo>
                  <a:pt x="182" y="13772"/>
                  <a:pt x="0" y="14659"/>
                  <a:pt x="0" y="15600"/>
                </a:cubicBezTo>
                <a:cubicBezTo>
                  <a:pt x="0" y="18914"/>
                  <a:pt x="2198" y="21600"/>
                  <a:pt x="4909" y="21600"/>
                </a:cubicBezTo>
                <a:cubicBezTo>
                  <a:pt x="7284" y="21600"/>
                  <a:pt x="9265" y="19539"/>
                  <a:pt x="9719" y="16800"/>
                </a:cubicBezTo>
                <a:lnTo>
                  <a:pt x="11881" y="16800"/>
                </a:lnTo>
                <a:cubicBezTo>
                  <a:pt x="12335" y="19539"/>
                  <a:pt x="14316" y="21600"/>
                  <a:pt x="16691" y="21600"/>
                </a:cubicBezTo>
                <a:cubicBezTo>
                  <a:pt x="19402" y="21600"/>
                  <a:pt x="21600" y="18914"/>
                  <a:pt x="21600" y="15600"/>
                </a:cubicBezTo>
                <a:cubicBezTo>
                  <a:pt x="21600" y="14659"/>
                  <a:pt x="21418" y="13772"/>
                  <a:pt x="21102" y="12980"/>
                </a:cubicBezTo>
                <a:moveTo>
                  <a:pt x="16691" y="12000"/>
                </a:moveTo>
                <a:cubicBezTo>
                  <a:pt x="15064" y="12000"/>
                  <a:pt x="13745" y="13612"/>
                  <a:pt x="13745" y="15600"/>
                </a:cubicBezTo>
                <a:cubicBezTo>
                  <a:pt x="13745" y="15932"/>
                  <a:pt x="13965" y="16200"/>
                  <a:pt x="14236" y="16200"/>
                </a:cubicBezTo>
                <a:cubicBezTo>
                  <a:pt x="14508" y="16200"/>
                  <a:pt x="14727" y="15932"/>
                  <a:pt x="14727" y="15600"/>
                </a:cubicBezTo>
                <a:cubicBezTo>
                  <a:pt x="14727" y="14275"/>
                  <a:pt x="15606" y="13200"/>
                  <a:pt x="16691" y="13200"/>
                </a:cubicBezTo>
                <a:cubicBezTo>
                  <a:pt x="16962" y="13200"/>
                  <a:pt x="17182" y="12932"/>
                  <a:pt x="17182" y="12600"/>
                </a:cubicBezTo>
                <a:cubicBezTo>
                  <a:pt x="17182" y="12268"/>
                  <a:pt x="16962" y="12000"/>
                  <a:pt x="16691" y="12000"/>
                </a:cubicBezTo>
                <a:moveTo>
                  <a:pt x="4909" y="12000"/>
                </a:moveTo>
                <a:cubicBezTo>
                  <a:pt x="3282" y="12000"/>
                  <a:pt x="1964" y="13612"/>
                  <a:pt x="1964" y="15600"/>
                </a:cubicBezTo>
                <a:cubicBezTo>
                  <a:pt x="1964" y="15932"/>
                  <a:pt x="2183" y="16200"/>
                  <a:pt x="2455" y="16200"/>
                </a:cubicBezTo>
                <a:cubicBezTo>
                  <a:pt x="2726" y="16200"/>
                  <a:pt x="2945" y="15932"/>
                  <a:pt x="2945" y="15600"/>
                </a:cubicBezTo>
                <a:cubicBezTo>
                  <a:pt x="2945" y="14275"/>
                  <a:pt x="3825" y="13200"/>
                  <a:pt x="4909" y="13200"/>
                </a:cubicBezTo>
                <a:cubicBezTo>
                  <a:pt x="5180" y="13200"/>
                  <a:pt x="5400" y="12932"/>
                  <a:pt x="5400" y="12600"/>
                </a:cubicBezTo>
                <a:cubicBezTo>
                  <a:pt x="5400" y="12268"/>
                  <a:pt x="5180" y="12000"/>
                  <a:pt x="4909" y="12000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9" name="Shape 2787"/>
          <p:cNvSpPr/>
          <p:nvPr/>
        </p:nvSpPr>
        <p:spPr>
          <a:xfrm>
            <a:off x="14441286" y="5734756"/>
            <a:ext cx="1033635" cy="10343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086" h="21600" extrusionOk="0">
                <a:moveTo>
                  <a:pt x="11502" y="10309"/>
                </a:moveTo>
                <a:cubicBezTo>
                  <a:pt x="11767" y="10309"/>
                  <a:pt x="11981" y="10090"/>
                  <a:pt x="11981" y="9818"/>
                </a:cubicBezTo>
                <a:cubicBezTo>
                  <a:pt x="11981" y="9547"/>
                  <a:pt x="11767" y="9327"/>
                  <a:pt x="11502" y="9327"/>
                </a:cubicBezTo>
                <a:cubicBezTo>
                  <a:pt x="11237" y="9327"/>
                  <a:pt x="11022" y="9547"/>
                  <a:pt x="11022" y="9818"/>
                </a:cubicBezTo>
                <a:cubicBezTo>
                  <a:pt x="11022" y="10090"/>
                  <a:pt x="11237" y="10309"/>
                  <a:pt x="11502" y="10309"/>
                </a:cubicBezTo>
                <a:moveTo>
                  <a:pt x="15818" y="4909"/>
                </a:moveTo>
                <a:cubicBezTo>
                  <a:pt x="16083" y="4909"/>
                  <a:pt x="16297" y="5129"/>
                  <a:pt x="16297" y="5400"/>
                </a:cubicBezTo>
                <a:cubicBezTo>
                  <a:pt x="16297" y="5672"/>
                  <a:pt x="16083" y="5891"/>
                  <a:pt x="15818" y="5891"/>
                </a:cubicBezTo>
                <a:cubicBezTo>
                  <a:pt x="15553" y="5891"/>
                  <a:pt x="15338" y="5672"/>
                  <a:pt x="15338" y="5400"/>
                </a:cubicBezTo>
                <a:cubicBezTo>
                  <a:pt x="15338" y="5129"/>
                  <a:pt x="15553" y="4909"/>
                  <a:pt x="15818" y="4909"/>
                </a:cubicBezTo>
                <a:moveTo>
                  <a:pt x="15818" y="6873"/>
                </a:moveTo>
                <a:cubicBezTo>
                  <a:pt x="16612" y="6873"/>
                  <a:pt x="17256" y="6213"/>
                  <a:pt x="17256" y="5400"/>
                </a:cubicBezTo>
                <a:cubicBezTo>
                  <a:pt x="17256" y="4587"/>
                  <a:pt x="16612" y="3928"/>
                  <a:pt x="15818" y="3928"/>
                </a:cubicBezTo>
                <a:cubicBezTo>
                  <a:pt x="15023" y="3928"/>
                  <a:pt x="14379" y="4587"/>
                  <a:pt x="14379" y="5400"/>
                </a:cubicBezTo>
                <a:cubicBezTo>
                  <a:pt x="14379" y="6213"/>
                  <a:pt x="15023" y="6873"/>
                  <a:pt x="15818" y="6873"/>
                </a:cubicBezTo>
                <a:moveTo>
                  <a:pt x="12941" y="11782"/>
                </a:moveTo>
                <a:cubicBezTo>
                  <a:pt x="13206" y="11782"/>
                  <a:pt x="13420" y="11562"/>
                  <a:pt x="13420" y="11291"/>
                </a:cubicBezTo>
                <a:cubicBezTo>
                  <a:pt x="13420" y="11020"/>
                  <a:pt x="13206" y="10800"/>
                  <a:pt x="12941" y="10800"/>
                </a:cubicBezTo>
                <a:cubicBezTo>
                  <a:pt x="12675" y="10800"/>
                  <a:pt x="12461" y="11020"/>
                  <a:pt x="12461" y="11291"/>
                </a:cubicBezTo>
                <a:cubicBezTo>
                  <a:pt x="12461" y="11562"/>
                  <a:pt x="12675" y="11782"/>
                  <a:pt x="12941" y="11782"/>
                </a:cubicBezTo>
                <a:moveTo>
                  <a:pt x="10063" y="7855"/>
                </a:moveTo>
                <a:cubicBezTo>
                  <a:pt x="9798" y="7855"/>
                  <a:pt x="9584" y="8074"/>
                  <a:pt x="9584" y="8346"/>
                </a:cubicBezTo>
                <a:cubicBezTo>
                  <a:pt x="9584" y="8617"/>
                  <a:pt x="9798" y="8836"/>
                  <a:pt x="10063" y="8836"/>
                </a:cubicBezTo>
                <a:cubicBezTo>
                  <a:pt x="10328" y="8836"/>
                  <a:pt x="10543" y="8617"/>
                  <a:pt x="10543" y="8346"/>
                </a:cubicBezTo>
                <a:cubicBezTo>
                  <a:pt x="10543" y="8074"/>
                  <a:pt x="10328" y="7855"/>
                  <a:pt x="10063" y="7855"/>
                </a:cubicBezTo>
                <a:moveTo>
                  <a:pt x="1718" y="19842"/>
                </a:moveTo>
                <a:lnTo>
                  <a:pt x="3451" y="15392"/>
                </a:lnTo>
                <a:cubicBezTo>
                  <a:pt x="3684" y="15834"/>
                  <a:pt x="3973" y="16253"/>
                  <a:pt x="4312" y="16642"/>
                </a:cubicBezTo>
                <a:cubicBezTo>
                  <a:pt x="4824" y="17230"/>
                  <a:pt x="5418" y="17711"/>
                  <a:pt x="6061" y="18068"/>
                </a:cubicBezTo>
                <a:cubicBezTo>
                  <a:pt x="6061" y="18068"/>
                  <a:pt x="1718" y="19842"/>
                  <a:pt x="1718" y="19842"/>
                </a:cubicBezTo>
                <a:close/>
                <a:moveTo>
                  <a:pt x="3717" y="12060"/>
                </a:moveTo>
                <a:lnTo>
                  <a:pt x="0" y="21600"/>
                </a:lnTo>
                <a:lnTo>
                  <a:pt x="9319" y="17795"/>
                </a:lnTo>
                <a:cubicBezTo>
                  <a:pt x="9153" y="17815"/>
                  <a:pt x="8987" y="17824"/>
                  <a:pt x="8822" y="17824"/>
                </a:cubicBezTo>
                <a:cubicBezTo>
                  <a:pt x="5971" y="17824"/>
                  <a:pt x="3389" y="15002"/>
                  <a:pt x="3717" y="12060"/>
                </a:cubicBezTo>
                <a:moveTo>
                  <a:pt x="16115" y="10657"/>
                </a:moveTo>
                <a:cubicBezTo>
                  <a:pt x="15925" y="10851"/>
                  <a:pt x="15627" y="11171"/>
                  <a:pt x="15280" y="11542"/>
                </a:cubicBezTo>
                <a:cubicBezTo>
                  <a:pt x="14662" y="12204"/>
                  <a:pt x="13712" y="13221"/>
                  <a:pt x="13147" y="13753"/>
                </a:cubicBezTo>
                <a:lnTo>
                  <a:pt x="7665" y="8141"/>
                </a:lnTo>
                <a:cubicBezTo>
                  <a:pt x="8185" y="7563"/>
                  <a:pt x="9179" y="6590"/>
                  <a:pt x="9825" y="5958"/>
                </a:cubicBezTo>
                <a:cubicBezTo>
                  <a:pt x="10188" y="5603"/>
                  <a:pt x="10500" y="5298"/>
                  <a:pt x="10690" y="5103"/>
                </a:cubicBezTo>
                <a:cubicBezTo>
                  <a:pt x="13284" y="2447"/>
                  <a:pt x="18271" y="993"/>
                  <a:pt x="20136" y="982"/>
                </a:cubicBezTo>
                <a:cubicBezTo>
                  <a:pt x="20132" y="2572"/>
                  <a:pt x="18824" y="7884"/>
                  <a:pt x="16115" y="10657"/>
                </a:cubicBezTo>
                <a:moveTo>
                  <a:pt x="12477" y="14563"/>
                </a:moveTo>
                <a:cubicBezTo>
                  <a:pt x="12127" y="15873"/>
                  <a:pt x="11665" y="17072"/>
                  <a:pt x="11154" y="18035"/>
                </a:cubicBezTo>
                <a:cubicBezTo>
                  <a:pt x="10943" y="17454"/>
                  <a:pt x="10642" y="16798"/>
                  <a:pt x="10214" y="16110"/>
                </a:cubicBezTo>
                <a:cubicBezTo>
                  <a:pt x="10035" y="15823"/>
                  <a:pt x="9728" y="15656"/>
                  <a:pt x="9405" y="15656"/>
                </a:cubicBezTo>
                <a:cubicBezTo>
                  <a:pt x="9329" y="15656"/>
                  <a:pt x="9252" y="15665"/>
                  <a:pt x="9176" y="15684"/>
                </a:cubicBezTo>
                <a:cubicBezTo>
                  <a:pt x="8990" y="15731"/>
                  <a:pt x="8799" y="15755"/>
                  <a:pt x="8610" y="15755"/>
                </a:cubicBezTo>
                <a:cubicBezTo>
                  <a:pt x="7905" y="15755"/>
                  <a:pt x="7217" y="15432"/>
                  <a:pt x="6621" y="14822"/>
                </a:cubicBezTo>
                <a:cubicBezTo>
                  <a:pt x="5861" y="14044"/>
                  <a:pt x="5561" y="13114"/>
                  <a:pt x="5779" y="12206"/>
                </a:cubicBezTo>
                <a:cubicBezTo>
                  <a:pt x="5877" y="11797"/>
                  <a:pt x="5709" y="11370"/>
                  <a:pt x="5363" y="11144"/>
                </a:cubicBezTo>
                <a:cubicBezTo>
                  <a:pt x="4690" y="10706"/>
                  <a:pt x="4050" y="10398"/>
                  <a:pt x="3482" y="10183"/>
                </a:cubicBezTo>
                <a:cubicBezTo>
                  <a:pt x="4423" y="9658"/>
                  <a:pt x="5594" y="9186"/>
                  <a:pt x="6874" y="8827"/>
                </a:cubicBezTo>
                <a:cubicBezTo>
                  <a:pt x="6900" y="8820"/>
                  <a:pt x="6921" y="8803"/>
                  <a:pt x="6946" y="8793"/>
                </a:cubicBezTo>
                <a:lnTo>
                  <a:pt x="12510" y="14490"/>
                </a:lnTo>
                <a:cubicBezTo>
                  <a:pt x="12501" y="14515"/>
                  <a:pt x="12484" y="14536"/>
                  <a:pt x="12477" y="14563"/>
                </a:cubicBezTo>
                <a:moveTo>
                  <a:pt x="20922" y="167"/>
                </a:moveTo>
                <a:cubicBezTo>
                  <a:pt x="20813" y="55"/>
                  <a:pt x="20545" y="0"/>
                  <a:pt x="20157" y="0"/>
                </a:cubicBezTo>
                <a:cubicBezTo>
                  <a:pt x="18131" y="0"/>
                  <a:pt x="12842" y="1511"/>
                  <a:pt x="10012" y="4409"/>
                </a:cubicBezTo>
                <a:cubicBezTo>
                  <a:pt x="9345" y="5092"/>
                  <a:pt x="7134" y="7175"/>
                  <a:pt x="6621" y="7880"/>
                </a:cubicBezTo>
                <a:cubicBezTo>
                  <a:pt x="4961" y="8346"/>
                  <a:pt x="2544" y="9277"/>
                  <a:pt x="1196" y="10657"/>
                </a:cubicBezTo>
                <a:cubicBezTo>
                  <a:pt x="1196" y="10657"/>
                  <a:pt x="2841" y="10663"/>
                  <a:pt x="4848" y="11972"/>
                </a:cubicBezTo>
                <a:cubicBezTo>
                  <a:pt x="4556" y="13190"/>
                  <a:pt x="4926" y="14475"/>
                  <a:pt x="5943" y="15516"/>
                </a:cubicBezTo>
                <a:cubicBezTo>
                  <a:pt x="6735" y="16327"/>
                  <a:pt x="7672" y="16737"/>
                  <a:pt x="8610" y="16737"/>
                </a:cubicBezTo>
                <a:cubicBezTo>
                  <a:pt x="8876" y="16737"/>
                  <a:pt x="9142" y="16704"/>
                  <a:pt x="9405" y="16637"/>
                </a:cubicBezTo>
                <a:cubicBezTo>
                  <a:pt x="10683" y="18692"/>
                  <a:pt x="10690" y="20376"/>
                  <a:pt x="10690" y="20376"/>
                </a:cubicBezTo>
                <a:cubicBezTo>
                  <a:pt x="12038" y="18996"/>
                  <a:pt x="12948" y="16521"/>
                  <a:pt x="13402" y="14822"/>
                </a:cubicBezTo>
                <a:cubicBezTo>
                  <a:pt x="14091" y="14297"/>
                  <a:pt x="16126" y="12034"/>
                  <a:pt x="16793" y="11351"/>
                </a:cubicBezTo>
                <a:cubicBezTo>
                  <a:pt x="20164" y="7900"/>
                  <a:pt x="21600" y="861"/>
                  <a:pt x="20922" y="167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81" tIns="38081" rIns="38081" bIns="38081" anchor="ctr"/>
          <a:lstStyle/>
          <a:p>
            <a:pPr defTabSz="456950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 b="1" dirty="0">
              <a:latin typeface="Roboto Bold" charset="0"/>
              <a:ea typeface="Roboto Bold" charset="0"/>
              <a:cs typeface="Roboto Bold" charset="0"/>
            </a:endParaRPr>
          </a:p>
        </p:txBody>
      </p:sp>
      <p:sp>
        <p:nvSpPr>
          <p:cNvPr id="46" name="Rectangle 45"/>
          <p:cNvSpPr>
            <a:spLocks/>
          </p:cNvSpPr>
          <p:nvPr/>
        </p:nvSpPr>
        <p:spPr bwMode="auto">
          <a:xfrm>
            <a:off x="8666773" y="731178"/>
            <a:ext cx="7056099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7998" b="1" spc="301" dirty="0">
                <a:solidFill>
                  <a:schemeClr val="accent2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ADVANTAGES</a:t>
            </a:r>
          </a:p>
        </p:txBody>
      </p:sp>
      <p:sp>
        <p:nvSpPr>
          <p:cNvPr id="51" name="Shape 2529">
            <a:extLst>
              <a:ext uri="{FF2B5EF4-FFF2-40B4-BE49-F238E27FC236}">
                <a16:creationId xmlns:a16="http://schemas.microsoft.com/office/drawing/2014/main" id="{77FC870B-4060-45C5-AF25-8C345C3F1CDF}"/>
              </a:ext>
            </a:extLst>
          </p:cNvPr>
          <p:cNvSpPr/>
          <p:nvPr/>
        </p:nvSpPr>
        <p:spPr>
          <a:xfrm>
            <a:off x="9219383" y="5668785"/>
            <a:ext cx="812420" cy="11170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475" y="15573"/>
                </a:moveTo>
                <a:lnTo>
                  <a:pt x="11475" y="16200"/>
                </a:lnTo>
                <a:cubicBezTo>
                  <a:pt x="11475" y="16471"/>
                  <a:pt x="11172" y="16691"/>
                  <a:pt x="10800" y="16691"/>
                </a:cubicBezTo>
                <a:cubicBezTo>
                  <a:pt x="10428" y="16691"/>
                  <a:pt x="10125" y="16471"/>
                  <a:pt x="10125" y="16200"/>
                </a:cubicBezTo>
                <a:lnTo>
                  <a:pt x="10125" y="15573"/>
                </a:lnTo>
                <a:cubicBezTo>
                  <a:pt x="9723" y="15403"/>
                  <a:pt x="9450" y="15090"/>
                  <a:pt x="9450" y="14727"/>
                </a:cubicBezTo>
                <a:cubicBezTo>
                  <a:pt x="9450" y="14185"/>
                  <a:pt x="10055" y="13745"/>
                  <a:pt x="10800" y="13745"/>
                </a:cubicBezTo>
                <a:cubicBezTo>
                  <a:pt x="11545" y="13745"/>
                  <a:pt x="12150" y="14185"/>
                  <a:pt x="12150" y="14727"/>
                </a:cubicBezTo>
                <a:cubicBezTo>
                  <a:pt x="12150" y="15090"/>
                  <a:pt x="11876" y="15403"/>
                  <a:pt x="11475" y="15573"/>
                </a:cubicBezTo>
                <a:moveTo>
                  <a:pt x="10800" y="12764"/>
                </a:moveTo>
                <a:cubicBezTo>
                  <a:pt x="9309" y="12764"/>
                  <a:pt x="8100" y="13643"/>
                  <a:pt x="8100" y="14727"/>
                </a:cubicBezTo>
                <a:cubicBezTo>
                  <a:pt x="8100" y="15232"/>
                  <a:pt x="8369" y="15686"/>
                  <a:pt x="8798" y="16034"/>
                </a:cubicBezTo>
                <a:cubicBezTo>
                  <a:pt x="8789" y="16089"/>
                  <a:pt x="8775" y="16143"/>
                  <a:pt x="8775" y="16200"/>
                </a:cubicBezTo>
                <a:cubicBezTo>
                  <a:pt x="8775" y="17014"/>
                  <a:pt x="9681" y="17673"/>
                  <a:pt x="10800" y="17673"/>
                </a:cubicBezTo>
                <a:cubicBezTo>
                  <a:pt x="11919" y="17673"/>
                  <a:pt x="12825" y="17014"/>
                  <a:pt x="12825" y="16200"/>
                </a:cubicBezTo>
                <a:cubicBezTo>
                  <a:pt x="12825" y="16143"/>
                  <a:pt x="12810" y="16089"/>
                  <a:pt x="12802" y="16034"/>
                </a:cubicBezTo>
                <a:cubicBezTo>
                  <a:pt x="13231" y="15687"/>
                  <a:pt x="13500" y="15232"/>
                  <a:pt x="13500" y="14727"/>
                </a:cubicBezTo>
                <a:cubicBezTo>
                  <a:pt x="13500" y="13643"/>
                  <a:pt x="12291" y="12764"/>
                  <a:pt x="10800" y="12764"/>
                </a:cubicBezTo>
                <a:moveTo>
                  <a:pt x="20250" y="19636"/>
                </a:moveTo>
                <a:cubicBezTo>
                  <a:pt x="20250" y="20179"/>
                  <a:pt x="19645" y="20618"/>
                  <a:pt x="18900" y="20618"/>
                </a:cubicBezTo>
                <a:lnTo>
                  <a:pt x="2700" y="20618"/>
                </a:lnTo>
                <a:cubicBezTo>
                  <a:pt x="1955" y="20618"/>
                  <a:pt x="1350" y="20179"/>
                  <a:pt x="1350" y="19636"/>
                </a:cubicBezTo>
                <a:lnTo>
                  <a:pt x="1350" y="10800"/>
                </a:lnTo>
                <a:cubicBezTo>
                  <a:pt x="1350" y="10258"/>
                  <a:pt x="1955" y="9818"/>
                  <a:pt x="2700" y="9818"/>
                </a:cubicBezTo>
                <a:lnTo>
                  <a:pt x="18900" y="9818"/>
                </a:lnTo>
                <a:cubicBezTo>
                  <a:pt x="19645" y="9818"/>
                  <a:pt x="20250" y="10258"/>
                  <a:pt x="20250" y="10800"/>
                </a:cubicBezTo>
                <a:cubicBezTo>
                  <a:pt x="20250" y="10800"/>
                  <a:pt x="20250" y="19636"/>
                  <a:pt x="20250" y="19636"/>
                </a:cubicBezTo>
                <a:close/>
                <a:moveTo>
                  <a:pt x="18900" y="8836"/>
                </a:moveTo>
                <a:lnTo>
                  <a:pt x="18900" y="5891"/>
                </a:lnTo>
                <a:cubicBezTo>
                  <a:pt x="18900" y="2638"/>
                  <a:pt x="15273" y="0"/>
                  <a:pt x="10800" y="0"/>
                </a:cubicBezTo>
                <a:cubicBezTo>
                  <a:pt x="6327" y="0"/>
                  <a:pt x="2700" y="2638"/>
                  <a:pt x="2700" y="5891"/>
                </a:cubicBezTo>
                <a:cubicBezTo>
                  <a:pt x="2700" y="6162"/>
                  <a:pt x="3003" y="6382"/>
                  <a:pt x="3375" y="6382"/>
                </a:cubicBezTo>
                <a:cubicBezTo>
                  <a:pt x="3747" y="6382"/>
                  <a:pt x="4050" y="6162"/>
                  <a:pt x="4050" y="5891"/>
                </a:cubicBezTo>
                <a:cubicBezTo>
                  <a:pt x="4050" y="3180"/>
                  <a:pt x="7072" y="982"/>
                  <a:pt x="10800" y="982"/>
                </a:cubicBezTo>
                <a:cubicBezTo>
                  <a:pt x="14528" y="982"/>
                  <a:pt x="17550" y="3180"/>
                  <a:pt x="17550" y="5891"/>
                </a:cubicBezTo>
                <a:lnTo>
                  <a:pt x="17550" y="8836"/>
                </a:lnTo>
                <a:lnTo>
                  <a:pt x="2700" y="8836"/>
                </a:lnTo>
                <a:cubicBezTo>
                  <a:pt x="1209" y="8836"/>
                  <a:pt x="0" y="9716"/>
                  <a:pt x="0" y="10800"/>
                </a:cubicBezTo>
                <a:lnTo>
                  <a:pt x="0" y="19636"/>
                </a:lnTo>
                <a:cubicBezTo>
                  <a:pt x="0" y="20721"/>
                  <a:pt x="1209" y="21600"/>
                  <a:pt x="2700" y="21600"/>
                </a:cubicBezTo>
                <a:lnTo>
                  <a:pt x="18900" y="21600"/>
                </a:lnTo>
                <a:cubicBezTo>
                  <a:pt x="20391" y="21600"/>
                  <a:pt x="21600" y="20721"/>
                  <a:pt x="21600" y="19636"/>
                </a:cubicBezTo>
                <a:lnTo>
                  <a:pt x="21600" y="10800"/>
                </a:lnTo>
                <a:cubicBezTo>
                  <a:pt x="21600" y="9716"/>
                  <a:pt x="20391" y="8836"/>
                  <a:pt x="18900" y="8836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  <p:sp>
        <p:nvSpPr>
          <p:cNvPr id="52" name="Shape 2611">
            <a:extLst>
              <a:ext uri="{FF2B5EF4-FFF2-40B4-BE49-F238E27FC236}">
                <a16:creationId xmlns:a16="http://schemas.microsoft.com/office/drawing/2014/main" id="{D5C89708-714E-4538-BC1B-8F3D4547FC63}"/>
              </a:ext>
            </a:extLst>
          </p:cNvPr>
          <p:cNvSpPr/>
          <p:nvPr/>
        </p:nvSpPr>
        <p:spPr>
          <a:xfrm>
            <a:off x="11688894" y="9925242"/>
            <a:ext cx="1209308" cy="10993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636" y="2161"/>
                </a:moveTo>
                <a:lnTo>
                  <a:pt x="13745" y="2161"/>
                </a:lnTo>
                <a:cubicBezTo>
                  <a:pt x="11782" y="2160"/>
                  <a:pt x="11782" y="0"/>
                  <a:pt x="9818" y="0"/>
                </a:cubicBezTo>
                <a:lnTo>
                  <a:pt x="5891" y="0"/>
                </a:lnTo>
                <a:cubicBezTo>
                  <a:pt x="4806" y="0"/>
                  <a:pt x="3927" y="967"/>
                  <a:pt x="3927" y="2161"/>
                </a:cubicBezTo>
                <a:lnTo>
                  <a:pt x="3927" y="2700"/>
                </a:lnTo>
                <a:cubicBezTo>
                  <a:pt x="3927" y="2999"/>
                  <a:pt x="4147" y="3240"/>
                  <a:pt x="4418" y="3240"/>
                </a:cubicBezTo>
                <a:cubicBezTo>
                  <a:pt x="4690" y="3240"/>
                  <a:pt x="4909" y="2999"/>
                  <a:pt x="4909" y="2700"/>
                </a:cubicBezTo>
                <a:lnTo>
                  <a:pt x="4909" y="2161"/>
                </a:lnTo>
                <a:cubicBezTo>
                  <a:pt x="4909" y="1564"/>
                  <a:pt x="5348" y="1080"/>
                  <a:pt x="5891" y="1080"/>
                </a:cubicBezTo>
                <a:lnTo>
                  <a:pt x="9818" y="1080"/>
                </a:lnTo>
                <a:cubicBezTo>
                  <a:pt x="11291" y="1080"/>
                  <a:pt x="11291" y="3239"/>
                  <a:pt x="13744" y="3240"/>
                </a:cubicBezTo>
                <a:lnTo>
                  <a:pt x="19636" y="3240"/>
                </a:lnTo>
                <a:cubicBezTo>
                  <a:pt x="20178" y="3240"/>
                  <a:pt x="20618" y="3724"/>
                  <a:pt x="20618" y="4321"/>
                </a:cubicBezTo>
                <a:lnTo>
                  <a:pt x="20618" y="15120"/>
                </a:lnTo>
                <a:cubicBezTo>
                  <a:pt x="20618" y="15717"/>
                  <a:pt x="20178" y="16200"/>
                  <a:pt x="19636" y="16200"/>
                </a:cubicBezTo>
                <a:lnTo>
                  <a:pt x="19145" y="16200"/>
                </a:lnTo>
                <a:cubicBezTo>
                  <a:pt x="18874" y="16200"/>
                  <a:pt x="18655" y="16442"/>
                  <a:pt x="18655" y="16740"/>
                </a:cubicBezTo>
                <a:cubicBezTo>
                  <a:pt x="18655" y="17039"/>
                  <a:pt x="18874" y="17280"/>
                  <a:pt x="19145" y="17280"/>
                </a:cubicBezTo>
                <a:lnTo>
                  <a:pt x="19636" y="17280"/>
                </a:lnTo>
                <a:cubicBezTo>
                  <a:pt x="20721" y="17280"/>
                  <a:pt x="21600" y="16314"/>
                  <a:pt x="21600" y="15120"/>
                </a:cubicBezTo>
                <a:lnTo>
                  <a:pt x="21600" y="4321"/>
                </a:lnTo>
                <a:cubicBezTo>
                  <a:pt x="21600" y="3127"/>
                  <a:pt x="20721" y="2161"/>
                  <a:pt x="19636" y="2161"/>
                </a:cubicBezTo>
                <a:moveTo>
                  <a:pt x="16691" y="9720"/>
                </a:moveTo>
                <a:lnTo>
                  <a:pt x="982" y="9720"/>
                </a:lnTo>
                <a:lnTo>
                  <a:pt x="982" y="6481"/>
                </a:lnTo>
                <a:cubicBezTo>
                  <a:pt x="982" y="5884"/>
                  <a:pt x="1421" y="5400"/>
                  <a:pt x="1964" y="5400"/>
                </a:cubicBezTo>
                <a:lnTo>
                  <a:pt x="5891" y="5400"/>
                </a:lnTo>
                <a:cubicBezTo>
                  <a:pt x="7364" y="5400"/>
                  <a:pt x="7364" y="7560"/>
                  <a:pt x="9818" y="7560"/>
                </a:cubicBezTo>
                <a:lnTo>
                  <a:pt x="15709" y="7560"/>
                </a:lnTo>
                <a:cubicBezTo>
                  <a:pt x="16251" y="7560"/>
                  <a:pt x="16691" y="8044"/>
                  <a:pt x="16691" y="8641"/>
                </a:cubicBezTo>
                <a:cubicBezTo>
                  <a:pt x="16691" y="8641"/>
                  <a:pt x="16691" y="9720"/>
                  <a:pt x="16691" y="9720"/>
                </a:cubicBezTo>
                <a:close/>
                <a:moveTo>
                  <a:pt x="16691" y="19440"/>
                </a:moveTo>
                <a:cubicBezTo>
                  <a:pt x="16691" y="20037"/>
                  <a:pt x="16251" y="20520"/>
                  <a:pt x="15709" y="20520"/>
                </a:cubicBezTo>
                <a:lnTo>
                  <a:pt x="1964" y="20520"/>
                </a:lnTo>
                <a:cubicBezTo>
                  <a:pt x="1421" y="20520"/>
                  <a:pt x="982" y="20037"/>
                  <a:pt x="982" y="19440"/>
                </a:cubicBezTo>
                <a:lnTo>
                  <a:pt x="982" y="10801"/>
                </a:lnTo>
                <a:lnTo>
                  <a:pt x="16691" y="10801"/>
                </a:lnTo>
                <a:cubicBezTo>
                  <a:pt x="16691" y="10801"/>
                  <a:pt x="16691" y="19440"/>
                  <a:pt x="16691" y="19440"/>
                </a:cubicBezTo>
                <a:close/>
                <a:moveTo>
                  <a:pt x="15709" y="6481"/>
                </a:moveTo>
                <a:lnTo>
                  <a:pt x="9818" y="6481"/>
                </a:lnTo>
                <a:cubicBezTo>
                  <a:pt x="7855" y="6480"/>
                  <a:pt x="7855" y="4320"/>
                  <a:pt x="5891" y="4320"/>
                </a:cubicBezTo>
                <a:lnTo>
                  <a:pt x="1964" y="4320"/>
                </a:lnTo>
                <a:cubicBezTo>
                  <a:pt x="879" y="4320"/>
                  <a:pt x="0" y="5287"/>
                  <a:pt x="0" y="6481"/>
                </a:cubicBezTo>
                <a:lnTo>
                  <a:pt x="0" y="19440"/>
                </a:lnTo>
                <a:cubicBezTo>
                  <a:pt x="0" y="20634"/>
                  <a:pt x="879" y="21600"/>
                  <a:pt x="1964" y="21600"/>
                </a:cubicBezTo>
                <a:lnTo>
                  <a:pt x="15709" y="21600"/>
                </a:lnTo>
                <a:cubicBezTo>
                  <a:pt x="16794" y="21600"/>
                  <a:pt x="17673" y="20634"/>
                  <a:pt x="17673" y="19440"/>
                </a:cubicBezTo>
                <a:lnTo>
                  <a:pt x="17673" y="8641"/>
                </a:lnTo>
                <a:cubicBezTo>
                  <a:pt x="17673" y="7447"/>
                  <a:pt x="16794" y="6481"/>
                  <a:pt x="15709" y="6481"/>
                </a:cubicBezTo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090" tIns="38090" rIns="38090" bIns="38090" anchor="ctr"/>
          <a:lstStyle/>
          <a:p>
            <a:pPr defTabSz="457063">
              <a:defRPr sz="3000" cap="none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999"/>
          </a:p>
        </p:txBody>
      </p:sp>
    </p:spTree>
    <p:extLst>
      <p:ext uri="{BB962C8B-B14F-4D97-AF65-F5344CB8AC3E}">
        <p14:creationId xmlns:p14="http://schemas.microsoft.com/office/powerpoint/2010/main" val="16299808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 thruBlk="1"/>
      </p:transition>
    </mc:Choice>
    <mc:Fallback>
      <p:transition advClick="0">
        <p:fade thruBlk="1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838200"/>
            <a:ext cx="7266215" cy="1118191"/>
            <a:chOff x="0" y="838200"/>
            <a:chExt cx="7266215" cy="1118191"/>
          </a:xfrm>
        </p:grpSpPr>
        <p:sp>
          <p:nvSpPr>
            <p:cNvPr id="17" name="Rectangle 16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 rot="10800000">
            <a:off x="17111435" y="11759609"/>
            <a:ext cx="7266215" cy="1118191"/>
            <a:chOff x="0" y="838200"/>
            <a:chExt cx="7266215" cy="1118191"/>
          </a:xfrm>
        </p:grpSpPr>
        <p:sp>
          <p:nvSpPr>
            <p:cNvPr id="20" name="Rectangle 19"/>
            <p:cNvSpPr/>
            <p:nvPr/>
          </p:nvSpPr>
          <p:spPr>
            <a:xfrm>
              <a:off x="1" y="838200"/>
              <a:ext cx="7266214" cy="6290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0" y="1667540"/>
              <a:ext cx="4678878" cy="2888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E332D18-D9C4-497B-A4E9-0FB091EEB96D}"/>
              </a:ext>
            </a:extLst>
          </p:cNvPr>
          <p:cNvSpPr/>
          <p:nvPr/>
        </p:nvSpPr>
        <p:spPr>
          <a:xfrm rot="2700000">
            <a:off x="8708012" y="3377189"/>
            <a:ext cx="6961626" cy="6961622"/>
          </a:xfrm>
          <a:prstGeom prst="roundRect">
            <a:avLst>
              <a:gd name="adj" fmla="val 8445"/>
            </a:avLst>
          </a:prstGeom>
          <a:solidFill>
            <a:schemeClr val="accent1">
              <a:lumMod val="50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F12CEB-D238-46C4-A3E4-6706DC03D1D5}"/>
              </a:ext>
            </a:extLst>
          </p:cNvPr>
          <p:cNvGrpSpPr/>
          <p:nvPr/>
        </p:nvGrpSpPr>
        <p:grpSpPr>
          <a:xfrm>
            <a:off x="9422683" y="5226784"/>
            <a:ext cx="5532284" cy="2646878"/>
            <a:chOff x="15410528" y="6770636"/>
            <a:chExt cx="5532284" cy="2646878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475FE9-24F4-43D1-B394-67FCB5B87548}"/>
                </a:ext>
              </a:extLst>
            </p:cNvPr>
            <p:cNvSpPr txBox="1"/>
            <p:nvPr/>
          </p:nvSpPr>
          <p:spPr>
            <a:xfrm>
              <a:off x="16463702" y="6770636"/>
              <a:ext cx="3425938" cy="193899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0" b="1" dirty="0">
                  <a:solidFill>
                    <a:schemeClr val="accent3"/>
                  </a:solidFill>
                  <a:latin typeface="Lato" charset="0"/>
                  <a:ea typeface="Lato" charset="0"/>
                  <a:cs typeface="Lato" charset="0"/>
                </a:rPr>
                <a:t>END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B0A587E-8AB0-4FE1-A455-B41A95EF36C4}"/>
                </a:ext>
              </a:extLst>
            </p:cNvPr>
            <p:cNvSpPr txBox="1"/>
            <p:nvPr/>
          </p:nvSpPr>
          <p:spPr>
            <a:xfrm>
              <a:off x="15410528" y="8709628"/>
              <a:ext cx="5532284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chemeClr val="accent4">
                      <a:lumMod val="20000"/>
                      <a:lumOff val="80000"/>
                    </a:schemeClr>
                  </a:solidFill>
                  <a:latin typeface="Lato" charset="0"/>
                  <a:ea typeface="Lato" charset="0"/>
                  <a:cs typeface="Lato" charset="0"/>
                </a:rPr>
                <a:t>THANK YOU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8381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/>
          <p:cNvGrpSpPr/>
          <p:nvPr/>
        </p:nvGrpSpPr>
        <p:grpSpPr>
          <a:xfrm>
            <a:off x="0" y="0"/>
            <a:ext cx="21342068" cy="13716000"/>
            <a:chOff x="0" y="0"/>
            <a:chExt cx="21342068" cy="13716000"/>
          </a:xfrm>
          <a:solidFill>
            <a:schemeClr val="accent2"/>
          </a:solidFill>
        </p:grpSpPr>
        <p:sp>
          <p:nvSpPr>
            <p:cNvPr id="51" name="Right Triangle 50"/>
            <p:cNvSpPr/>
            <p:nvPr/>
          </p:nvSpPr>
          <p:spPr>
            <a:xfrm rot="5400000">
              <a:off x="7626068" y="0"/>
              <a:ext cx="13716000" cy="13716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0" y="0"/>
              <a:ext cx="7626068" cy="13716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7D5D66-B4EA-44F2-9141-FEC3985B9226}"/>
              </a:ext>
            </a:extLst>
          </p:cNvPr>
          <p:cNvGrpSpPr/>
          <p:nvPr/>
        </p:nvGrpSpPr>
        <p:grpSpPr>
          <a:xfrm>
            <a:off x="1465723" y="2900284"/>
            <a:ext cx="22131695" cy="9498560"/>
            <a:chOff x="1465723" y="2383989"/>
            <a:chExt cx="21394135" cy="949856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371E85C-24BF-49C9-906A-1D9A20BAF03B}"/>
                </a:ext>
              </a:extLst>
            </p:cNvPr>
            <p:cNvSpPr txBox="1"/>
            <p:nvPr/>
          </p:nvSpPr>
          <p:spPr>
            <a:xfrm>
              <a:off x="1563695" y="2383989"/>
              <a:ext cx="5271427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800" b="1" i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GOALS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B2CF5FF-BC3D-44D6-B115-D477BD44F606}"/>
                </a:ext>
              </a:extLst>
            </p:cNvPr>
            <p:cNvGrpSpPr/>
            <p:nvPr/>
          </p:nvGrpSpPr>
          <p:grpSpPr>
            <a:xfrm>
              <a:off x="1465723" y="4439461"/>
              <a:ext cx="21394135" cy="7443088"/>
              <a:chOff x="791592" y="3814896"/>
              <a:chExt cx="21394135" cy="744308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387E1E8-3CB4-4AC8-B446-4F92984CBE6C}"/>
                  </a:ext>
                </a:extLst>
              </p:cNvPr>
              <p:cNvSpPr/>
              <p:nvPr/>
            </p:nvSpPr>
            <p:spPr>
              <a:xfrm>
                <a:off x="13187949" y="6549003"/>
                <a:ext cx="8997778" cy="470898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4000" dirty="0">
                    <a:solidFill>
                      <a:schemeClr val="accent5">
                        <a:lumMod val="10000"/>
                      </a:schemeClr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[</a:t>
                </a:r>
                <a:r>
                  <a:rPr lang="en-US" sz="4000" dirty="0">
                    <a:solidFill>
                      <a:schemeClr val="accent1">
                        <a:lumMod val="50000"/>
                      </a:schemeClr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Demonstration of Fundamentals of Object Oriented Programming in C++</a:t>
                </a:r>
                <a:r>
                  <a:rPr lang="en-US" sz="4000" dirty="0">
                    <a:solidFill>
                      <a:schemeClr val="accent5">
                        <a:lumMod val="10000"/>
                      </a:schemeClr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]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Inheritance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Polymorphism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Friend function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Getters, Setters</a:t>
                </a:r>
              </a:p>
              <a:p>
                <a:pPr marL="685800" indent="-6858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2"/>
                    </a:solidFill>
                    <a:latin typeface="Consolas" panose="020B0609020204030204" pitchFamily="49" charset="0"/>
                    <a:ea typeface="Lato" charset="0"/>
                    <a:cs typeface="Lato" charset="0"/>
                  </a:rPr>
                  <a:t>Constructors, Destructors</a:t>
                </a:r>
              </a:p>
            </p:txBody>
          </p:sp>
          <p:sp>
            <p:nvSpPr>
              <p:cNvPr id="15" name="Subtitle 2">
                <a:extLst>
                  <a:ext uri="{FF2B5EF4-FFF2-40B4-BE49-F238E27FC236}">
                    <a16:creationId xmlns:a16="http://schemas.microsoft.com/office/drawing/2014/main" id="{19CB9BDF-4094-4BF6-B76B-26758915B70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1592" y="3814896"/>
                <a:ext cx="10199261" cy="4069844"/>
              </a:xfrm>
              <a:prstGeom prst="rect">
                <a:avLst/>
              </a:prstGeom>
            </p:spPr>
            <p:txBody>
              <a:bodyPr vert="horz" wrap="square" lIns="217433" tIns="108718" rIns="217433" bIns="108718" rtlCol="0">
                <a:spAutoFit/>
              </a:bodyPr>
              <a:lstStyle>
                <a:lvl1pPr marL="0" indent="0" algn="ctr" defTabSz="1087636" rtl="0" eaLnBrk="1" latinLnBrk="0" hangingPunct="1">
                  <a:lnSpc>
                    <a:spcPct val="120000"/>
                  </a:lnSpc>
                  <a:spcBef>
                    <a:spcPct val="20000"/>
                  </a:spcBef>
                  <a:buFont typeface="Arial"/>
                  <a:buNone/>
                  <a:defRPr sz="2400" kern="1200">
                    <a:solidFill>
                      <a:schemeClr val="tx2"/>
                    </a:solidFill>
                    <a:latin typeface="Open Sans Light"/>
                    <a:ea typeface="+mn-ea"/>
                    <a:cs typeface="Open Sans Light"/>
                  </a:defRPr>
                </a:lvl1pPr>
                <a:lvl2pPr marL="108763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2pPr>
                <a:lvl3pPr marL="2175271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3pPr>
                <a:lvl4pPr marL="3262912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4pPr>
                <a:lvl5pPr marL="4350546" indent="0" algn="ctr" defTabSz="1087636" rtl="0" eaLnBrk="1" latinLnBrk="0" hangingPunct="1">
                  <a:lnSpc>
                    <a:spcPct val="130000"/>
                  </a:lnSpc>
                  <a:spcBef>
                    <a:spcPct val="20000"/>
                  </a:spcBef>
                  <a:buFont typeface="Arial"/>
                  <a:buNone/>
                  <a:defRPr sz="3200" kern="1200">
                    <a:solidFill>
                      <a:schemeClr val="tx1">
                        <a:tint val="75000"/>
                      </a:schemeClr>
                    </a:solidFill>
                    <a:latin typeface="Open Sans"/>
                    <a:ea typeface="+mn-ea"/>
                    <a:cs typeface="Open Sans"/>
                  </a:defRPr>
                </a:lvl5pPr>
                <a:lvl6pPr marL="5438184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6525820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7613455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8701091" indent="0" algn="ctr" defTabSz="1087636" rtl="0" eaLnBrk="1" latinLnBrk="0" hangingPunct="1">
                  <a:spcBef>
                    <a:spcPct val="20000"/>
                  </a:spcBef>
                  <a:buFont typeface="Arial"/>
                  <a:buNone/>
                  <a:defRPr sz="48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 algn="l">
                  <a:lnSpc>
                    <a:spcPts val="4299"/>
                  </a:lnSpc>
                  <a:buFont typeface="Wingdings" panose="05000000000000000000" pitchFamily="2" charset="2"/>
                  <a:buChar char="ü"/>
                </a:pPr>
                <a:r>
                  <a:rPr lang="en-US" sz="4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Lato" charset="0"/>
                    <a:ea typeface="Lato" charset="0"/>
                    <a:cs typeface="Lato" charset="0"/>
                  </a:rPr>
                  <a:t>Maintain list of all available courses</a:t>
                </a:r>
              </a:p>
              <a:p>
                <a:pPr marL="342900" indent="-342900" algn="l">
                  <a:lnSpc>
                    <a:spcPts val="4299"/>
                  </a:lnSpc>
                  <a:buFont typeface="Wingdings" panose="05000000000000000000" pitchFamily="2" charset="2"/>
                  <a:buChar char="ü"/>
                </a:pPr>
                <a:r>
                  <a:rPr lang="en-US" sz="4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Lato" charset="0"/>
                    <a:ea typeface="Lato" charset="0"/>
                    <a:cs typeface="Lato" charset="0"/>
                  </a:rPr>
                  <a:t>Display details for each course</a:t>
                </a:r>
              </a:p>
              <a:p>
                <a:pPr marL="342900" indent="-342900" algn="l">
                  <a:lnSpc>
                    <a:spcPts val="4299"/>
                  </a:lnSpc>
                  <a:buFont typeface="Wingdings" panose="05000000000000000000" pitchFamily="2" charset="2"/>
                  <a:buChar char="ü"/>
                </a:pPr>
                <a:r>
                  <a:rPr lang="en-US" sz="4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Lato" charset="0"/>
                    <a:ea typeface="Lato" charset="0"/>
                    <a:cs typeface="Lato" charset="0"/>
                  </a:rPr>
                  <a:t>Calculate costs for multiple courses</a:t>
                </a:r>
              </a:p>
              <a:p>
                <a:pPr marL="342900" indent="-342900" algn="l">
                  <a:lnSpc>
                    <a:spcPts val="4299"/>
                  </a:lnSpc>
                  <a:buFont typeface="Wingdings" panose="05000000000000000000" pitchFamily="2" charset="2"/>
                  <a:buChar char="ü"/>
                </a:pPr>
                <a:r>
                  <a:rPr lang="en-US" sz="4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Lato" charset="0"/>
                    <a:ea typeface="Lato" charset="0"/>
                    <a:cs typeface="Lato" charset="0"/>
                  </a:rPr>
                  <a:t>Display credits and credit hours</a:t>
                </a:r>
              </a:p>
              <a:p>
                <a:pPr marL="342900" indent="-342900" algn="l">
                  <a:lnSpc>
                    <a:spcPts val="4299"/>
                  </a:lnSpc>
                  <a:buFont typeface="Wingdings" panose="05000000000000000000" pitchFamily="2" charset="2"/>
                  <a:buChar char="ü"/>
                </a:pPr>
                <a:r>
                  <a:rPr lang="en-US" sz="44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latin typeface="Lato" charset="0"/>
                    <a:ea typeface="Lato" charset="0"/>
                    <a:cs typeface="Lato" charset="0"/>
                  </a:rPr>
                  <a:t>Update course details based on scholarship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99698ED-03A6-48EE-9E37-84F0CE2B1D5C}"/>
                </a:ext>
              </a:extLst>
            </p:cNvPr>
            <p:cNvSpPr txBox="1"/>
            <p:nvPr/>
          </p:nvSpPr>
          <p:spPr>
            <a:xfrm>
              <a:off x="14792691" y="5420088"/>
              <a:ext cx="7435521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800" b="1" i="1" dirty="0">
                  <a:solidFill>
                    <a:schemeClr val="accent1">
                      <a:lumMod val="50000"/>
                    </a:schemeClr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SIDE GOALS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90940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101"/>
          <p:cNvSpPr txBox="1"/>
          <p:nvPr/>
        </p:nvSpPr>
        <p:spPr>
          <a:xfrm>
            <a:off x="7529168" y="3980547"/>
            <a:ext cx="4102405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 err="1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CourseCategory</a:t>
            </a:r>
            <a:endParaRPr lang="en-US" sz="4199" b="1" dirty="0">
              <a:solidFill>
                <a:srgbClr val="1C283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7507405" y="4839711"/>
            <a:ext cx="4420299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3500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Category specific information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7529168" y="8587382"/>
            <a:ext cx="2029723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Feature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507405" y="9446548"/>
            <a:ext cx="4420299" cy="175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3500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Class that adds characteristics to a course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7118438" y="8811155"/>
            <a:ext cx="111483" cy="1663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109" name="Rectangle 108"/>
          <p:cNvSpPr/>
          <p:nvPr/>
        </p:nvSpPr>
        <p:spPr>
          <a:xfrm>
            <a:off x="7118438" y="4180033"/>
            <a:ext cx="111483" cy="16637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2219423" y="3980547"/>
            <a:ext cx="3106941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 err="1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BaseCourse</a:t>
            </a:r>
            <a:endParaRPr lang="en-US" sz="4199" b="1" dirty="0">
              <a:solidFill>
                <a:srgbClr val="1C283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2197660" y="4839711"/>
            <a:ext cx="4420299" cy="175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3500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Holds basic common properties of a course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219423" y="8587382"/>
            <a:ext cx="3066865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 err="1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CourseItem</a:t>
            </a:r>
            <a:endParaRPr lang="en-US" sz="4199" b="1" dirty="0">
              <a:solidFill>
                <a:srgbClr val="1C2835"/>
              </a:solidFill>
              <a:latin typeface="Roboto" charset="0"/>
              <a:ea typeface="Roboto" charset="0"/>
              <a:cs typeface="Roboto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2197660" y="9446548"/>
            <a:ext cx="4420299" cy="119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3500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Actual class that defines a course</a:t>
            </a:r>
          </a:p>
        </p:txBody>
      </p:sp>
      <p:sp>
        <p:nvSpPr>
          <p:cNvPr id="118" name="Rectangle 117"/>
          <p:cNvSpPr/>
          <p:nvPr/>
        </p:nvSpPr>
        <p:spPr>
          <a:xfrm>
            <a:off x="1808693" y="8811155"/>
            <a:ext cx="111483" cy="166377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119" name="Rectangle 118"/>
          <p:cNvSpPr/>
          <p:nvPr/>
        </p:nvSpPr>
        <p:spPr>
          <a:xfrm>
            <a:off x="1808693" y="4180033"/>
            <a:ext cx="111483" cy="1663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110" name="Rectangle 109"/>
          <p:cNvSpPr>
            <a:spLocks/>
          </p:cNvSpPr>
          <p:nvPr/>
        </p:nvSpPr>
        <p:spPr bwMode="auto">
          <a:xfrm>
            <a:off x="6590434" y="731178"/>
            <a:ext cx="11208774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827978"/>
            <a:r>
              <a:rPr lang="en-US" sz="7998" b="1" spc="30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</a:t>
            </a:r>
            <a:r>
              <a:rPr lang="en-US" sz="7998" b="1" spc="301" dirty="0">
                <a:solidFill>
                  <a:srgbClr val="1FE4A9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STRUCTURE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A6D8E530-5875-47C0-A4A7-F4827B2CB6E0}"/>
              </a:ext>
            </a:extLst>
          </p:cNvPr>
          <p:cNvSpPr/>
          <p:nvPr/>
        </p:nvSpPr>
        <p:spPr>
          <a:xfrm>
            <a:off x="16217802" y="3672046"/>
            <a:ext cx="3893818" cy="102638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ysClr val="windowText" lastClr="000000"/>
                </a:solidFill>
              </a:rPr>
              <a:t>BaseCourse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D01F6CDC-5062-432A-8EFD-821D6183E386}"/>
              </a:ext>
            </a:extLst>
          </p:cNvPr>
          <p:cNvSpPr/>
          <p:nvPr/>
        </p:nvSpPr>
        <p:spPr>
          <a:xfrm>
            <a:off x="12102984" y="8231797"/>
            <a:ext cx="2703111" cy="101566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Feature1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8766E48D-3118-4072-A242-FF49DC058AC8}"/>
              </a:ext>
            </a:extLst>
          </p:cNvPr>
          <p:cNvSpPr/>
          <p:nvPr/>
        </p:nvSpPr>
        <p:spPr>
          <a:xfrm>
            <a:off x="19684094" y="6459404"/>
            <a:ext cx="3539835" cy="102638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CourseCategory2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469F3B7B-2F77-4796-B9CD-84A6CFD7414B}"/>
              </a:ext>
            </a:extLst>
          </p:cNvPr>
          <p:cNvSpPr/>
          <p:nvPr/>
        </p:nvSpPr>
        <p:spPr>
          <a:xfrm>
            <a:off x="13419819" y="6459404"/>
            <a:ext cx="3539835" cy="102638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CourseCategory1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DA65A2E6-7F91-4846-BA3D-E4FED2A7BD62}"/>
              </a:ext>
            </a:extLst>
          </p:cNvPr>
          <p:cNvSpPr/>
          <p:nvPr/>
        </p:nvSpPr>
        <p:spPr>
          <a:xfrm>
            <a:off x="18201092" y="8193238"/>
            <a:ext cx="2703111" cy="1015664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Feature2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BCF9A239-FCEF-449C-8267-E12A6FC9A2E9}"/>
              </a:ext>
            </a:extLst>
          </p:cNvPr>
          <p:cNvCxnSpPr>
            <a:cxnSpLocks/>
            <a:stCxn id="107" idx="2"/>
            <a:endCxn id="112" idx="0"/>
          </p:cNvCxnSpPr>
          <p:nvPr/>
        </p:nvCxnSpPr>
        <p:spPr>
          <a:xfrm rot="16200000" flipH="1">
            <a:off x="18928876" y="3934268"/>
            <a:ext cx="1760970" cy="328930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D3DB70E3-C2A1-4969-8AE0-63F0E662DC0A}"/>
              </a:ext>
            </a:extLst>
          </p:cNvPr>
          <p:cNvCxnSpPr>
            <a:cxnSpLocks/>
            <a:stCxn id="107" idx="2"/>
            <a:endCxn id="113" idx="0"/>
          </p:cNvCxnSpPr>
          <p:nvPr/>
        </p:nvCxnSpPr>
        <p:spPr>
          <a:xfrm rot="5400000">
            <a:off x="15796739" y="4091432"/>
            <a:ext cx="1760970" cy="2974974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0550A282-5D7B-4786-BF0A-61EE351B96E1}"/>
              </a:ext>
            </a:extLst>
          </p:cNvPr>
          <p:cNvCxnSpPr>
            <a:cxnSpLocks/>
            <a:stCxn id="111" idx="2"/>
            <a:endCxn id="125" idx="0"/>
          </p:cNvCxnSpPr>
          <p:nvPr/>
        </p:nvCxnSpPr>
        <p:spPr>
          <a:xfrm rot="16200000" flipH="1">
            <a:off x="13949097" y="8752904"/>
            <a:ext cx="746084" cy="1735198"/>
          </a:xfrm>
          <a:prstGeom prst="bentConnector3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E3482374-28EC-4EF0-8B11-5B45611BE0BB}"/>
              </a:ext>
            </a:extLst>
          </p:cNvPr>
          <p:cNvCxnSpPr>
            <a:cxnSpLocks/>
            <a:stCxn id="120" idx="2"/>
            <a:endCxn id="127" idx="0"/>
          </p:cNvCxnSpPr>
          <p:nvPr/>
        </p:nvCxnSpPr>
        <p:spPr>
          <a:xfrm rot="16200000" flipH="1">
            <a:off x="20103683" y="8657866"/>
            <a:ext cx="799295" cy="1901365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9D019C78-DEE0-45A4-96F3-D57643BDC6EC}"/>
              </a:ext>
            </a:extLst>
          </p:cNvPr>
          <p:cNvSpPr/>
          <p:nvPr/>
        </p:nvSpPr>
        <p:spPr>
          <a:xfrm>
            <a:off x="13419820" y="9993545"/>
            <a:ext cx="3539835" cy="102638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CourseItem1</a:t>
            </a:r>
          </a:p>
        </p:txBody>
      </p:sp>
      <p:cxnSp>
        <p:nvCxnSpPr>
          <p:cNvPr id="126" name="Connector: Elbow 125">
            <a:extLst>
              <a:ext uri="{FF2B5EF4-FFF2-40B4-BE49-F238E27FC236}">
                <a16:creationId xmlns:a16="http://schemas.microsoft.com/office/drawing/2014/main" id="{BFD2652C-A48C-4ABE-9F7B-6927B0B2B9F0}"/>
              </a:ext>
            </a:extLst>
          </p:cNvPr>
          <p:cNvCxnSpPr>
            <a:cxnSpLocks/>
            <a:stCxn id="113" idx="2"/>
            <a:endCxn id="125" idx="0"/>
          </p:cNvCxnSpPr>
          <p:nvPr/>
        </p:nvCxnSpPr>
        <p:spPr>
          <a:xfrm rot="16200000" flipH="1">
            <a:off x="13935861" y="8739668"/>
            <a:ext cx="2507752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786AA95F-737D-49B0-BC0E-F096F6767E14}"/>
              </a:ext>
            </a:extLst>
          </p:cNvPr>
          <p:cNvSpPr/>
          <p:nvPr/>
        </p:nvSpPr>
        <p:spPr>
          <a:xfrm>
            <a:off x="19684095" y="10008197"/>
            <a:ext cx="3539835" cy="1026389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CourseItem1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2BE52817-56FD-49F4-B4D7-09096A4073AE}"/>
              </a:ext>
            </a:extLst>
          </p:cNvPr>
          <p:cNvCxnSpPr>
            <a:cxnSpLocks/>
            <a:stCxn id="112" idx="2"/>
            <a:endCxn id="127" idx="0"/>
          </p:cNvCxnSpPr>
          <p:nvPr/>
        </p:nvCxnSpPr>
        <p:spPr>
          <a:xfrm rot="16200000" flipH="1">
            <a:off x="20192810" y="8746994"/>
            <a:ext cx="2522404" cy="1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1034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Click="0">
        <p:fade thruBlk="1"/>
      </p:transition>
    </mc:Choice>
    <mc:Fallback>
      <p:transition advClick="0">
        <p:fade thruBlk="1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17C757-2A87-4F5D-B6F3-7E9EFCCC73DE}"/>
              </a:ext>
            </a:extLst>
          </p:cNvPr>
          <p:cNvGrpSpPr/>
          <p:nvPr/>
        </p:nvGrpSpPr>
        <p:grpSpPr>
          <a:xfrm>
            <a:off x="13818581" y="3550739"/>
            <a:ext cx="7326166" cy="7692632"/>
            <a:chOff x="12770156" y="2449869"/>
            <a:chExt cx="9423015" cy="9894371"/>
          </a:xfrm>
        </p:grpSpPr>
        <p:sp>
          <p:nvSpPr>
            <p:cNvPr id="4" name="Freeform 3"/>
            <p:cNvSpPr/>
            <p:nvPr/>
          </p:nvSpPr>
          <p:spPr>
            <a:xfrm>
              <a:off x="16249093" y="6847715"/>
              <a:ext cx="4895653" cy="4895653"/>
            </a:xfrm>
            <a:custGeom>
              <a:avLst/>
              <a:gdLst>
                <a:gd name="connsiteX0" fmla="*/ 3475861 w 4896929"/>
                <a:gd name="connsiteY0" fmla="*/ 780759 h 4896929"/>
                <a:gd name="connsiteX1" fmla="*/ 3856765 w 4896929"/>
                <a:gd name="connsiteY1" fmla="*/ 461126 h 4896929"/>
                <a:gd name="connsiteX2" fmla="*/ 4161062 w 4896929"/>
                <a:gd name="connsiteY2" fmla="*/ 716462 h 4896929"/>
                <a:gd name="connsiteX3" fmla="*/ 3912428 w 4896929"/>
                <a:gd name="connsiteY3" fmla="*/ 1147082 h 4896929"/>
                <a:gd name="connsiteX4" fmla="*/ 4307476 w 4896929"/>
                <a:gd name="connsiteY4" fmla="*/ 1831325 h 4896929"/>
                <a:gd name="connsiteX5" fmla="*/ 4804721 w 4896929"/>
                <a:gd name="connsiteY5" fmla="*/ 1831313 h 4896929"/>
                <a:gd name="connsiteX6" fmla="*/ 4873700 w 4896929"/>
                <a:gd name="connsiteY6" fmla="*/ 2222510 h 4896929"/>
                <a:gd name="connsiteX7" fmla="*/ 4406438 w 4896929"/>
                <a:gd name="connsiteY7" fmla="*/ 2392566 h 4896929"/>
                <a:gd name="connsiteX8" fmla="*/ 4269239 w 4896929"/>
                <a:gd name="connsiteY8" fmla="*/ 3170659 h 4896929"/>
                <a:gd name="connsiteX9" fmla="*/ 4650160 w 4896929"/>
                <a:gd name="connsiteY9" fmla="*/ 3490272 h 4896929"/>
                <a:gd name="connsiteX10" fmla="*/ 4451543 w 4896929"/>
                <a:gd name="connsiteY10" fmla="*/ 3834285 h 4896929"/>
                <a:gd name="connsiteX11" fmla="*/ 3984291 w 4896929"/>
                <a:gd name="connsiteY11" fmla="*/ 3664205 h 4896929"/>
                <a:gd name="connsiteX12" fmla="*/ 3379042 w 4896929"/>
                <a:gd name="connsiteY12" fmla="*/ 4172069 h 4896929"/>
                <a:gd name="connsiteX13" fmla="*/ 3465400 w 4896929"/>
                <a:gd name="connsiteY13" fmla="*/ 4661757 h 4896929"/>
                <a:gd name="connsiteX14" fmla="*/ 3092124 w 4896929"/>
                <a:gd name="connsiteY14" fmla="*/ 4797619 h 4896929"/>
                <a:gd name="connsiteX15" fmla="*/ 2843513 w 4896929"/>
                <a:gd name="connsiteY15" fmla="*/ 4366986 h 4896929"/>
                <a:gd name="connsiteX16" fmla="*/ 2053417 w 4896929"/>
                <a:gd name="connsiteY16" fmla="*/ 4366986 h 4896929"/>
                <a:gd name="connsiteX17" fmla="*/ 1804805 w 4896929"/>
                <a:gd name="connsiteY17" fmla="*/ 4797619 h 4896929"/>
                <a:gd name="connsiteX18" fmla="*/ 1431529 w 4896929"/>
                <a:gd name="connsiteY18" fmla="*/ 4661757 h 4896929"/>
                <a:gd name="connsiteX19" fmla="*/ 1517887 w 4896929"/>
                <a:gd name="connsiteY19" fmla="*/ 4172069 h 4896929"/>
                <a:gd name="connsiteX20" fmla="*/ 912638 w 4896929"/>
                <a:gd name="connsiteY20" fmla="*/ 3664205 h 4896929"/>
                <a:gd name="connsiteX21" fmla="*/ 445386 w 4896929"/>
                <a:gd name="connsiteY21" fmla="*/ 3834285 h 4896929"/>
                <a:gd name="connsiteX22" fmla="*/ 246769 w 4896929"/>
                <a:gd name="connsiteY22" fmla="*/ 3490272 h 4896929"/>
                <a:gd name="connsiteX23" fmla="*/ 627689 w 4896929"/>
                <a:gd name="connsiteY23" fmla="*/ 3170659 h 4896929"/>
                <a:gd name="connsiteX24" fmla="*/ 490490 w 4896929"/>
                <a:gd name="connsiteY24" fmla="*/ 2392566 h 4896929"/>
                <a:gd name="connsiteX25" fmla="*/ 23229 w 4896929"/>
                <a:gd name="connsiteY25" fmla="*/ 2222510 h 4896929"/>
                <a:gd name="connsiteX26" fmla="*/ 92208 w 4896929"/>
                <a:gd name="connsiteY26" fmla="*/ 1831313 h 4896929"/>
                <a:gd name="connsiteX27" fmla="*/ 589452 w 4896929"/>
                <a:gd name="connsiteY27" fmla="*/ 1831326 h 4896929"/>
                <a:gd name="connsiteX28" fmla="*/ 984500 w 4896929"/>
                <a:gd name="connsiteY28" fmla="*/ 1147082 h 4896929"/>
                <a:gd name="connsiteX29" fmla="*/ 735867 w 4896929"/>
                <a:gd name="connsiteY29" fmla="*/ 716462 h 4896929"/>
                <a:gd name="connsiteX30" fmla="*/ 1040164 w 4896929"/>
                <a:gd name="connsiteY30" fmla="*/ 461126 h 4896929"/>
                <a:gd name="connsiteX31" fmla="*/ 1421068 w 4896929"/>
                <a:gd name="connsiteY31" fmla="*/ 780759 h 4896929"/>
                <a:gd name="connsiteX32" fmla="*/ 2163516 w 4896929"/>
                <a:gd name="connsiteY32" fmla="*/ 510530 h 4896929"/>
                <a:gd name="connsiteX33" fmla="*/ 2249848 w 4896929"/>
                <a:gd name="connsiteY33" fmla="*/ 20837 h 4896929"/>
                <a:gd name="connsiteX34" fmla="*/ 2647081 w 4896929"/>
                <a:gd name="connsiteY34" fmla="*/ 20837 h 4896929"/>
                <a:gd name="connsiteX35" fmla="*/ 2733414 w 4896929"/>
                <a:gd name="connsiteY35" fmla="*/ 510530 h 4896929"/>
                <a:gd name="connsiteX36" fmla="*/ 3475862 w 4896929"/>
                <a:gd name="connsiteY36" fmla="*/ 780759 h 4896929"/>
                <a:gd name="connsiteX37" fmla="*/ 3475861 w 4896929"/>
                <a:gd name="connsiteY37" fmla="*/ 780759 h 4896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4896929" h="4896929">
                  <a:moveTo>
                    <a:pt x="3475861" y="780759"/>
                  </a:moveTo>
                  <a:lnTo>
                    <a:pt x="3856765" y="461126"/>
                  </a:lnTo>
                  <a:lnTo>
                    <a:pt x="4161062" y="716462"/>
                  </a:lnTo>
                  <a:lnTo>
                    <a:pt x="3912428" y="1147082"/>
                  </a:lnTo>
                  <a:cubicBezTo>
                    <a:pt x="4089221" y="1345962"/>
                    <a:pt x="4223638" y="1578778"/>
                    <a:pt x="4307476" y="1831325"/>
                  </a:cubicBezTo>
                  <a:lnTo>
                    <a:pt x="4804721" y="1831313"/>
                  </a:lnTo>
                  <a:lnTo>
                    <a:pt x="4873700" y="2222510"/>
                  </a:lnTo>
                  <a:lnTo>
                    <a:pt x="4406438" y="2392566"/>
                  </a:lnTo>
                  <a:cubicBezTo>
                    <a:pt x="4414032" y="2658557"/>
                    <a:pt x="4367349" y="2923306"/>
                    <a:pt x="4269239" y="3170659"/>
                  </a:cubicBezTo>
                  <a:lnTo>
                    <a:pt x="4650160" y="3490272"/>
                  </a:lnTo>
                  <a:lnTo>
                    <a:pt x="4451543" y="3834285"/>
                  </a:lnTo>
                  <a:lnTo>
                    <a:pt x="3984291" y="3664205"/>
                  </a:lnTo>
                  <a:cubicBezTo>
                    <a:pt x="3819132" y="3872847"/>
                    <a:pt x="3613194" y="4045650"/>
                    <a:pt x="3379042" y="4172069"/>
                  </a:cubicBezTo>
                  <a:lnTo>
                    <a:pt x="3465400" y="4661757"/>
                  </a:lnTo>
                  <a:lnTo>
                    <a:pt x="3092124" y="4797619"/>
                  </a:lnTo>
                  <a:lnTo>
                    <a:pt x="2843513" y="4366986"/>
                  </a:lnTo>
                  <a:cubicBezTo>
                    <a:pt x="2582882" y="4420653"/>
                    <a:pt x="2314048" y="4420653"/>
                    <a:pt x="2053417" y="4366986"/>
                  </a:cubicBezTo>
                  <a:lnTo>
                    <a:pt x="1804805" y="4797619"/>
                  </a:lnTo>
                  <a:lnTo>
                    <a:pt x="1431529" y="4661757"/>
                  </a:lnTo>
                  <a:lnTo>
                    <a:pt x="1517887" y="4172069"/>
                  </a:lnTo>
                  <a:cubicBezTo>
                    <a:pt x="1283735" y="4045650"/>
                    <a:pt x="1077797" y="3872847"/>
                    <a:pt x="912638" y="3664205"/>
                  </a:cubicBezTo>
                  <a:lnTo>
                    <a:pt x="445386" y="3834285"/>
                  </a:lnTo>
                  <a:lnTo>
                    <a:pt x="246769" y="3490272"/>
                  </a:lnTo>
                  <a:lnTo>
                    <a:pt x="627689" y="3170659"/>
                  </a:lnTo>
                  <a:cubicBezTo>
                    <a:pt x="529579" y="2923306"/>
                    <a:pt x="482896" y="2658557"/>
                    <a:pt x="490490" y="2392566"/>
                  </a:cubicBezTo>
                  <a:lnTo>
                    <a:pt x="23229" y="2222510"/>
                  </a:lnTo>
                  <a:lnTo>
                    <a:pt x="92208" y="1831313"/>
                  </a:lnTo>
                  <a:lnTo>
                    <a:pt x="589452" y="1831326"/>
                  </a:lnTo>
                  <a:cubicBezTo>
                    <a:pt x="673290" y="1578779"/>
                    <a:pt x="807707" y="1345962"/>
                    <a:pt x="984500" y="1147082"/>
                  </a:cubicBezTo>
                  <a:lnTo>
                    <a:pt x="735867" y="716462"/>
                  </a:lnTo>
                  <a:lnTo>
                    <a:pt x="1040164" y="461126"/>
                  </a:lnTo>
                  <a:lnTo>
                    <a:pt x="1421068" y="780759"/>
                  </a:lnTo>
                  <a:cubicBezTo>
                    <a:pt x="1647626" y="641187"/>
                    <a:pt x="1900247" y="549240"/>
                    <a:pt x="2163516" y="510530"/>
                  </a:cubicBezTo>
                  <a:lnTo>
                    <a:pt x="2249848" y="20837"/>
                  </a:lnTo>
                  <a:lnTo>
                    <a:pt x="2647081" y="20837"/>
                  </a:lnTo>
                  <a:lnTo>
                    <a:pt x="2733414" y="510530"/>
                  </a:lnTo>
                  <a:cubicBezTo>
                    <a:pt x="2996683" y="549240"/>
                    <a:pt x="3249304" y="641187"/>
                    <a:pt x="3475862" y="780759"/>
                  </a:cubicBezTo>
                  <a:lnTo>
                    <a:pt x="3475861" y="780759"/>
                  </a:lnTo>
                  <a:close/>
                </a:path>
              </a:pathLst>
            </a:custGeom>
            <a:solidFill>
              <a:schemeClr val="accent3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66773" tIns="1229312" rIns="1066773" bIns="1314932" numCol="1" spcCol="1270" anchor="ctr" anchorCtr="0">
              <a:noAutofit/>
            </a:bodyPr>
            <a:lstStyle/>
            <a:p>
              <a:pPr algn="ctr" defTabSz="288852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500" b="1" dirty="0">
                <a:solidFill>
                  <a:srgbClr val="FFFFFF"/>
                </a:solidFill>
                <a:latin typeface="Roboto Bold" charset="0"/>
              </a:endParaRPr>
            </a:p>
          </p:txBody>
        </p:sp>
        <p:sp>
          <p:nvSpPr>
            <p:cNvPr id="5" name="Freeform 4"/>
            <p:cNvSpPr/>
            <p:nvPr/>
          </p:nvSpPr>
          <p:spPr>
            <a:xfrm>
              <a:off x="13400712" y="5690560"/>
              <a:ext cx="3560475" cy="3560475"/>
            </a:xfrm>
            <a:custGeom>
              <a:avLst/>
              <a:gdLst>
                <a:gd name="connsiteX0" fmla="*/ 2664809 w 3561403"/>
                <a:gd name="connsiteY0" fmla="*/ 902013 h 3561403"/>
                <a:gd name="connsiteX1" fmla="*/ 3190236 w 3561403"/>
                <a:gd name="connsiteY1" fmla="*/ 743659 h 3561403"/>
                <a:gd name="connsiteX2" fmla="*/ 3383574 w 3561403"/>
                <a:gd name="connsiteY2" fmla="*/ 1078530 h 3561403"/>
                <a:gd name="connsiteX3" fmla="*/ 2983722 w 3561403"/>
                <a:gd name="connsiteY3" fmla="*/ 1454386 h 3561403"/>
                <a:gd name="connsiteX4" fmla="*/ 2983722 w 3561403"/>
                <a:gd name="connsiteY4" fmla="*/ 2107017 h 3561403"/>
                <a:gd name="connsiteX5" fmla="*/ 3383574 w 3561403"/>
                <a:gd name="connsiteY5" fmla="*/ 2482873 h 3561403"/>
                <a:gd name="connsiteX6" fmla="*/ 3190236 w 3561403"/>
                <a:gd name="connsiteY6" fmla="*/ 2817744 h 3561403"/>
                <a:gd name="connsiteX7" fmla="*/ 2664809 w 3561403"/>
                <a:gd name="connsiteY7" fmla="*/ 2659390 h 3561403"/>
                <a:gd name="connsiteX8" fmla="*/ 2099614 w 3561403"/>
                <a:gd name="connsiteY8" fmla="*/ 2985705 h 3561403"/>
                <a:gd name="connsiteX9" fmla="*/ 1974039 w 3561403"/>
                <a:gd name="connsiteY9" fmla="*/ 3519916 h 3561403"/>
                <a:gd name="connsiteX10" fmla="*/ 1587364 w 3561403"/>
                <a:gd name="connsiteY10" fmla="*/ 3519916 h 3561403"/>
                <a:gd name="connsiteX11" fmla="*/ 1461789 w 3561403"/>
                <a:gd name="connsiteY11" fmla="*/ 2985705 h 3561403"/>
                <a:gd name="connsiteX12" fmla="*/ 896594 w 3561403"/>
                <a:gd name="connsiteY12" fmla="*/ 2659390 h 3561403"/>
                <a:gd name="connsiteX13" fmla="*/ 371167 w 3561403"/>
                <a:gd name="connsiteY13" fmla="*/ 2817744 h 3561403"/>
                <a:gd name="connsiteX14" fmla="*/ 177829 w 3561403"/>
                <a:gd name="connsiteY14" fmla="*/ 2482873 h 3561403"/>
                <a:gd name="connsiteX15" fmla="*/ 577681 w 3561403"/>
                <a:gd name="connsiteY15" fmla="*/ 2107017 h 3561403"/>
                <a:gd name="connsiteX16" fmla="*/ 577681 w 3561403"/>
                <a:gd name="connsiteY16" fmla="*/ 1454386 h 3561403"/>
                <a:gd name="connsiteX17" fmla="*/ 177829 w 3561403"/>
                <a:gd name="connsiteY17" fmla="*/ 1078530 h 3561403"/>
                <a:gd name="connsiteX18" fmla="*/ 371167 w 3561403"/>
                <a:gd name="connsiteY18" fmla="*/ 743659 h 3561403"/>
                <a:gd name="connsiteX19" fmla="*/ 896594 w 3561403"/>
                <a:gd name="connsiteY19" fmla="*/ 902013 h 3561403"/>
                <a:gd name="connsiteX20" fmla="*/ 1461789 w 3561403"/>
                <a:gd name="connsiteY20" fmla="*/ 575698 h 3561403"/>
                <a:gd name="connsiteX21" fmla="*/ 1587364 w 3561403"/>
                <a:gd name="connsiteY21" fmla="*/ 41487 h 3561403"/>
                <a:gd name="connsiteX22" fmla="*/ 1974039 w 3561403"/>
                <a:gd name="connsiteY22" fmla="*/ 41487 h 3561403"/>
                <a:gd name="connsiteX23" fmla="*/ 2099614 w 3561403"/>
                <a:gd name="connsiteY23" fmla="*/ 575698 h 3561403"/>
                <a:gd name="connsiteX24" fmla="*/ 2664809 w 3561403"/>
                <a:gd name="connsiteY24" fmla="*/ 902013 h 3561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61403" h="3561403">
                  <a:moveTo>
                    <a:pt x="2664809" y="902013"/>
                  </a:moveTo>
                  <a:lnTo>
                    <a:pt x="3190236" y="743659"/>
                  </a:lnTo>
                  <a:lnTo>
                    <a:pt x="3383574" y="1078530"/>
                  </a:lnTo>
                  <a:lnTo>
                    <a:pt x="2983722" y="1454386"/>
                  </a:lnTo>
                  <a:cubicBezTo>
                    <a:pt x="3041683" y="1668069"/>
                    <a:pt x="3041683" y="1893334"/>
                    <a:pt x="2983722" y="2107017"/>
                  </a:cubicBezTo>
                  <a:lnTo>
                    <a:pt x="3383574" y="2482873"/>
                  </a:lnTo>
                  <a:lnTo>
                    <a:pt x="3190236" y="2817744"/>
                  </a:lnTo>
                  <a:lnTo>
                    <a:pt x="2664809" y="2659390"/>
                  </a:lnTo>
                  <a:cubicBezTo>
                    <a:pt x="2508735" y="2816427"/>
                    <a:pt x="2313649" y="2929059"/>
                    <a:pt x="2099614" y="2985705"/>
                  </a:cubicBezTo>
                  <a:lnTo>
                    <a:pt x="1974039" y="3519916"/>
                  </a:lnTo>
                  <a:lnTo>
                    <a:pt x="1587364" y="3519916"/>
                  </a:lnTo>
                  <a:lnTo>
                    <a:pt x="1461789" y="2985705"/>
                  </a:lnTo>
                  <a:cubicBezTo>
                    <a:pt x="1247754" y="2929059"/>
                    <a:pt x="1052669" y="2816427"/>
                    <a:pt x="896594" y="2659390"/>
                  </a:cubicBezTo>
                  <a:lnTo>
                    <a:pt x="371167" y="2817744"/>
                  </a:lnTo>
                  <a:lnTo>
                    <a:pt x="177829" y="2482873"/>
                  </a:lnTo>
                  <a:lnTo>
                    <a:pt x="577681" y="2107017"/>
                  </a:lnTo>
                  <a:cubicBezTo>
                    <a:pt x="519720" y="1893334"/>
                    <a:pt x="519720" y="1668069"/>
                    <a:pt x="577681" y="1454386"/>
                  </a:cubicBezTo>
                  <a:lnTo>
                    <a:pt x="177829" y="1078530"/>
                  </a:lnTo>
                  <a:lnTo>
                    <a:pt x="371167" y="743659"/>
                  </a:lnTo>
                  <a:lnTo>
                    <a:pt x="896594" y="902013"/>
                  </a:lnTo>
                  <a:cubicBezTo>
                    <a:pt x="1052668" y="744976"/>
                    <a:pt x="1247754" y="632344"/>
                    <a:pt x="1461789" y="575698"/>
                  </a:cubicBezTo>
                  <a:lnTo>
                    <a:pt x="1587364" y="41487"/>
                  </a:lnTo>
                  <a:lnTo>
                    <a:pt x="1974039" y="41487"/>
                  </a:lnTo>
                  <a:lnTo>
                    <a:pt x="2099614" y="575698"/>
                  </a:lnTo>
                  <a:cubicBezTo>
                    <a:pt x="2313649" y="632344"/>
                    <a:pt x="2508734" y="744976"/>
                    <a:pt x="2664809" y="902013"/>
                  </a:cubicBezTo>
                  <a:close/>
                </a:path>
              </a:pathLst>
            </a:custGeom>
            <a:solidFill>
              <a:schemeClr val="accent4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967463" tIns="972880" rIns="967463" bIns="972880" numCol="1" spcCol="1270" anchor="ctr" anchorCtr="0">
              <a:noAutofit/>
            </a:bodyPr>
            <a:lstStyle/>
            <a:p>
              <a:pPr algn="ctr" defTabSz="2488578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5599" b="1" dirty="0">
                <a:solidFill>
                  <a:srgbClr val="FFFFFF"/>
                </a:solidFill>
                <a:latin typeface="Roboto Bold" charset="0"/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5002924" y="2842177"/>
              <a:ext cx="4272572" cy="4272572"/>
            </a:xfrm>
            <a:custGeom>
              <a:avLst/>
              <a:gdLst>
                <a:gd name="connsiteX0" fmla="*/ 2610969 w 3489448"/>
                <a:gd name="connsiteY0" fmla="*/ 883788 h 3489448"/>
                <a:gd name="connsiteX1" fmla="*/ 3125781 w 3489448"/>
                <a:gd name="connsiteY1" fmla="*/ 728634 h 3489448"/>
                <a:gd name="connsiteX2" fmla="*/ 3315212 w 3489448"/>
                <a:gd name="connsiteY2" fmla="*/ 1056739 h 3489448"/>
                <a:gd name="connsiteX3" fmla="*/ 2923439 w 3489448"/>
                <a:gd name="connsiteY3" fmla="*/ 1425002 h 3489448"/>
                <a:gd name="connsiteX4" fmla="*/ 2923439 w 3489448"/>
                <a:gd name="connsiteY4" fmla="*/ 2064447 h 3489448"/>
                <a:gd name="connsiteX5" fmla="*/ 3315212 w 3489448"/>
                <a:gd name="connsiteY5" fmla="*/ 2432709 h 3489448"/>
                <a:gd name="connsiteX6" fmla="*/ 3125781 w 3489448"/>
                <a:gd name="connsiteY6" fmla="*/ 2760814 h 3489448"/>
                <a:gd name="connsiteX7" fmla="*/ 2610969 w 3489448"/>
                <a:gd name="connsiteY7" fmla="*/ 2605660 h 3489448"/>
                <a:gd name="connsiteX8" fmla="*/ 2057193 w 3489448"/>
                <a:gd name="connsiteY8" fmla="*/ 2925383 h 3489448"/>
                <a:gd name="connsiteX9" fmla="*/ 1934156 w 3489448"/>
                <a:gd name="connsiteY9" fmla="*/ 3448799 h 3489448"/>
                <a:gd name="connsiteX10" fmla="*/ 1555292 w 3489448"/>
                <a:gd name="connsiteY10" fmla="*/ 3448799 h 3489448"/>
                <a:gd name="connsiteX11" fmla="*/ 1432254 w 3489448"/>
                <a:gd name="connsiteY11" fmla="*/ 2925382 h 3489448"/>
                <a:gd name="connsiteX12" fmla="*/ 878478 w 3489448"/>
                <a:gd name="connsiteY12" fmla="*/ 2605659 h 3489448"/>
                <a:gd name="connsiteX13" fmla="*/ 363667 w 3489448"/>
                <a:gd name="connsiteY13" fmla="*/ 2760814 h 3489448"/>
                <a:gd name="connsiteX14" fmla="*/ 174236 w 3489448"/>
                <a:gd name="connsiteY14" fmla="*/ 2432709 h 3489448"/>
                <a:gd name="connsiteX15" fmla="*/ 566009 w 3489448"/>
                <a:gd name="connsiteY15" fmla="*/ 2064446 h 3489448"/>
                <a:gd name="connsiteX16" fmla="*/ 566009 w 3489448"/>
                <a:gd name="connsiteY16" fmla="*/ 1425001 h 3489448"/>
                <a:gd name="connsiteX17" fmla="*/ 174236 w 3489448"/>
                <a:gd name="connsiteY17" fmla="*/ 1056739 h 3489448"/>
                <a:gd name="connsiteX18" fmla="*/ 363667 w 3489448"/>
                <a:gd name="connsiteY18" fmla="*/ 728634 h 3489448"/>
                <a:gd name="connsiteX19" fmla="*/ 878479 w 3489448"/>
                <a:gd name="connsiteY19" fmla="*/ 883788 h 3489448"/>
                <a:gd name="connsiteX20" fmla="*/ 1432255 w 3489448"/>
                <a:gd name="connsiteY20" fmla="*/ 564065 h 3489448"/>
                <a:gd name="connsiteX21" fmla="*/ 1555292 w 3489448"/>
                <a:gd name="connsiteY21" fmla="*/ 40649 h 3489448"/>
                <a:gd name="connsiteX22" fmla="*/ 1934156 w 3489448"/>
                <a:gd name="connsiteY22" fmla="*/ 40649 h 3489448"/>
                <a:gd name="connsiteX23" fmla="*/ 2057194 w 3489448"/>
                <a:gd name="connsiteY23" fmla="*/ 564066 h 3489448"/>
                <a:gd name="connsiteX24" fmla="*/ 2610970 w 3489448"/>
                <a:gd name="connsiteY24" fmla="*/ 883789 h 3489448"/>
                <a:gd name="connsiteX25" fmla="*/ 2610969 w 3489448"/>
                <a:gd name="connsiteY25" fmla="*/ 883788 h 3489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3489448" h="3489448">
                  <a:moveTo>
                    <a:pt x="2245973" y="882666"/>
                  </a:moveTo>
                  <a:lnTo>
                    <a:pt x="2619204" y="651508"/>
                  </a:lnTo>
                  <a:lnTo>
                    <a:pt x="2837940" y="870244"/>
                  </a:lnTo>
                  <a:lnTo>
                    <a:pt x="2606782" y="1243475"/>
                  </a:lnTo>
                  <a:cubicBezTo>
                    <a:pt x="2695815" y="1396596"/>
                    <a:pt x="2742457" y="1570667"/>
                    <a:pt x="2741913" y="1747790"/>
                  </a:cubicBezTo>
                  <a:lnTo>
                    <a:pt x="3128717" y="1955437"/>
                  </a:lnTo>
                  <a:lnTo>
                    <a:pt x="3048654" y="2254237"/>
                  </a:lnTo>
                  <a:lnTo>
                    <a:pt x="2609847" y="2240664"/>
                  </a:lnTo>
                  <a:cubicBezTo>
                    <a:pt x="2521757" y="2394328"/>
                    <a:pt x="2394328" y="2521758"/>
                    <a:pt x="2240663" y="2609848"/>
                  </a:cubicBezTo>
                  <a:lnTo>
                    <a:pt x="2254238" y="3048654"/>
                  </a:lnTo>
                  <a:lnTo>
                    <a:pt x="1955437" y="3128717"/>
                  </a:lnTo>
                  <a:lnTo>
                    <a:pt x="1747789" y="2741912"/>
                  </a:lnTo>
                  <a:cubicBezTo>
                    <a:pt x="1570666" y="2742457"/>
                    <a:pt x="1396595" y="2695815"/>
                    <a:pt x="1243474" y="2606781"/>
                  </a:cubicBezTo>
                  <a:lnTo>
                    <a:pt x="870244" y="2837940"/>
                  </a:lnTo>
                  <a:lnTo>
                    <a:pt x="651508" y="2619204"/>
                  </a:lnTo>
                  <a:lnTo>
                    <a:pt x="882666" y="2245973"/>
                  </a:lnTo>
                  <a:cubicBezTo>
                    <a:pt x="793633" y="2092852"/>
                    <a:pt x="746991" y="1918781"/>
                    <a:pt x="747535" y="1741658"/>
                  </a:cubicBezTo>
                  <a:lnTo>
                    <a:pt x="360731" y="1534011"/>
                  </a:lnTo>
                  <a:lnTo>
                    <a:pt x="440794" y="1235211"/>
                  </a:lnTo>
                  <a:lnTo>
                    <a:pt x="879601" y="1248784"/>
                  </a:lnTo>
                  <a:cubicBezTo>
                    <a:pt x="967691" y="1095120"/>
                    <a:pt x="1095120" y="967690"/>
                    <a:pt x="1248785" y="879600"/>
                  </a:cubicBezTo>
                  <a:lnTo>
                    <a:pt x="1235210" y="440794"/>
                  </a:lnTo>
                  <a:lnTo>
                    <a:pt x="1534011" y="360731"/>
                  </a:lnTo>
                  <a:lnTo>
                    <a:pt x="1741659" y="747536"/>
                  </a:lnTo>
                  <a:cubicBezTo>
                    <a:pt x="1918782" y="746991"/>
                    <a:pt x="2092853" y="793633"/>
                    <a:pt x="2245974" y="882667"/>
                  </a:cubicBezTo>
                  <a:lnTo>
                    <a:pt x="2245973" y="882666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235875" tIns="1235875" rIns="1235875" bIns="1235875" numCol="1" spcCol="1270" anchor="ctr" anchorCtr="0">
              <a:noAutofit/>
            </a:bodyPr>
            <a:lstStyle/>
            <a:p>
              <a:pPr algn="ctr" defTabSz="275521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198" b="1" dirty="0">
                <a:solidFill>
                  <a:srgbClr val="FFFFFF"/>
                </a:solidFill>
                <a:latin typeface="Roboto Bold" charset="0"/>
              </a:endParaRPr>
            </a:p>
          </p:txBody>
        </p:sp>
        <p:sp>
          <p:nvSpPr>
            <p:cNvPr id="9" name="Circular Arrow 8"/>
            <p:cNvSpPr/>
            <p:nvPr/>
          </p:nvSpPr>
          <p:spPr>
            <a:xfrm>
              <a:off x="15926734" y="6077803"/>
              <a:ext cx="6266437" cy="6266437"/>
            </a:xfrm>
            <a:prstGeom prst="circularArrow">
              <a:avLst>
                <a:gd name="adj1" fmla="val 4687"/>
                <a:gd name="adj2" fmla="val 299029"/>
                <a:gd name="adj3" fmla="val 2572463"/>
                <a:gd name="adj4" fmla="val 15744928"/>
                <a:gd name="adj5" fmla="val 5469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4" name="Shape 13"/>
            <p:cNvSpPr/>
            <p:nvPr/>
          </p:nvSpPr>
          <p:spPr>
            <a:xfrm>
              <a:off x="12770156" y="4882555"/>
              <a:ext cx="4552958" cy="4552958"/>
            </a:xfrm>
            <a:prstGeom prst="leftCircularArrow">
              <a:avLst>
                <a:gd name="adj1" fmla="val 6452"/>
                <a:gd name="adj2" fmla="val 429999"/>
                <a:gd name="adj3" fmla="val 10489124"/>
                <a:gd name="adj4" fmla="val 14837806"/>
                <a:gd name="adj5" fmla="val 7527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Circular Arrow 14"/>
            <p:cNvSpPr/>
            <p:nvPr/>
          </p:nvSpPr>
          <p:spPr>
            <a:xfrm>
              <a:off x="14588007" y="2449869"/>
              <a:ext cx="4909007" cy="4909007"/>
            </a:xfrm>
            <a:prstGeom prst="circularArrow">
              <a:avLst>
                <a:gd name="adj1" fmla="val 5984"/>
                <a:gd name="adj2" fmla="val 394124"/>
                <a:gd name="adj3" fmla="val 13313824"/>
                <a:gd name="adj4" fmla="val 10508221"/>
                <a:gd name="adj5" fmla="val 6981"/>
              </a:avLst>
            </a:prstGeom>
            <a:solidFill>
              <a:schemeClr val="bg1">
                <a:lumMod val="85000"/>
              </a:schemeClr>
            </a:solidFill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Shape 2641"/>
            <p:cNvSpPr/>
            <p:nvPr/>
          </p:nvSpPr>
          <p:spPr>
            <a:xfrm>
              <a:off x="14718421" y="7138056"/>
              <a:ext cx="1043288" cy="6639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16606"/>
                  </a:moveTo>
                  <a:lnTo>
                    <a:pt x="16691" y="14138"/>
                  </a:lnTo>
                  <a:lnTo>
                    <a:pt x="16691" y="7462"/>
                  </a:lnTo>
                  <a:lnTo>
                    <a:pt x="20618" y="4994"/>
                  </a:lnTo>
                  <a:cubicBezTo>
                    <a:pt x="20618" y="4994"/>
                    <a:pt x="20618" y="16606"/>
                    <a:pt x="20618" y="16606"/>
                  </a:cubicBezTo>
                  <a:close/>
                  <a:moveTo>
                    <a:pt x="21109" y="3086"/>
                  </a:moveTo>
                  <a:cubicBezTo>
                    <a:pt x="21030" y="3086"/>
                    <a:pt x="20958" y="3122"/>
                    <a:pt x="20892" y="3174"/>
                  </a:cubicBezTo>
                  <a:lnTo>
                    <a:pt x="20890" y="3167"/>
                  </a:lnTo>
                  <a:lnTo>
                    <a:pt x="16018" y="6229"/>
                  </a:lnTo>
                  <a:cubicBezTo>
                    <a:pt x="16013" y="6233"/>
                    <a:pt x="16008" y="6235"/>
                    <a:pt x="16003" y="6239"/>
                  </a:cubicBezTo>
                  <a:lnTo>
                    <a:pt x="15980" y="6252"/>
                  </a:lnTo>
                  <a:lnTo>
                    <a:pt x="15983" y="6260"/>
                  </a:lnTo>
                  <a:cubicBezTo>
                    <a:pt x="15822" y="6387"/>
                    <a:pt x="15709" y="6641"/>
                    <a:pt x="15709" y="6943"/>
                  </a:cubicBezTo>
                  <a:lnTo>
                    <a:pt x="15709" y="14657"/>
                  </a:lnTo>
                  <a:cubicBezTo>
                    <a:pt x="15709" y="14959"/>
                    <a:pt x="15822" y="15213"/>
                    <a:pt x="15983" y="15340"/>
                  </a:cubicBezTo>
                  <a:lnTo>
                    <a:pt x="15980" y="15347"/>
                  </a:lnTo>
                  <a:lnTo>
                    <a:pt x="16002" y="15360"/>
                  </a:lnTo>
                  <a:cubicBezTo>
                    <a:pt x="16008" y="15365"/>
                    <a:pt x="16013" y="15368"/>
                    <a:pt x="16018" y="15371"/>
                  </a:cubicBezTo>
                  <a:lnTo>
                    <a:pt x="20890" y="18433"/>
                  </a:lnTo>
                  <a:lnTo>
                    <a:pt x="20892" y="18426"/>
                  </a:lnTo>
                  <a:cubicBezTo>
                    <a:pt x="20958" y="18478"/>
                    <a:pt x="21030" y="18514"/>
                    <a:pt x="21109" y="18514"/>
                  </a:cubicBezTo>
                  <a:cubicBezTo>
                    <a:pt x="21380" y="18514"/>
                    <a:pt x="21600" y="18169"/>
                    <a:pt x="21600" y="17743"/>
                  </a:cubicBezTo>
                  <a:lnTo>
                    <a:pt x="21600" y="3857"/>
                  </a:lnTo>
                  <a:cubicBezTo>
                    <a:pt x="21600" y="3431"/>
                    <a:pt x="21380" y="3086"/>
                    <a:pt x="21109" y="3086"/>
                  </a:cubicBezTo>
                  <a:moveTo>
                    <a:pt x="13745" y="18514"/>
                  </a:moveTo>
                  <a:cubicBezTo>
                    <a:pt x="13745" y="19367"/>
                    <a:pt x="13306" y="20057"/>
                    <a:pt x="12764" y="20057"/>
                  </a:cubicBezTo>
                  <a:lnTo>
                    <a:pt x="1964" y="20057"/>
                  </a:lnTo>
                  <a:cubicBezTo>
                    <a:pt x="1422" y="20057"/>
                    <a:pt x="982" y="19367"/>
                    <a:pt x="982" y="18514"/>
                  </a:cubicBezTo>
                  <a:lnTo>
                    <a:pt x="982" y="3086"/>
                  </a:lnTo>
                  <a:cubicBezTo>
                    <a:pt x="982" y="2233"/>
                    <a:pt x="1422" y="1543"/>
                    <a:pt x="1964" y="1543"/>
                  </a:cubicBezTo>
                  <a:lnTo>
                    <a:pt x="12764" y="1543"/>
                  </a:lnTo>
                  <a:cubicBezTo>
                    <a:pt x="13306" y="1543"/>
                    <a:pt x="13745" y="2233"/>
                    <a:pt x="13745" y="3086"/>
                  </a:cubicBezTo>
                  <a:cubicBezTo>
                    <a:pt x="13745" y="3086"/>
                    <a:pt x="13745" y="18514"/>
                    <a:pt x="13745" y="18514"/>
                  </a:cubicBezTo>
                  <a:close/>
                  <a:moveTo>
                    <a:pt x="12764" y="0"/>
                  </a:moveTo>
                  <a:lnTo>
                    <a:pt x="1964" y="0"/>
                  </a:lnTo>
                  <a:cubicBezTo>
                    <a:pt x="879" y="0"/>
                    <a:pt x="0" y="1382"/>
                    <a:pt x="0" y="3086"/>
                  </a:cubicBezTo>
                  <a:lnTo>
                    <a:pt x="0" y="18514"/>
                  </a:lnTo>
                  <a:cubicBezTo>
                    <a:pt x="0" y="20219"/>
                    <a:pt x="879" y="21600"/>
                    <a:pt x="1964" y="21600"/>
                  </a:cubicBezTo>
                  <a:lnTo>
                    <a:pt x="12764" y="21600"/>
                  </a:lnTo>
                  <a:cubicBezTo>
                    <a:pt x="13848" y="21600"/>
                    <a:pt x="14727" y="20219"/>
                    <a:pt x="14727" y="18514"/>
                  </a:cubicBezTo>
                  <a:lnTo>
                    <a:pt x="14727" y="3086"/>
                  </a:lnTo>
                  <a:cubicBezTo>
                    <a:pt x="14727" y="1382"/>
                    <a:pt x="13848" y="0"/>
                    <a:pt x="12764" y="0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81" tIns="38081" rIns="38081" bIns="38081" anchor="ctr"/>
            <a:lstStyle/>
            <a:p>
              <a:pPr defTabSz="45695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" charset="0"/>
                <a:ea typeface="Lato" charset="0"/>
                <a:cs typeface="Lato" charset="0"/>
                <a:sym typeface="Gill Sans"/>
              </a:endParaRPr>
            </a:p>
          </p:txBody>
        </p:sp>
        <p:sp>
          <p:nvSpPr>
            <p:cNvPr id="12" name="Shape 2774"/>
            <p:cNvSpPr/>
            <p:nvPr/>
          </p:nvSpPr>
          <p:spPr>
            <a:xfrm>
              <a:off x="18054000" y="8652622"/>
              <a:ext cx="1285838" cy="12858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0618" y="2945"/>
                  </a:moveTo>
                  <a:lnTo>
                    <a:pt x="982" y="2945"/>
                  </a:lnTo>
                  <a:lnTo>
                    <a:pt x="982" y="1964"/>
                  </a:lnTo>
                  <a:lnTo>
                    <a:pt x="20618" y="1964"/>
                  </a:lnTo>
                  <a:cubicBezTo>
                    <a:pt x="20618" y="1964"/>
                    <a:pt x="20618" y="2945"/>
                    <a:pt x="20618" y="2945"/>
                  </a:cubicBezTo>
                  <a:close/>
                  <a:moveTo>
                    <a:pt x="19636" y="15709"/>
                  </a:moveTo>
                  <a:lnTo>
                    <a:pt x="1964" y="15709"/>
                  </a:lnTo>
                  <a:lnTo>
                    <a:pt x="1964" y="3927"/>
                  </a:lnTo>
                  <a:lnTo>
                    <a:pt x="19636" y="3927"/>
                  </a:lnTo>
                  <a:cubicBezTo>
                    <a:pt x="19636" y="3927"/>
                    <a:pt x="19636" y="15709"/>
                    <a:pt x="19636" y="15709"/>
                  </a:cubicBezTo>
                  <a:close/>
                  <a:moveTo>
                    <a:pt x="20618" y="982"/>
                  </a:moveTo>
                  <a:lnTo>
                    <a:pt x="11782" y="982"/>
                  </a:lnTo>
                  <a:cubicBezTo>
                    <a:pt x="11782" y="440"/>
                    <a:pt x="11342" y="0"/>
                    <a:pt x="10800" y="0"/>
                  </a:cubicBezTo>
                  <a:cubicBezTo>
                    <a:pt x="10257" y="0"/>
                    <a:pt x="9818" y="440"/>
                    <a:pt x="9818" y="982"/>
                  </a:cubicBezTo>
                  <a:lnTo>
                    <a:pt x="982" y="982"/>
                  </a:lnTo>
                  <a:cubicBezTo>
                    <a:pt x="439" y="982"/>
                    <a:pt x="0" y="1422"/>
                    <a:pt x="0" y="1964"/>
                  </a:cubicBezTo>
                  <a:lnTo>
                    <a:pt x="0" y="2945"/>
                  </a:lnTo>
                  <a:cubicBezTo>
                    <a:pt x="0" y="3488"/>
                    <a:pt x="439" y="3927"/>
                    <a:pt x="982" y="3927"/>
                  </a:cubicBezTo>
                  <a:lnTo>
                    <a:pt x="982" y="15709"/>
                  </a:lnTo>
                  <a:cubicBezTo>
                    <a:pt x="982" y="16252"/>
                    <a:pt x="1421" y="16691"/>
                    <a:pt x="1964" y="16691"/>
                  </a:cubicBezTo>
                  <a:lnTo>
                    <a:pt x="10309" y="16691"/>
                  </a:lnTo>
                  <a:lnTo>
                    <a:pt x="10309" y="17960"/>
                  </a:lnTo>
                  <a:lnTo>
                    <a:pt x="7507" y="20762"/>
                  </a:lnTo>
                  <a:cubicBezTo>
                    <a:pt x="7419" y="20851"/>
                    <a:pt x="7364" y="20974"/>
                    <a:pt x="7364" y="21109"/>
                  </a:cubicBezTo>
                  <a:cubicBezTo>
                    <a:pt x="7364" y="21380"/>
                    <a:pt x="7583" y="21600"/>
                    <a:pt x="7855" y="21600"/>
                  </a:cubicBezTo>
                  <a:cubicBezTo>
                    <a:pt x="7990" y="21600"/>
                    <a:pt x="8113" y="21545"/>
                    <a:pt x="8202" y="21456"/>
                  </a:cubicBezTo>
                  <a:lnTo>
                    <a:pt x="10800" y="18858"/>
                  </a:lnTo>
                  <a:lnTo>
                    <a:pt x="13398" y="21456"/>
                  </a:lnTo>
                  <a:cubicBezTo>
                    <a:pt x="13488" y="21545"/>
                    <a:pt x="13610" y="21600"/>
                    <a:pt x="13745" y="21600"/>
                  </a:cubicBezTo>
                  <a:cubicBezTo>
                    <a:pt x="14017" y="21600"/>
                    <a:pt x="14236" y="21380"/>
                    <a:pt x="14236" y="21109"/>
                  </a:cubicBezTo>
                  <a:cubicBezTo>
                    <a:pt x="14236" y="20974"/>
                    <a:pt x="14182" y="20851"/>
                    <a:pt x="14093" y="20762"/>
                  </a:cubicBezTo>
                  <a:lnTo>
                    <a:pt x="11291" y="17960"/>
                  </a:lnTo>
                  <a:lnTo>
                    <a:pt x="11291" y="16691"/>
                  </a:lnTo>
                  <a:lnTo>
                    <a:pt x="19636" y="16691"/>
                  </a:lnTo>
                  <a:cubicBezTo>
                    <a:pt x="20178" y="16691"/>
                    <a:pt x="20618" y="16252"/>
                    <a:pt x="20618" y="15709"/>
                  </a:cubicBezTo>
                  <a:lnTo>
                    <a:pt x="20618" y="3927"/>
                  </a:lnTo>
                  <a:cubicBezTo>
                    <a:pt x="21160" y="3927"/>
                    <a:pt x="21600" y="3488"/>
                    <a:pt x="21600" y="2945"/>
                  </a:cubicBezTo>
                  <a:lnTo>
                    <a:pt x="21600" y="1964"/>
                  </a:lnTo>
                  <a:cubicBezTo>
                    <a:pt x="21600" y="1422"/>
                    <a:pt x="21160" y="982"/>
                    <a:pt x="20618" y="982"/>
                  </a:cubicBezTo>
                  <a:moveTo>
                    <a:pt x="16200" y="5891"/>
                  </a:moveTo>
                  <a:cubicBezTo>
                    <a:pt x="16471" y="5891"/>
                    <a:pt x="16691" y="6111"/>
                    <a:pt x="16691" y="6382"/>
                  </a:cubicBezTo>
                  <a:cubicBezTo>
                    <a:pt x="16691" y="6653"/>
                    <a:pt x="16471" y="6873"/>
                    <a:pt x="16200" y="6873"/>
                  </a:cubicBezTo>
                  <a:cubicBezTo>
                    <a:pt x="15929" y="6873"/>
                    <a:pt x="15709" y="6653"/>
                    <a:pt x="15709" y="6382"/>
                  </a:cubicBezTo>
                  <a:cubicBezTo>
                    <a:pt x="15709" y="6111"/>
                    <a:pt x="15929" y="5891"/>
                    <a:pt x="16200" y="5891"/>
                  </a:cubicBezTo>
                  <a:moveTo>
                    <a:pt x="16200" y="7855"/>
                  </a:moveTo>
                  <a:cubicBezTo>
                    <a:pt x="17013" y="7855"/>
                    <a:pt x="17673" y="7196"/>
                    <a:pt x="17673" y="6382"/>
                  </a:cubicBezTo>
                  <a:cubicBezTo>
                    <a:pt x="17673" y="5569"/>
                    <a:pt x="17013" y="4909"/>
                    <a:pt x="16200" y="4909"/>
                  </a:cubicBezTo>
                  <a:cubicBezTo>
                    <a:pt x="15387" y="4909"/>
                    <a:pt x="14727" y="5569"/>
                    <a:pt x="14727" y="6382"/>
                  </a:cubicBezTo>
                  <a:cubicBezTo>
                    <a:pt x="14727" y="7196"/>
                    <a:pt x="15387" y="7855"/>
                    <a:pt x="16200" y="7855"/>
                  </a:cubicBezTo>
                  <a:moveTo>
                    <a:pt x="8422" y="8135"/>
                  </a:moveTo>
                  <a:lnTo>
                    <a:pt x="11926" y="11638"/>
                  </a:lnTo>
                  <a:cubicBezTo>
                    <a:pt x="12015" y="11727"/>
                    <a:pt x="12138" y="11782"/>
                    <a:pt x="12273" y="11782"/>
                  </a:cubicBezTo>
                  <a:cubicBezTo>
                    <a:pt x="12408" y="11782"/>
                    <a:pt x="12531" y="11727"/>
                    <a:pt x="12620" y="11638"/>
                  </a:cubicBezTo>
                  <a:lnTo>
                    <a:pt x="14183" y="10075"/>
                  </a:lnTo>
                  <a:lnTo>
                    <a:pt x="16200" y="12764"/>
                  </a:lnTo>
                  <a:lnTo>
                    <a:pt x="5336" y="12764"/>
                  </a:lnTo>
                  <a:cubicBezTo>
                    <a:pt x="5336" y="12764"/>
                    <a:pt x="8422" y="8135"/>
                    <a:pt x="8422" y="8135"/>
                  </a:cubicBezTo>
                  <a:close/>
                  <a:moveTo>
                    <a:pt x="4418" y="13745"/>
                  </a:moveTo>
                  <a:lnTo>
                    <a:pt x="17182" y="13745"/>
                  </a:lnTo>
                  <a:cubicBezTo>
                    <a:pt x="17453" y="13745"/>
                    <a:pt x="17673" y="13526"/>
                    <a:pt x="17673" y="13255"/>
                  </a:cubicBezTo>
                  <a:cubicBezTo>
                    <a:pt x="17673" y="13144"/>
                    <a:pt x="17630" y="13047"/>
                    <a:pt x="17568" y="12965"/>
                  </a:cubicBezTo>
                  <a:lnTo>
                    <a:pt x="17575" y="12960"/>
                  </a:lnTo>
                  <a:lnTo>
                    <a:pt x="14629" y="9033"/>
                  </a:lnTo>
                  <a:lnTo>
                    <a:pt x="14622" y="9038"/>
                  </a:lnTo>
                  <a:cubicBezTo>
                    <a:pt x="14533" y="8919"/>
                    <a:pt x="14397" y="8836"/>
                    <a:pt x="14236" y="8836"/>
                  </a:cubicBezTo>
                  <a:cubicBezTo>
                    <a:pt x="14101" y="8836"/>
                    <a:pt x="13978" y="8891"/>
                    <a:pt x="13889" y="8980"/>
                  </a:cubicBezTo>
                  <a:lnTo>
                    <a:pt x="12273" y="10597"/>
                  </a:lnTo>
                  <a:lnTo>
                    <a:pt x="8693" y="7017"/>
                  </a:lnTo>
                  <a:cubicBezTo>
                    <a:pt x="8604" y="6928"/>
                    <a:pt x="8481" y="6873"/>
                    <a:pt x="8345" y="6873"/>
                  </a:cubicBezTo>
                  <a:cubicBezTo>
                    <a:pt x="8175" y="6873"/>
                    <a:pt x="8033" y="6965"/>
                    <a:pt x="7945" y="7097"/>
                  </a:cubicBezTo>
                  <a:lnTo>
                    <a:pt x="7937" y="7091"/>
                  </a:lnTo>
                  <a:lnTo>
                    <a:pt x="4010" y="12982"/>
                  </a:lnTo>
                  <a:lnTo>
                    <a:pt x="4017" y="12988"/>
                  </a:lnTo>
                  <a:cubicBezTo>
                    <a:pt x="3965" y="13066"/>
                    <a:pt x="3927" y="13154"/>
                    <a:pt x="3927" y="13255"/>
                  </a:cubicBezTo>
                  <a:cubicBezTo>
                    <a:pt x="3927" y="13526"/>
                    <a:pt x="4147" y="13745"/>
                    <a:pt x="4418" y="13745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81" tIns="38081" rIns="38081" bIns="38081" anchor="ctr"/>
            <a:lstStyle/>
            <a:p>
              <a:pPr defTabSz="45695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" charset="0"/>
                <a:ea typeface="Lato" charset="0"/>
                <a:cs typeface="Lato" charset="0"/>
                <a:sym typeface="Gill Sans"/>
              </a:endParaRPr>
            </a:p>
          </p:txBody>
        </p:sp>
        <p:sp>
          <p:nvSpPr>
            <p:cNvPr id="16" name="Shape 2781"/>
            <p:cNvSpPr/>
            <p:nvPr/>
          </p:nvSpPr>
          <p:spPr>
            <a:xfrm>
              <a:off x="16756859" y="4457820"/>
              <a:ext cx="866542" cy="866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5891" y="6873"/>
                  </a:moveTo>
                  <a:cubicBezTo>
                    <a:pt x="6162" y="6873"/>
                    <a:pt x="6382" y="6653"/>
                    <a:pt x="6382" y="6382"/>
                  </a:cubicBezTo>
                  <a:lnTo>
                    <a:pt x="6382" y="1473"/>
                  </a:lnTo>
                  <a:cubicBezTo>
                    <a:pt x="6382" y="1201"/>
                    <a:pt x="6162" y="982"/>
                    <a:pt x="5891" y="982"/>
                  </a:cubicBezTo>
                  <a:cubicBezTo>
                    <a:pt x="5620" y="982"/>
                    <a:pt x="5400" y="1201"/>
                    <a:pt x="5400" y="1473"/>
                  </a:cubicBezTo>
                  <a:lnTo>
                    <a:pt x="5400" y="6382"/>
                  </a:lnTo>
                  <a:cubicBezTo>
                    <a:pt x="5400" y="6653"/>
                    <a:pt x="5620" y="6873"/>
                    <a:pt x="5891" y="6873"/>
                  </a:cubicBezTo>
                  <a:moveTo>
                    <a:pt x="2945" y="5891"/>
                  </a:moveTo>
                  <a:cubicBezTo>
                    <a:pt x="3216" y="5891"/>
                    <a:pt x="3436" y="5671"/>
                    <a:pt x="3436" y="5400"/>
                  </a:cubicBezTo>
                  <a:lnTo>
                    <a:pt x="3436" y="2455"/>
                  </a:lnTo>
                  <a:cubicBezTo>
                    <a:pt x="3436" y="2183"/>
                    <a:pt x="3216" y="1964"/>
                    <a:pt x="2945" y="1964"/>
                  </a:cubicBezTo>
                  <a:cubicBezTo>
                    <a:pt x="2675" y="1964"/>
                    <a:pt x="2455" y="2183"/>
                    <a:pt x="2455" y="2455"/>
                  </a:cubicBezTo>
                  <a:lnTo>
                    <a:pt x="2455" y="5400"/>
                  </a:lnTo>
                  <a:cubicBezTo>
                    <a:pt x="2455" y="5671"/>
                    <a:pt x="2675" y="5891"/>
                    <a:pt x="2945" y="5891"/>
                  </a:cubicBezTo>
                  <a:moveTo>
                    <a:pt x="18655" y="15218"/>
                  </a:moveTo>
                  <a:lnTo>
                    <a:pt x="17648" y="15218"/>
                  </a:lnTo>
                  <a:cubicBezTo>
                    <a:pt x="17660" y="15056"/>
                    <a:pt x="17673" y="14893"/>
                    <a:pt x="17673" y="14727"/>
                  </a:cubicBezTo>
                  <a:lnTo>
                    <a:pt x="17673" y="11291"/>
                  </a:lnTo>
                  <a:lnTo>
                    <a:pt x="18655" y="11291"/>
                  </a:lnTo>
                  <a:cubicBezTo>
                    <a:pt x="19739" y="11291"/>
                    <a:pt x="20618" y="12170"/>
                    <a:pt x="20618" y="13255"/>
                  </a:cubicBezTo>
                  <a:cubicBezTo>
                    <a:pt x="20618" y="14339"/>
                    <a:pt x="19739" y="15218"/>
                    <a:pt x="18655" y="15218"/>
                  </a:cubicBezTo>
                  <a:moveTo>
                    <a:pt x="16691" y="14727"/>
                  </a:moveTo>
                  <a:cubicBezTo>
                    <a:pt x="16691" y="15802"/>
                    <a:pt x="16399" y="16805"/>
                    <a:pt x="15896" y="17673"/>
                  </a:cubicBezTo>
                  <a:lnTo>
                    <a:pt x="1777" y="17673"/>
                  </a:lnTo>
                  <a:cubicBezTo>
                    <a:pt x="1274" y="16805"/>
                    <a:pt x="982" y="15802"/>
                    <a:pt x="982" y="14727"/>
                  </a:cubicBezTo>
                  <a:lnTo>
                    <a:pt x="982" y="8836"/>
                  </a:lnTo>
                  <a:lnTo>
                    <a:pt x="16691" y="8836"/>
                  </a:lnTo>
                  <a:cubicBezTo>
                    <a:pt x="16691" y="8836"/>
                    <a:pt x="16691" y="14727"/>
                    <a:pt x="16691" y="14727"/>
                  </a:cubicBezTo>
                  <a:close/>
                  <a:moveTo>
                    <a:pt x="10800" y="20618"/>
                  </a:moveTo>
                  <a:lnTo>
                    <a:pt x="6873" y="20618"/>
                  </a:lnTo>
                  <a:cubicBezTo>
                    <a:pt x="5131" y="20618"/>
                    <a:pt x="3569" y="19857"/>
                    <a:pt x="2491" y="18655"/>
                  </a:cubicBezTo>
                  <a:lnTo>
                    <a:pt x="15182" y="18655"/>
                  </a:lnTo>
                  <a:cubicBezTo>
                    <a:pt x="14103" y="19857"/>
                    <a:pt x="12542" y="20618"/>
                    <a:pt x="10800" y="20618"/>
                  </a:cubicBezTo>
                  <a:moveTo>
                    <a:pt x="18655" y="10309"/>
                  </a:moveTo>
                  <a:lnTo>
                    <a:pt x="17673" y="10309"/>
                  </a:lnTo>
                  <a:lnTo>
                    <a:pt x="17673" y="8836"/>
                  </a:lnTo>
                  <a:cubicBezTo>
                    <a:pt x="17673" y="8295"/>
                    <a:pt x="17233" y="7855"/>
                    <a:pt x="16691" y="7855"/>
                  </a:cubicBezTo>
                  <a:lnTo>
                    <a:pt x="982" y="7855"/>
                  </a:lnTo>
                  <a:cubicBezTo>
                    <a:pt x="440" y="7855"/>
                    <a:pt x="0" y="8295"/>
                    <a:pt x="0" y="8836"/>
                  </a:cubicBezTo>
                  <a:lnTo>
                    <a:pt x="0" y="14727"/>
                  </a:lnTo>
                  <a:cubicBezTo>
                    <a:pt x="0" y="17232"/>
                    <a:pt x="1344" y="19417"/>
                    <a:pt x="3346" y="20618"/>
                  </a:cubicBezTo>
                  <a:lnTo>
                    <a:pt x="491" y="20618"/>
                  </a:lnTo>
                  <a:cubicBezTo>
                    <a:pt x="220" y="20618"/>
                    <a:pt x="0" y="20838"/>
                    <a:pt x="0" y="21109"/>
                  </a:cubicBezTo>
                  <a:cubicBezTo>
                    <a:pt x="0" y="21380"/>
                    <a:pt x="220" y="21600"/>
                    <a:pt x="491" y="21600"/>
                  </a:cubicBezTo>
                  <a:lnTo>
                    <a:pt x="17182" y="21600"/>
                  </a:lnTo>
                  <a:cubicBezTo>
                    <a:pt x="17453" y="21600"/>
                    <a:pt x="17673" y="21380"/>
                    <a:pt x="17673" y="21109"/>
                  </a:cubicBezTo>
                  <a:cubicBezTo>
                    <a:pt x="17673" y="20838"/>
                    <a:pt x="17453" y="20618"/>
                    <a:pt x="17182" y="20618"/>
                  </a:cubicBezTo>
                  <a:lnTo>
                    <a:pt x="14330" y="20618"/>
                  </a:lnTo>
                  <a:cubicBezTo>
                    <a:pt x="15925" y="19659"/>
                    <a:pt x="17101" y="18074"/>
                    <a:pt x="17511" y="16200"/>
                  </a:cubicBezTo>
                  <a:lnTo>
                    <a:pt x="18655" y="16200"/>
                  </a:lnTo>
                  <a:cubicBezTo>
                    <a:pt x="20281" y="16200"/>
                    <a:pt x="21600" y="14882"/>
                    <a:pt x="21600" y="13255"/>
                  </a:cubicBezTo>
                  <a:cubicBezTo>
                    <a:pt x="21600" y="11628"/>
                    <a:pt x="20281" y="10309"/>
                    <a:pt x="18655" y="10309"/>
                  </a:cubicBezTo>
                  <a:moveTo>
                    <a:pt x="11782" y="5891"/>
                  </a:moveTo>
                  <a:cubicBezTo>
                    <a:pt x="12053" y="5891"/>
                    <a:pt x="12273" y="5671"/>
                    <a:pt x="12273" y="5400"/>
                  </a:cubicBezTo>
                  <a:lnTo>
                    <a:pt x="12273" y="2455"/>
                  </a:lnTo>
                  <a:cubicBezTo>
                    <a:pt x="12273" y="2183"/>
                    <a:pt x="12053" y="1964"/>
                    <a:pt x="11782" y="1964"/>
                  </a:cubicBezTo>
                  <a:cubicBezTo>
                    <a:pt x="11511" y="1964"/>
                    <a:pt x="11291" y="2183"/>
                    <a:pt x="11291" y="2455"/>
                  </a:cubicBezTo>
                  <a:lnTo>
                    <a:pt x="11291" y="5400"/>
                  </a:lnTo>
                  <a:cubicBezTo>
                    <a:pt x="11291" y="5671"/>
                    <a:pt x="11511" y="5891"/>
                    <a:pt x="11782" y="5891"/>
                  </a:cubicBezTo>
                  <a:moveTo>
                    <a:pt x="14727" y="6873"/>
                  </a:moveTo>
                  <a:cubicBezTo>
                    <a:pt x="14998" y="6873"/>
                    <a:pt x="15218" y="6653"/>
                    <a:pt x="15218" y="6382"/>
                  </a:cubicBezTo>
                  <a:lnTo>
                    <a:pt x="15218" y="1473"/>
                  </a:lnTo>
                  <a:cubicBezTo>
                    <a:pt x="15218" y="1201"/>
                    <a:pt x="14998" y="982"/>
                    <a:pt x="14727" y="982"/>
                  </a:cubicBezTo>
                  <a:cubicBezTo>
                    <a:pt x="14456" y="982"/>
                    <a:pt x="14236" y="1201"/>
                    <a:pt x="14236" y="1473"/>
                  </a:cubicBezTo>
                  <a:lnTo>
                    <a:pt x="14236" y="6382"/>
                  </a:lnTo>
                  <a:cubicBezTo>
                    <a:pt x="14236" y="6653"/>
                    <a:pt x="14456" y="6873"/>
                    <a:pt x="14727" y="6873"/>
                  </a:cubicBezTo>
                  <a:moveTo>
                    <a:pt x="8836" y="5891"/>
                  </a:moveTo>
                  <a:cubicBezTo>
                    <a:pt x="9107" y="5891"/>
                    <a:pt x="9327" y="5671"/>
                    <a:pt x="9327" y="5400"/>
                  </a:cubicBezTo>
                  <a:lnTo>
                    <a:pt x="9327" y="491"/>
                  </a:lnTo>
                  <a:cubicBezTo>
                    <a:pt x="9327" y="220"/>
                    <a:pt x="9107" y="0"/>
                    <a:pt x="8836" y="0"/>
                  </a:cubicBezTo>
                  <a:cubicBezTo>
                    <a:pt x="8566" y="0"/>
                    <a:pt x="8345" y="220"/>
                    <a:pt x="8345" y="491"/>
                  </a:cubicBezTo>
                  <a:lnTo>
                    <a:pt x="8345" y="5400"/>
                  </a:lnTo>
                  <a:cubicBezTo>
                    <a:pt x="8345" y="5671"/>
                    <a:pt x="8566" y="5891"/>
                    <a:pt x="8836" y="5891"/>
                  </a:cubicBezTo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081" tIns="38081" rIns="38081" bIns="38081" anchor="ctr"/>
            <a:lstStyle/>
            <a:p>
              <a:pPr defTabSz="456950">
                <a:defRPr sz="3000" cap="none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  <a:latin typeface="Gill Sans"/>
                  <a:ea typeface="Gill Sans"/>
                  <a:cs typeface="Gill Sans"/>
                  <a:sym typeface="Gill Sans"/>
                </a:defRPr>
              </a:pPr>
              <a:endParaRPr sz="2999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Lato" charset="0"/>
                <a:ea typeface="Lato" charset="0"/>
                <a:cs typeface="Lato" charset="0"/>
                <a:sym typeface="Gill Sans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662430" y="3434943"/>
            <a:ext cx="4334841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What you can do: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91471" y="8868288"/>
            <a:ext cx="528913" cy="5538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54161" y="8877655"/>
            <a:ext cx="50353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CALCULATE CREDIT HOURS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91471" y="4916755"/>
            <a:ext cx="528913" cy="553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4161" y="4926122"/>
            <a:ext cx="5891356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COURSE INFORMATION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91471" y="6913309"/>
            <a:ext cx="528913" cy="553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4161" y="6922676"/>
            <a:ext cx="41809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&amp; ADD COSTS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54161" y="9318571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credit hours using number of credits in a course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54161" y="5399467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Print details for specific courses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54161" y="7412284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Cost of single course or courses combined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7015302" y="731178"/>
            <a:ext cx="10359054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827978"/>
            <a:r>
              <a:rPr lang="en-US" sz="7998" b="1" spc="30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</a:t>
            </a:r>
            <a:r>
              <a:rPr lang="en-US" sz="7998" b="1" spc="301" dirty="0">
                <a:solidFill>
                  <a:srgbClr val="1FE4A9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FEATURES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6CBD58-84D5-44D5-84D0-7577948D0B5C}"/>
              </a:ext>
            </a:extLst>
          </p:cNvPr>
          <p:cNvSpPr/>
          <p:nvPr/>
        </p:nvSpPr>
        <p:spPr>
          <a:xfrm>
            <a:off x="2077256" y="10841111"/>
            <a:ext cx="528913" cy="55385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021D32D-2C9C-4888-AD15-6B7E66F8F24B}"/>
              </a:ext>
            </a:extLst>
          </p:cNvPr>
          <p:cNvSpPr txBox="1"/>
          <p:nvPr/>
        </p:nvSpPr>
        <p:spPr>
          <a:xfrm>
            <a:off x="2739946" y="10850478"/>
            <a:ext cx="569739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VIEW SCHOLARSHIP DISCOUNT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1910655-C241-42C8-A610-C97B6DB2FE89}"/>
              </a:ext>
            </a:extLst>
          </p:cNvPr>
          <p:cNvSpPr txBox="1"/>
          <p:nvPr/>
        </p:nvSpPr>
        <p:spPr>
          <a:xfrm>
            <a:off x="2739946" y="11291394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the cost of courses after scholarship is applied</a:t>
            </a:r>
          </a:p>
        </p:txBody>
      </p:sp>
    </p:spTree>
    <p:extLst>
      <p:ext uri="{BB962C8B-B14F-4D97-AF65-F5344CB8AC3E}">
        <p14:creationId xmlns:p14="http://schemas.microsoft.com/office/powerpoint/2010/main" val="646666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 thruBlk="1"/>
      </p:transition>
    </mc:Choice>
    <mc:Fallback>
      <p:transition>
        <p:fade thruBlk="1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62430" y="3434943"/>
            <a:ext cx="4334841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What you can do: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91471" y="8868288"/>
            <a:ext cx="528913" cy="5538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54161" y="8877655"/>
            <a:ext cx="50353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CALCULATE CREDIT HOURS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91471" y="4916755"/>
            <a:ext cx="528913" cy="553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4161" y="4926122"/>
            <a:ext cx="5891356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COURSE INFORMATION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91471" y="6913309"/>
            <a:ext cx="528913" cy="553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4161" y="6922676"/>
            <a:ext cx="41809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&amp; ADD COSTS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54161" y="9318571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credit hours using number of credits in a course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54161" y="5399467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Print details for specific courses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54161" y="7412284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Cost of single course or courses combined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7015302" y="731178"/>
            <a:ext cx="10359054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827978"/>
            <a:r>
              <a:rPr lang="en-US" sz="7998" b="1" spc="30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</a:t>
            </a:r>
            <a:r>
              <a:rPr lang="en-US" sz="7998" b="1" spc="301" dirty="0">
                <a:solidFill>
                  <a:srgbClr val="1FE4A9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FEATURES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39C6A5-6899-435D-A3BE-EE457EB7A250}"/>
              </a:ext>
            </a:extLst>
          </p:cNvPr>
          <p:cNvGrpSpPr/>
          <p:nvPr/>
        </p:nvGrpSpPr>
        <p:grpSpPr>
          <a:xfrm>
            <a:off x="13644407" y="5405241"/>
            <a:ext cx="7979082" cy="4299561"/>
            <a:chOff x="7848415" y="4155743"/>
            <a:chExt cx="11591024" cy="62458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E174ED-A614-4822-8B59-16C22AF89CF1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7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Select an option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1. View all courses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2. Add course costs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3. Calculate credit hours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4. View with scholarship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5. Exit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E63FC7-0F14-4A46-87B0-0633455CED2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1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656A520-03F1-481E-8383-0A57CE191BE1}"/>
                </a:ext>
              </a:extLst>
            </p:cNvPr>
            <p:cNvCxnSpPr>
              <a:cxnSpLocks/>
              <a:stCxn id="34" idx="0"/>
              <a:endCxn id="33" idx="2"/>
            </p:cNvCxnSpPr>
            <p:nvPr/>
          </p:nvCxnSpPr>
          <p:spPr>
            <a:xfrm flipV="1">
              <a:off x="13643927" y="8582030"/>
              <a:ext cx="0" cy="970096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8D5235A7-6EFE-48CC-A80E-CDF5430DEE1A}"/>
              </a:ext>
            </a:extLst>
          </p:cNvPr>
          <p:cNvSpPr/>
          <p:nvPr/>
        </p:nvSpPr>
        <p:spPr>
          <a:xfrm>
            <a:off x="2077256" y="10841111"/>
            <a:ext cx="528913" cy="55385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36DCB4-AB29-4B71-9421-53E42222A5AD}"/>
              </a:ext>
            </a:extLst>
          </p:cNvPr>
          <p:cNvSpPr txBox="1"/>
          <p:nvPr/>
        </p:nvSpPr>
        <p:spPr>
          <a:xfrm>
            <a:off x="2739946" y="10850478"/>
            <a:ext cx="569739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VIEW SCHOLARSHIP DISCOUNT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9FFD7F-AF87-4F1B-9972-51D27937839E}"/>
              </a:ext>
            </a:extLst>
          </p:cNvPr>
          <p:cNvSpPr txBox="1"/>
          <p:nvPr/>
        </p:nvSpPr>
        <p:spPr>
          <a:xfrm>
            <a:off x="2739946" y="11291394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the cost of courses after scholarship is applied</a:t>
            </a:r>
          </a:p>
        </p:txBody>
      </p:sp>
    </p:spTree>
    <p:extLst>
      <p:ext uri="{BB962C8B-B14F-4D97-AF65-F5344CB8AC3E}">
        <p14:creationId xmlns:p14="http://schemas.microsoft.com/office/powerpoint/2010/main" val="3074207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62430" y="3434943"/>
            <a:ext cx="4334841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What you can do: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91471" y="7545655"/>
            <a:ext cx="528913" cy="553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4161" y="7555022"/>
            <a:ext cx="5891356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COURSE INFORMATION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54161" y="8028367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Print details for specific courses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7015302" y="731178"/>
            <a:ext cx="10359054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827978"/>
            <a:r>
              <a:rPr lang="en-US" sz="7998" b="1" spc="30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</a:t>
            </a:r>
            <a:r>
              <a:rPr lang="en-US" sz="7998" b="1" spc="301" dirty="0">
                <a:solidFill>
                  <a:srgbClr val="1FE4A9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FEATURES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390C858-8121-4A68-A626-3043CE618E28}"/>
              </a:ext>
            </a:extLst>
          </p:cNvPr>
          <p:cNvGrpSpPr/>
          <p:nvPr/>
        </p:nvGrpSpPr>
        <p:grpSpPr>
          <a:xfrm>
            <a:off x="13644407" y="3026861"/>
            <a:ext cx="7979082" cy="4299561"/>
            <a:chOff x="7848415" y="4155743"/>
            <a:chExt cx="11591024" cy="62458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4FAF22-CA4D-4739-A346-30872AF9E4F3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7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Showing all courses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1. ENG-1010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2. CSE-1100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3. PHY-1200</a:t>
              </a: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8329A8-F3CD-4834-AC1E-2AEFBE0C0F3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2E88352-AAF5-456A-A8B8-C2F6C6BC4081}"/>
                </a:ext>
              </a:extLst>
            </p:cNvPr>
            <p:cNvCxnSpPr>
              <a:cxnSpLocks/>
              <a:stCxn id="34" idx="0"/>
              <a:endCxn id="33" idx="2"/>
            </p:cNvCxnSpPr>
            <p:nvPr/>
          </p:nvCxnSpPr>
          <p:spPr>
            <a:xfrm flipV="1">
              <a:off x="13643927" y="8582030"/>
              <a:ext cx="0" cy="970096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C8EF94-6DC1-468C-85B1-616984E2441F}"/>
              </a:ext>
            </a:extLst>
          </p:cNvPr>
          <p:cNvGrpSpPr/>
          <p:nvPr/>
        </p:nvGrpSpPr>
        <p:grpSpPr>
          <a:xfrm>
            <a:off x="13625357" y="7922711"/>
            <a:ext cx="7998132" cy="4299561"/>
            <a:chOff x="7848415" y="4155743"/>
            <a:chExt cx="11591024" cy="624587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7F5538-C46B-4DB1-82FD-5C5C1113E46C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8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Name: CSE-1100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Credits: 1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Credit Hours: 3</a:t>
              </a: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Press Enter to return to Home Screen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630A6A-4679-4909-9AFA-013C3E10FB8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Enter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CA0A61A-52B5-45EC-8FCC-E545B3A70048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flipV="1">
              <a:off x="13643927" y="8582031"/>
              <a:ext cx="0" cy="970095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01935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62430" y="3434943"/>
            <a:ext cx="4334841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What you can do: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91471" y="8868288"/>
            <a:ext cx="528913" cy="5538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54161" y="8877655"/>
            <a:ext cx="50353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CALCULATE CREDIT HOURS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91471" y="4916755"/>
            <a:ext cx="528913" cy="553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4161" y="4926122"/>
            <a:ext cx="5891356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COURSE INFORMATION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91471" y="6913309"/>
            <a:ext cx="528913" cy="553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4161" y="6922676"/>
            <a:ext cx="41809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&amp; ADD COSTS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54161" y="9318571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credit hours using number of credits in a course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54161" y="5399467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Print details for specific courses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54161" y="7412284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Cost of single course or courses combined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7015302" y="731178"/>
            <a:ext cx="10359054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827978"/>
            <a:r>
              <a:rPr lang="en-US" sz="7998" b="1" spc="30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</a:t>
            </a:r>
            <a:r>
              <a:rPr lang="en-US" sz="7998" b="1" spc="301" dirty="0">
                <a:solidFill>
                  <a:srgbClr val="1FE4A9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FEATURES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39C6A5-6899-435D-A3BE-EE457EB7A250}"/>
              </a:ext>
            </a:extLst>
          </p:cNvPr>
          <p:cNvGrpSpPr/>
          <p:nvPr/>
        </p:nvGrpSpPr>
        <p:grpSpPr>
          <a:xfrm>
            <a:off x="13644407" y="5405241"/>
            <a:ext cx="7979082" cy="4299561"/>
            <a:chOff x="7848415" y="4155743"/>
            <a:chExt cx="11591024" cy="62458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E174ED-A614-4822-8B59-16C22AF89CF1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7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Select an option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1. View all courses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2. Add course costs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3. Calculate credit hours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4. View with scholarship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5. Exit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E63FC7-0F14-4A46-87B0-0633455CED2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656A520-03F1-481E-8383-0A57CE191BE1}"/>
                </a:ext>
              </a:extLst>
            </p:cNvPr>
            <p:cNvCxnSpPr>
              <a:cxnSpLocks/>
              <a:stCxn id="34" idx="0"/>
              <a:endCxn id="33" idx="2"/>
            </p:cNvCxnSpPr>
            <p:nvPr/>
          </p:nvCxnSpPr>
          <p:spPr>
            <a:xfrm flipV="1">
              <a:off x="13643927" y="8582030"/>
              <a:ext cx="0" cy="970096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8CC9F4F0-1E77-4C0A-A455-FB4D44F9CAE0}"/>
              </a:ext>
            </a:extLst>
          </p:cNvPr>
          <p:cNvSpPr/>
          <p:nvPr/>
        </p:nvSpPr>
        <p:spPr>
          <a:xfrm>
            <a:off x="2077256" y="10841111"/>
            <a:ext cx="528913" cy="55385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843CC6-EA06-479D-9ED1-FE7B519B5178}"/>
              </a:ext>
            </a:extLst>
          </p:cNvPr>
          <p:cNvSpPr txBox="1"/>
          <p:nvPr/>
        </p:nvSpPr>
        <p:spPr>
          <a:xfrm>
            <a:off x="2739946" y="10850478"/>
            <a:ext cx="569739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VIEW SCHOLARSHIP DISCOUNT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A3B84A-F681-4D95-AB4B-382A6A42CB61}"/>
              </a:ext>
            </a:extLst>
          </p:cNvPr>
          <p:cNvSpPr txBox="1"/>
          <p:nvPr/>
        </p:nvSpPr>
        <p:spPr>
          <a:xfrm>
            <a:off x="2739946" y="11291394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the cost of courses after scholarship is applied</a:t>
            </a:r>
          </a:p>
        </p:txBody>
      </p:sp>
    </p:spTree>
    <p:extLst>
      <p:ext uri="{BB962C8B-B14F-4D97-AF65-F5344CB8AC3E}">
        <p14:creationId xmlns:p14="http://schemas.microsoft.com/office/powerpoint/2010/main" val="42281325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62430" y="3434943"/>
            <a:ext cx="4334841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What you can do: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7015302" y="731178"/>
            <a:ext cx="10359054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827978"/>
            <a:r>
              <a:rPr lang="en-US" sz="7998" b="1" spc="30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</a:t>
            </a:r>
            <a:r>
              <a:rPr lang="en-US" sz="7998" b="1" spc="301" dirty="0">
                <a:solidFill>
                  <a:srgbClr val="1FE4A9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FEATURES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390C858-8121-4A68-A626-3043CE618E28}"/>
              </a:ext>
            </a:extLst>
          </p:cNvPr>
          <p:cNvGrpSpPr/>
          <p:nvPr/>
        </p:nvGrpSpPr>
        <p:grpSpPr>
          <a:xfrm>
            <a:off x="13644407" y="3026861"/>
            <a:ext cx="7979082" cy="4299561"/>
            <a:chOff x="7848415" y="4155743"/>
            <a:chExt cx="11591024" cy="62458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4FAF22-CA4D-4739-A346-30872AF9E4F3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7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Showing all courses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1. ENG-1010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2. CSE-1100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3. PHY-1200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4. All</a:t>
              </a: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28329A8-F3CD-4834-AC1E-2AEFBE0C0F3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4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2E88352-AAF5-456A-A8B8-C2F6C6BC4081}"/>
                </a:ext>
              </a:extLst>
            </p:cNvPr>
            <p:cNvCxnSpPr>
              <a:cxnSpLocks/>
              <a:stCxn id="34" idx="0"/>
              <a:endCxn id="33" idx="2"/>
            </p:cNvCxnSpPr>
            <p:nvPr/>
          </p:nvCxnSpPr>
          <p:spPr>
            <a:xfrm flipV="1">
              <a:off x="13643927" y="8582030"/>
              <a:ext cx="0" cy="970096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3C8EF94-6DC1-468C-85B1-616984E2441F}"/>
              </a:ext>
            </a:extLst>
          </p:cNvPr>
          <p:cNvGrpSpPr/>
          <p:nvPr/>
        </p:nvGrpSpPr>
        <p:grpSpPr>
          <a:xfrm>
            <a:off x="13625357" y="7922711"/>
            <a:ext cx="7998132" cy="4299561"/>
            <a:chOff x="7848415" y="4155743"/>
            <a:chExt cx="11591024" cy="624587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47F5538-C46B-4DB1-82FD-5C5C1113E46C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8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Total cost for ENG-1010 + CSE-1100 + PHY-1200: 3000 BDT</a:t>
              </a: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Press Enter to return to Home Screen</a:t>
              </a:r>
            </a:p>
            <a:p>
              <a:endParaRPr lang="en-US" sz="3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8630A6A-4679-4909-9AFA-013C3E10FB8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Enter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CA0A61A-52B5-45EC-8FCC-E545B3A70048}"/>
                </a:ext>
              </a:extLst>
            </p:cNvPr>
            <p:cNvCxnSpPr>
              <a:cxnSpLocks/>
              <a:stCxn id="38" idx="0"/>
              <a:endCxn id="37" idx="2"/>
            </p:cNvCxnSpPr>
            <p:nvPr/>
          </p:nvCxnSpPr>
          <p:spPr>
            <a:xfrm flipV="1">
              <a:off x="13643927" y="8582031"/>
              <a:ext cx="0" cy="970095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69D1569-C5D3-4951-921D-678468073A9B}"/>
              </a:ext>
            </a:extLst>
          </p:cNvPr>
          <p:cNvSpPr/>
          <p:nvPr/>
        </p:nvSpPr>
        <p:spPr>
          <a:xfrm>
            <a:off x="2091471" y="7684834"/>
            <a:ext cx="528913" cy="553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31241-8E45-4D37-8971-10479FB68CCA}"/>
              </a:ext>
            </a:extLst>
          </p:cNvPr>
          <p:cNvSpPr txBox="1"/>
          <p:nvPr/>
        </p:nvSpPr>
        <p:spPr>
          <a:xfrm>
            <a:off x="2754161" y="7694201"/>
            <a:ext cx="41809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&amp; ADD COSTS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6434CA-5012-4FC2-B22D-06B5CC998BC2}"/>
              </a:ext>
            </a:extLst>
          </p:cNvPr>
          <p:cNvSpPr txBox="1"/>
          <p:nvPr/>
        </p:nvSpPr>
        <p:spPr>
          <a:xfrm>
            <a:off x="2754161" y="8183809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Cost of single course or courses combined</a:t>
            </a:r>
          </a:p>
        </p:txBody>
      </p:sp>
    </p:spTree>
    <p:extLst>
      <p:ext uri="{BB962C8B-B14F-4D97-AF65-F5344CB8AC3E}">
        <p14:creationId xmlns:p14="http://schemas.microsoft.com/office/powerpoint/2010/main" val="15568366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662430" y="3434943"/>
            <a:ext cx="4334841" cy="7385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4199" b="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What you can do: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91471" y="8868288"/>
            <a:ext cx="528913" cy="55385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754161" y="8877655"/>
            <a:ext cx="50353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CALCULATE CREDIT HOURS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91471" y="4916755"/>
            <a:ext cx="528913" cy="553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54161" y="4926122"/>
            <a:ext cx="5891356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COURSE INFORMATION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91471" y="6913309"/>
            <a:ext cx="528913" cy="5538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754161" y="6922676"/>
            <a:ext cx="4180953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DISPLAY &amp; ADD COSTS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54161" y="9318571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credit hours using number of credits in a course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54161" y="5399467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Print details for specific courses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754161" y="7412284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Cost of single course or courses combined</a:t>
            </a:r>
          </a:p>
        </p:txBody>
      </p:sp>
      <p:sp>
        <p:nvSpPr>
          <p:cNvPr id="24" name="Rectangle 23"/>
          <p:cNvSpPr>
            <a:spLocks/>
          </p:cNvSpPr>
          <p:nvPr/>
        </p:nvSpPr>
        <p:spPr bwMode="auto">
          <a:xfrm>
            <a:off x="7015302" y="731178"/>
            <a:ext cx="10359054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827978"/>
            <a:r>
              <a:rPr lang="en-US" sz="7998" b="1" spc="301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PROJECT </a:t>
            </a:r>
            <a:r>
              <a:rPr lang="en-US" sz="7998" b="1" spc="301" dirty="0">
                <a:solidFill>
                  <a:srgbClr val="1FE4A9"/>
                </a:solidFill>
                <a:latin typeface="Roboto" charset="0"/>
                <a:ea typeface="Roboto" charset="0"/>
                <a:cs typeface="Roboto" charset="0"/>
                <a:sym typeface="Bebas Neue" charset="0"/>
              </a:rPr>
              <a:t>FEATURES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39C6A5-6899-435D-A3BE-EE457EB7A250}"/>
              </a:ext>
            </a:extLst>
          </p:cNvPr>
          <p:cNvGrpSpPr/>
          <p:nvPr/>
        </p:nvGrpSpPr>
        <p:grpSpPr>
          <a:xfrm>
            <a:off x="13644407" y="5405241"/>
            <a:ext cx="7979082" cy="4299561"/>
            <a:chOff x="7848415" y="4155743"/>
            <a:chExt cx="11591024" cy="624587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EE174ED-A614-4822-8B59-16C22AF89CF1}"/>
                </a:ext>
              </a:extLst>
            </p:cNvPr>
            <p:cNvSpPr txBox="1"/>
            <p:nvPr/>
          </p:nvSpPr>
          <p:spPr>
            <a:xfrm>
              <a:off x="7848415" y="4155743"/>
              <a:ext cx="11591024" cy="4426287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Select an option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1. View all courses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2. Add course costs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3. Calculate credit hours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4. View with scholarship</a:t>
              </a:r>
            </a:p>
            <a:p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5. Exit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E63FC7-0F14-4A46-87B0-0633455CED26}"/>
                </a:ext>
              </a:extLst>
            </p:cNvPr>
            <p:cNvSpPr txBox="1"/>
            <p:nvPr/>
          </p:nvSpPr>
          <p:spPr>
            <a:xfrm>
              <a:off x="10322711" y="9552126"/>
              <a:ext cx="6642431" cy="849489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Input: 3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C656A520-03F1-481E-8383-0A57CE191BE1}"/>
                </a:ext>
              </a:extLst>
            </p:cNvPr>
            <p:cNvCxnSpPr>
              <a:cxnSpLocks/>
              <a:stCxn id="34" idx="0"/>
              <a:endCxn id="33" idx="2"/>
            </p:cNvCxnSpPr>
            <p:nvPr/>
          </p:nvCxnSpPr>
          <p:spPr>
            <a:xfrm flipV="1">
              <a:off x="13643927" y="8582030"/>
              <a:ext cx="0" cy="970096"/>
            </a:xfrm>
            <a:prstGeom prst="straightConnector1">
              <a:avLst/>
            </a:prstGeom>
            <a:ln w="76200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C0B7DD7E-2493-4B40-AE13-8B002495ADE5}"/>
              </a:ext>
            </a:extLst>
          </p:cNvPr>
          <p:cNvSpPr/>
          <p:nvPr/>
        </p:nvSpPr>
        <p:spPr>
          <a:xfrm>
            <a:off x="2077256" y="10841111"/>
            <a:ext cx="528913" cy="553853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827978"/>
            <a:endParaRPr lang="en-US" sz="1349" b="1" dirty="0">
              <a:solidFill>
                <a:srgbClr val="FFFFFF"/>
              </a:solidFill>
              <a:latin typeface="Roboto Bold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48BA025-0796-4207-9893-2A4519766F15}"/>
              </a:ext>
            </a:extLst>
          </p:cNvPr>
          <p:cNvSpPr txBox="1"/>
          <p:nvPr/>
        </p:nvSpPr>
        <p:spPr>
          <a:xfrm>
            <a:off x="2739946" y="10850478"/>
            <a:ext cx="5697394" cy="553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7978"/>
            <a:r>
              <a:rPr lang="en-US" sz="2999" dirty="0">
                <a:solidFill>
                  <a:srgbClr val="1C2835"/>
                </a:solidFill>
                <a:latin typeface="Roboto" charset="0"/>
                <a:ea typeface="Roboto" charset="0"/>
                <a:cs typeface="Roboto" charset="0"/>
              </a:rPr>
              <a:t>VIEW SCHOLARSHIP DISCOUNT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89954F3-6B00-45F9-AB20-5A0BACD25EFE}"/>
              </a:ext>
            </a:extLst>
          </p:cNvPr>
          <p:cNvSpPr txBox="1"/>
          <p:nvPr/>
        </p:nvSpPr>
        <p:spPr>
          <a:xfrm>
            <a:off x="2739946" y="11291394"/>
            <a:ext cx="8687185" cy="598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27978">
              <a:lnSpc>
                <a:spcPts val="4439"/>
              </a:lnSpc>
            </a:pPr>
            <a:r>
              <a:rPr lang="en-US" sz="2599" dirty="0">
                <a:solidFill>
                  <a:srgbClr val="B4B4B4"/>
                </a:solidFill>
                <a:latin typeface="Roboto Regular" charset="0"/>
                <a:ea typeface="Roboto Regular" charset="0"/>
                <a:cs typeface="Roboto Regular" charset="0"/>
              </a:rPr>
              <a:t>Calculate the cost of courses after scholarship is applied</a:t>
            </a:r>
          </a:p>
        </p:txBody>
      </p:sp>
    </p:spTree>
    <p:extLst>
      <p:ext uri="{BB962C8B-B14F-4D97-AF65-F5344CB8AC3E}">
        <p14:creationId xmlns:p14="http://schemas.microsoft.com/office/powerpoint/2010/main" val="17585622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Empires 29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C7D4E4"/>
      </a:accent1>
      <a:accent2>
        <a:srgbClr val="3D5476"/>
      </a:accent2>
      <a:accent3>
        <a:srgbClr val="FE9800"/>
      </a:accent3>
      <a:accent4>
        <a:srgbClr val="253247"/>
      </a:accent4>
      <a:accent5>
        <a:srgbClr val="FEFFFE"/>
      </a:accent5>
      <a:accent6>
        <a:srgbClr val="91969B"/>
      </a:accent6>
      <a:hlink>
        <a:srgbClr val="4B5050"/>
      </a:hlink>
      <a:folHlink>
        <a:srgbClr val="19BB9B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Custom 30">
      <a:dk1>
        <a:srgbClr val="B4B4B4"/>
      </a:dk1>
      <a:lt1>
        <a:srgbClr val="FFFFFF"/>
      </a:lt1>
      <a:dk2>
        <a:srgbClr val="1C2835"/>
      </a:dk2>
      <a:lt2>
        <a:srgbClr val="FFFFFF"/>
      </a:lt2>
      <a:accent1>
        <a:srgbClr val="1EBFA4"/>
      </a:accent1>
      <a:accent2>
        <a:srgbClr val="1FE4A9"/>
      </a:accent2>
      <a:accent3>
        <a:srgbClr val="84F39B"/>
      </a:accent3>
      <a:accent4>
        <a:srgbClr val="BBFB9B"/>
      </a:accent4>
      <a:accent5>
        <a:srgbClr val="5A5C5B"/>
      </a:accent5>
      <a:accent6>
        <a:srgbClr val="1C2835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34723</TotalTime>
  <Words>760</Words>
  <Application>Microsoft Office PowerPoint</Application>
  <PresentationFormat>Custom</PresentationFormat>
  <Paragraphs>191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Gill Sans</vt:lpstr>
      <vt:lpstr>Lato</vt:lpstr>
      <vt:lpstr>Lato Regular</vt:lpstr>
      <vt:lpstr>Roboto</vt:lpstr>
      <vt:lpstr>Roboto Black</vt:lpstr>
      <vt:lpstr>Roboto Bold</vt:lpstr>
      <vt:lpstr>Roboto Regular</vt:lpstr>
      <vt:lpstr>Wingdings</vt:lpstr>
      <vt:lpstr>Office Theme</vt:lpstr>
      <vt:lpstr>Default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Creative Presentations</dc:title>
  <dc:subject/>
  <dc:creator>ab</dc:creator>
  <cp:keywords/>
  <dc:description/>
  <cp:lastModifiedBy>AB CD</cp:lastModifiedBy>
  <cp:revision>7883</cp:revision>
  <dcterms:created xsi:type="dcterms:W3CDTF">2014-11-12T21:47:38Z</dcterms:created>
  <dcterms:modified xsi:type="dcterms:W3CDTF">2023-08-26T16:26:46Z</dcterms:modified>
  <cp:category/>
</cp:coreProperties>
</file>