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12"/>
  </p:notesMasterIdLst>
  <p:handoutMasterIdLst>
    <p:handoutMasterId r:id="rId13"/>
  </p:handoutMasterIdLst>
  <p:sldIdLst>
    <p:sldId id="663" r:id="rId2"/>
    <p:sldId id="667" r:id="rId3"/>
    <p:sldId id="712" r:id="rId4"/>
    <p:sldId id="713" r:id="rId5"/>
    <p:sldId id="714" r:id="rId6"/>
    <p:sldId id="715" r:id="rId7"/>
    <p:sldId id="716" r:id="rId8"/>
    <p:sldId id="718" r:id="rId9"/>
    <p:sldId id="719" r:id="rId10"/>
    <p:sldId id="720" r:id="rId11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A9BA"/>
    <a:srgbClr val="0E80C9"/>
    <a:srgbClr val="54AEC9"/>
    <a:srgbClr val="06919A"/>
    <a:srgbClr val="242C35"/>
    <a:srgbClr val="B8B8B8"/>
    <a:srgbClr val="566A86"/>
    <a:srgbClr val="525252"/>
    <a:srgbClr val="414E5E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3" autoAdjust="0"/>
    <p:restoredTop sz="95936" autoAdjust="0"/>
  </p:normalViewPr>
  <p:slideViewPr>
    <p:cSldViewPr snapToGrid="0" snapToObjects="1">
      <p:cViewPr varScale="1">
        <p:scale>
          <a:sx n="35" d="100"/>
          <a:sy n="35" d="100"/>
        </p:scale>
        <p:origin x="720" y="72"/>
      </p:cViewPr>
      <p:guideLst>
        <p:guide orient="horz" pos="8112"/>
        <p:guide pos="14830"/>
        <p:guide pos="526"/>
        <p:guide orient="horz" pos="528"/>
        <p:guide pos="7678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3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91837-0573-2345-86CB-122927264755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3C7F-8ABD-9349-B5D7-33071B1C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3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2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0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23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2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54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0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90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53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03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523999"/>
            <a:ext cx="18278477" cy="1066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535698" y="1523999"/>
            <a:ext cx="5849112" cy="1066800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9139" y="2596896"/>
            <a:ext cx="14626590" cy="6510528"/>
          </a:xfrm>
        </p:spPr>
        <p:txBody>
          <a:bodyPr anchor="b">
            <a:normAutofit/>
          </a:bodyPr>
          <a:lstStyle>
            <a:lvl1pPr algn="l">
              <a:defRPr sz="11797" spc="-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9457" y="9340492"/>
            <a:ext cx="14626590" cy="1828800"/>
          </a:xfrm>
        </p:spPr>
        <p:txBody>
          <a:bodyPr anchor="t">
            <a:normAutofit/>
          </a:bodyPr>
          <a:lstStyle>
            <a:lvl1pPr marL="0" indent="0" algn="l">
              <a:buNone/>
              <a:defRPr sz="4399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914171" indent="0" algn="ctr">
              <a:buNone/>
              <a:defRPr sz="4399"/>
            </a:lvl2pPr>
            <a:lvl3pPr marL="1828343" indent="0" algn="ctr">
              <a:buNone/>
              <a:defRPr sz="4399"/>
            </a:lvl3pPr>
            <a:lvl4pPr marL="2742514" indent="0" algn="ctr">
              <a:buNone/>
              <a:defRPr sz="3999"/>
            </a:lvl4pPr>
            <a:lvl5pPr marL="3656686" indent="0" algn="ctr">
              <a:buNone/>
              <a:defRPr sz="3999"/>
            </a:lvl5pPr>
            <a:lvl6pPr marL="4570857" indent="0" algn="ctr">
              <a:buNone/>
              <a:defRPr sz="3999"/>
            </a:lvl6pPr>
            <a:lvl7pPr marL="5485028" indent="0" algn="ctr">
              <a:buNone/>
              <a:defRPr sz="3999"/>
            </a:lvl7pPr>
            <a:lvl8pPr marL="6399200" indent="0" algn="ctr">
              <a:buNone/>
              <a:defRPr sz="3999"/>
            </a:lvl8pPr>
            <a:lvl9pPr marL="7313371" indent="0" algn="ctr">
              <a:buNone/>
              <a:defRPr sz="3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69-CE6F-2440-BAE4-5A4B3040CF2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1318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69-CE6F-2440-BAE4-5A4B3040CF2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133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801" y="1981200"/>
            <a:ext cx="5637332" cy="990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33809" y="1737360"/>
            <a:ext cx="14626590" cy="102412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69-CE6F-2440-BAE4-5A4B3040CF2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663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16640" y="838200"/>
            <a:ext cx="13161010" cy="4363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420533"/>
            <a:ext cx="9939867" cy="695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 rot="2700000">
            <a:off x="13452788" y="2347551"/>
            <a:ext cx="7299235" cy="7284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946254" y="833680"/>
            <a:ext cx="10312303" cy="10312303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69-CE6F-2440-BAE4-5A4B3040CF2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203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3809" y="2596896"/>
            <a:ext cx="14626590" cy="6510528"/>
          </a:xfrm>
        </p:spPr>
        <p:txBody>
          <a:bodyPr anchor="b">
            <a:normAutofit/>
          </a:bodyPr>
          <a:lstStyle>
            <a:lvl1pPr>
              <a:defRPr sz="11797" b="0" spc="-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0376" y="9345168"/>
            <a:ext cx="14626590" cy="1828800"/>
          </a:xfrm>
        </p:spPr>
        <p:txBody>
          <a:bodyPr anchor="t">
            <a:normAutofit/>
          </a:bodyPr>
          <a:lstStyle>
            <a:lvl1pPr marL="0" indent="0">
              <a:buNone/>
              <a:defRPr sz="4399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171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27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69-CE6F-2440-BAE4-5A4B3040CF2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5379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33810" y="1737360"/>
            <a:ext cx="6947630" cy="10241280"/>
          </a:xfrm>
        </p:spPr>
        <p:txBody>
          <a:bodyPr/>
          <a:lstStyle>
            <a:lvl1pPr>
              <a:defRPr sz="3999"/>
            </a:lvl1pPr>
            <a:lvl2pPr>
              <a:defRPr sz="3599"/>
            </a:lvl2pPr>
            <a:lvl3pPr>
              <a:defRPr sz="3199"/>
            </a:lvl3pPr>
            <a:lvl4pPr>
              <a:defRPr sz="2799"/>
            </a:lvl4pPr>
            <a:lvl5pPr>
              <a:defRPr sz="2799"/>
            </a:lvl5pPr>
            <a:lvl6pPr>
              <a:defRPr sz="2799"/>
            </a:lvl6pPr>
            <a:lvl7pPr>
              <a:defRPr sz="2799"/>
            </a:lvl7pPr>
            <a:lvl8pPr>
              <a:defRPr sz="2799"/>
            </a:lvl8pPr>
            <a:lvl9pPr>
              <a:defRPr sz="2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32168" y="1737360"/>
            <a:ext cx="6947630" cy="10241280"/>
          </a:xfrm>
        </p:spPr>
        <p:txBody>
          <a:bodyPr/>
          <a:lstStyle>
            <a:lvl1pPr>
              <a:defRPr sz="3999"/>
            </a:lvl1pPr>
            <a:lvl2pPr>
              <a:defRPr sz="3599"/>
            </a:lvl2pPr>
            <a:lvl3pPr>
              <a:defRPr sz="3199"/>
            </a:lvl3pPr>
            <a:lvl4pPr>
              <a:defRPr sz="2799"/>
            </a:lvl4pPr>
            <a:lvl5pPr>
              <a:defRPr sz="2799"/>
            </a:lvl5pPr>
            <a:lvl6pPr>
              <a:defRPr sz="2799"/>
            </a:lvl6pPr>
            <a:lvl7pPr>
              <a:defRPr sz="2799"/>
            </a:lvl7pPr>
            <a:lvl8pPr>
              <a:defRPr sz="2799"/>
            </a:lvl8pPr>
            <a:lvl9pPr>
              <a:defRPr sz="2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69-CE6F-2440-BAE4-5A4B3040CF2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9254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3810" y="2047172"/>
            <a:ext cx="6947630" cy="16154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39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33810" y="3861872"/>
            <a:ext cx="6947630" cy="8046720"/>
          </a:xfrm>
        </p:spPr>
        <p:txBody>
          <a:bodyPr/>
          <a:lstStyle>
            <a:lvl1pPr>
              <a:defRPr sz="3999"/>
            </a:lvl1pPr>
            <a:lvl2pPr>
              <a:defRPr sz="3599"/>
            </a:lvl2pPr>
            <a:lvl3pPr>
              <a:defRPr sz="3199"/>
            </a:lvl3pPr>
            <a:lvl4pPr>
              <a:defRPr sz="2799"/>
            </a:lvl4pPr>
            <a:lvl5pPr>
              <a:defRPr sz="2799"/>
            </a:lvl5pPr>
            <a:lvl6pPr>
              <a:defRPr sz="2799"/>
            </a:lvl6pPr>
            <a:lvl7pPr>
              <a:defRPr sz="2799"/>
            </a:lvl7pPr>
            <a:lvl8pPr>
              <a:defRPr sz="2799"/>
            </a:lvl8pPr>
            <a:lvl9pPr>
              <a:defRPr sz="2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632854" y="2047173"/>
            <a:ext cx="6947630" cy="162634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39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632854" y="3861872"/>
            <a:ext cx="6947630" cy="8046720"/>
          </a:xfrm>
        </p:spPr>
        <p:txBody>
          <a:bodyPr/>
          <a:lstStyle>
            <a:lvl1pPr>
              <a:defRPr sz="3999"/>
            </a:lvl1pPr>
            <a:lvl2pPr>
              <a:defRPr sz="3599"/>
            </a:lvl2pPr>
            <a:lvl3pPr>
              <a:defRPr sz="3199"/>
            </a:lvl3pPr>
            <a:lvl4pPr>
              <a:defRPr sz="2799"/>
            </a:lvl4pPr>
            <a:lvl5pPr>
              <a:defRPr sz="2799"/>
            </a:lvl5pPr>
            <a:lvl6pPr>
              <a:defRPr sz="2799"/>
            </a:lvl6pPr>
            <a:lvl7pPr>
              <a:defRPr sz="2799"/>
            </a:lvl7pPr>
            <a:lvl8pPr>
              <a:defRPr sz="2799"/>
            </a:lvl8pPr>
            <a:lvl9pPr>
              <a:defRPr sz="2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69-CE6F-2440-BAE4-5A4B3040CF2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819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69-CE6F-2440-BAE4-5A4B3040CF2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7515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2D388D-2463-47E4-85A0-BD90EBD36472}"/>
              </a:ext>
            </a:extLst>
          </p:cNvPr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9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930" y="2286000"/>
            <a:ext cx="5667804" cy="4754880"/>
          </a:xfrm>
        </p:spPr>
        <p:txBody>
          <a:bodyPr anchor="b">
            <a:normAutofit/>
          </a:bodyPr>
          <a:lstStyle>
            <a:lvl1pPr>
              <a:defRPr sz="6398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809" y="1737360"/>
            <a:ext cx="14626590" cy="10241280"/>
          </a:xfrm>
        </p:spPr>
        <p:txBody>
          <a:bodyPr/>
          <a:lstStyle>
            <a:lvl1pPr>
              <a:defRPr sz="3999"/>
            </a:lvl1pPr>
            <a:lvl2pPr>
              <a:defRPr sz="3599"/>
            </a:lvl2pPr>
            <a:lvl3pPr>
              <a:defRPr sz="3199"/>
            </a:lvl3pPr>
            <a:lvl4pPr>
              <a:defRPr sz="2799"/>
            </a:lvl4pPr>
            <a:lvl5pPr>
              <a:defRPr sz="2799"/>
            </a:lvl5pPr>
            <a:lvl6pPr>
              <a:defRPr sz="2799"/>
            </a:lvl6pPr>
            <a:lvl7pPr>
              <a:defRPr sz="2799"/>
            </a:lvl7pPr>
            <a:lvl8pPr>
              <a:defRPr sz="2799"/>
            </a:lvl8pPr>
            <a:lvl9pPr>
              <a:defRPr sz="2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930" y="6988352"/>
            <a:ext cx="5667804" cy="464398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799">
                <a:solidFill>
                  <a:srgbClr val="FFFFFF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69-CE6F-2440-BAE4-5A4B3040CF2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8516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930" y="2286000"/>
            <a:ext cx="5667804" cy="4754880"/>
          </a:xfrm>
        </p:spPr>
        <p:txBody>
          <a:bodyPr anchor="b">
            <a:normAutofit/>
          </a:bodyPr>
          <a:lstStyle>
            <a:lvl1pPr>
              <a:defRPr sz="639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39428" y="1534838"/>
            <a:ext cx="16226233" cy="10661904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930" y="6986016"/>
            <a:ext cx="5667804" cy="464515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799">
                <a:solidFill>
                  <a:srgbClr val="FFFFFF"/>
                </a:solidFill>
              </a:defRPr>
            </a:lvl1pPr>
            <a:lvl2pPr marL="914171" indent="0">
              <a:buNone/>
              <a:defRPr sz="2399"/>
            </a:lvl2pPr>
            <a:lvl3pPr marL="1828343" indent="0">
              <a:buNone/>
              <a:defRPr sz="2000"/>
            </a:lvl3pPr>
            <a:lvl4pPr marL="2742514" indent="0">
              <a:buNone/>
              <a:defRPr sz="1800"/>
            </a:lvl4pPr>
            <a:lvl5pPr marL="3656686" indent="0">
              <a:buNone/>
              <a:defRPr sz="1800"/>
            </a:lvl5pPr>
            <a:lvl6pPr marL="4570857" indent="0">
              <a:buNone/>
              <a:defRPr sz="1800"/>
            </a:lvl6pPr>
            <a:lvl7pPr marL="5485028" indent="0">
              <a:buNone/>
              <a:defRPr sz="1800"/>
            </a:lvl7pPr>
            <a:lvl8pPr marL="6399200" indent="0">
              <a:buNone/>
              <a:defRPr sz="1800"/>
            </a:lvl8pPr>
            <a:lvl9pPr marL="7313371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21A69-CE6F-2440-BAE4-5A4B3040CF2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996381" y="12712701"/>
            <a:ext cx="11819955" cy="73025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0643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1517904"/>
            <a:ext cx="6885386" cy="10661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706" y="2247675"/>
            <a:ext cx="5893429" cy="9202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3625574" y="1517904"/>
            <a:ext cx="767896" cy="10661904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521" y="1728216"/>
            <a:ext cx="14626590" cy="10241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4793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0C21A69-CE6F-2440-BAE4-5A4B3040CF2A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36522" y="12712701"/>
            <a:ext cx="1181995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262732" y="12712701"/>
            <a:ext cx="30610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 b="1">
                <a:solidFill>
                  <a:schemeClr val="accent1"/>
                </a:solidFill>
              </a:defRPr>
            </a:lvl1pPr>
          </a:lstStyle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75" r:id="rId12"/>
    <p:sldLayoutId id="2147484076" r:id="rId13"/>
    <p:sldLayoutId id="2147484077" r:id="rId14"/>
    <p:sldLayoutId id="2147484079" r:id="rId15"/>
    <p:sldLayoutId id="2147484078" r:id="rId16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7198" kern="1200" spc="-12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65669" indent="-365669" algn="l" defTabSz="1828343" rtl="0" eaLnBrk="1" latinLnBrk="0" hangingPunct="1">
        <a:lnSpc>
          <a:spcPct val="90000"/>
        </a:lnSpc>
        <a:spcBef>
          <a:spcPts val="2399"/>
        </a:spcBef>
        <a:buClr>
          <a:schemeClr val="accent1"/>
        </a:buClr>
        <a:buFont typeface="Wingdings 2" pitchFamily="18" charset="2"/>
        <a:buChar char=""/>
        <a:defRPr sz="39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371257" indent="-365669" algn="l" defTabSz="1828343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accent1"/>
        </a:buClr>
        <a:buFont typeface="Wingdings 2" pitchFamily="18" charset="2"/>
        <a:buChar char=""/>
        <a:defRPr sz="35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2285429" indent="-365669" algn="l" defTabSz="1828343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accent1"/>
        </a:buClr>
        <a:buFont typeface="Wingdings 2" pitchFamily="18" charset="2"/>
        <a:buChar char=""/>
        <a:defRPr sz="31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3199600" indent="-365669" algn="l" defTabSz="1828343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accent1"/>
        </a:buClr>
        <a:buFont typeface="Wingdings 2" pitchFamily="18" charset="2"/>
        <a:buChar char=""/>
        <a:defRPr sz="2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4113771" indent="-365669" algn="l" defTabSz="1828343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accent1"/>
        </a:buClr>
        <a:buFont typeface="Wingdings 2" pitchFamily="18" charset="2"/>
        <a:buChar char=""/>
        <a:defRPr sz="2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accent1"/>
        </a:buClr>
        <a:buFont typeface="Wingdings 2" pitchFamily="18" charset="2"/>
        <a:buChar char=""/>
        <a:defRPr sz="2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accent1"/>
        </a:buClr>
        <a:buFont typeface="Wingdings 2" pitchFamily="18" charset="2"/>
        <a:buChar char=""/>
        <a:defRPr sz="2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accent1"/>
        </a:buClr>
        <a:buFont typeface="Wingdings 2" pitchFamily="18" charset="2"/>
        <a:buChar char=""/>
        <a:defRPr sz="2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accent1"/>
        </a:buClr>
        <a:buFont typeface="Wingdings 2" pitchFamily="18" charset="2"/>
        <a:buChar char=""/>
        <a:defRPr sz="2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0A4873D-8110-44BB-8FC5-0689724F4052}"/>
              </a:ext>
            </a:extLst>
          </p:cNvPr>
          <p:cNvSpPr txBox="1"/>
          <p:nvPr/>
        </p:nvSpPr>
        <p:spPr>
          <a:xfrm>
            <a:off x="2199457" y="10254892"/>
            <a:ext cx="14626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Nahidul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Islam Khan - 41220300334</a:t>
            </a:r>
          </a:p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Zunayed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 Ahmed - 41220300324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098592-4A37-47B2-9E1C-995F15271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9139" y="2596896"/>
            <a:ext cx="11659988" cy="6510528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accent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Drinks Selection Program</a:t>
            </a:r>
            <a:endParaRPr lang="en-US" sz="9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B6219B3-9E95-436B-BC19-A992B9362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9457" y="9257365"/>
            <a:ext cx="14626590" cy="662490"/>
          </a:xfrm>
        </p:spPr>
        <p:txBody>
          <a:bodyPr anchor="ctr">
            <a:noAutofit/>
          </a:bodyPr>
          <a:lstStyle/>
          <a:p>
            <a:r>
              <a:rPr lang="en-US" sz="4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CSE-1307</a:t>
            </a:r>
          </a:p>
        </p:txBody>
      </p:sp>
    </p:spTree>
    <p:extLst>
      <p:ext uri="{BB962C8B-B14F-4D97-AF65-F5344CB8AC3E}">
        <p14:creationId xmlns:p14="http://schemas.microsoft.com/office/powerpoint/2010/main" val="802240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AB89EE-ED5C-44AE-83A4-AAB4ADF98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END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827815-9937-43AE-BE32-B75C3FAC0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8093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B08C35-09AA-4981-8D82-315CCD40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809" y="2596896"/>
            <a:ext cx="14626590" cy="1891977"/>
          </a:xfrm>
        </p:spPr>
        <p:txBody>
          <a:bodyPr anchor="ctr"/>
          <a:lstStyle/>
          <a:p>
            <a:r>
              <a:rPr lang="en-US" dirty="0"/>
              <a:t>Inheritance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89B885-ABA2-4036-9045-4B6833A30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0376" y="5250874"/>
            <a:ext cx="14626590" cy="5472544"/>
          </a:xfrm>
        </p:spPr>
        <p:txBody>
          <a:bodyPr>
            <a:normAutofit fontScale="92500" lnSpcReduction="20000"/>
          </a:bodyPr>
          <a:lstStyle/>
          <a:p>
            <a:r>
              <a:rPr lang="en-US" sz="5800" dirty="0"/>
              <a:t>Base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drinks</a:t>
            </a:r>
          </a:p>
          <a:p>
            <a:r>
              <a:rPr lang="en-US" sz="5800" dirty="0"/>
              <a:t>Derived Classes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softdrinks</a:t>
            </a:r>
            <a:endParaRPr lang="en-US" dirty="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juice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dairy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coffee_tea</a:t>
            </a:r>
            <a:endParaRPr lang="en-US" dirty="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A3C2A-C455-45D0-9678-E4EE37715E13}"/>
              </a:ext>
            </a:extLst>
          </p:cNvPr>
          <p:cNvSpPr txBox="1"/>
          <p:nvPr/>
        </p:nvSpPr>
        <p:spPr>
          <a:xfrm>
            <a:off x="803564" y="6134725"/>
            <a:ext cx="5320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Lucida Fax" panose="02060602050505020204" pitchFamily="18" charset="0"/>
              </a:rPr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236872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B08C35-09AA-4981-8D82-315CCD40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809" y="2596896"/>
            <a:ext cx="14626590" cy="1891977"/>
          </a:xfrm>
        </p:spPr>
        <p:txBody>
          <a:bodyPr anchor="ctr"/>
          <a:lstStyle/>
          <a:p>
            <a:r>
              <a:rPr lang="en-US" dirty="0"/>
              <a:t>Polymorphism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89B885-ABA2-4036-9045-4B6833A30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0376" y="5250874"/>
            <a:ext cx="14626590" cy="5472544"/>
          </a:xfrm>
        </p:spPr>
        <p:txBody>
          <a:bodyPr>
            <a:normAutofit/>
          </a:bodyPr>
          <a:lstStyle/>
          <a:p>
            <a:r>
              <a:rPr lang="en-US" sz="5800" dirty="0"/>
              <a:t>Function Overload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sz="5800" dirty="0"/>
              <a:t>Function Override</a:t>
            </a:r>
          </a:p>
          <a:p>
            <a:r>
              <a:rPr lang="en-US" sz="5800" dirty="0"/>
              <a:t>Operator Override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9D78A-11DD-45A7-9FC6-F791C20A6924}"/>
              </a:ext>
            </a:extLst>
          </p:cNvPr>
          <p:cNvSpPr txBox="1"/>
          <p:nvPr/>
        </p:nvSpPr>
        <p:spPr>
          <a:xfrm>
            <a:off x="803564" y="6134725"/>
            <a:ext cx="5320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Lucida Fax" panose="02060602050505020204" pitchFamily="18" charset="0"/>
              </a:rPr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119160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ata 7">
            <a:extLst>
              <a:ext uri="{FF2B5EF4-FFF2-40B4-BE49-F238E27FC236}">
                <a16:creationId xmlns:a16="http://schemas.microsoft.com/office/drawing/2014/main" id="{EEE6CC3B-DE5D-47BE-8AC9-4F608CDFA66F}"/>
              </a:ext>
            </a:extLst>
          </p:cNvPr>
          <p:cNvSpPr/>
          <p:nvPr/>
        </p:nvSpPr>
        <p:spPr>
          <a:xfrm>
            <a:off x="13965382" y="2661895"/>
            <a:ext cx="3214254" cy="938468"/>
          </a:xfrm>
          <a:prstGeom prst="flowChartInputOutpu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DISPLAY OPTIONS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B481B3-D8C1-4534-9B00-4E62F86EC240}"/>
              </a:ext>
            </a:extLst>
          </p:cNvPr>
          <p:cNvSpPr/>
          <p:nvPr/>
        </p:nvSpPr>
        <p:spPr>
          <a:xfrm>
            <a:off x="13965382" y="1207167"/>
            <a:ext cx="3214254" cy="938468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1A58C156-51FB-4027-B624-61550952D40B}"/>
              </a:ext>
            </a:extLst>
          </p:cNvPr>
          <p:cNvSpPr/>
          <p:nvPr/>
        </p:nvSpPr>
        <p:spPr>
          <a:xfrm>
            <a:off x="13965382" y="4318979"/>
            <a:ext cx="3214254" cy="1337318"/>
          </a:xfrm>
          <a:prstGeom prst="flowChartDecis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CHOOSE OPTION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91C7E-77DA-4DA5-B8A0-2A4253EE0382}"/>
              </a:ext>
            </a:extLst>
          </p:cNvPr>
          <p:cNvSpPr/>
          <p:nvPr/>
        </p:nvSpPr>
        <p:spPr>
          <a:xfrm>
            <a:off x="9034318" y="6236367"/>
            <a:ext cx="3214254" cy="93846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OPTION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7AABC0-3294-43F4-B0E2-C67213ADEA20}"/>
              </a:ext>
            </a:extLst>
          </p:cNvPr>
          <p:cNvSpPr/>
          <p:nvPr/>
        </p:nvSpPr>
        <p:spPr>
          <a:xfrm>
            <a:off x="12341802" y="6236367"/>
            <a:ext cx="3214254" cy="93846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OPTION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8153AE-0C63-4DB2-926D-DE46705C0B52}"/>
              </a:ext>
            </a:extLst>
          </p:cNvPr>
          <p:cNvSpPr/>
          <p:nvPr/>
        </p:nvSpPr>
        <p:spPr>
          <a:xfrm>
            <a:off x="15592456" y="6236368"/>
            <a:ext cx="3214254" cy="93846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OPTION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95BB8E-0A66-4DF9-9BDB-92D1AEF82289}"/>
              </a:ext>
            </a:extLst>
          </p:cNvPr>
          <p:cNvSpPr/>
          <p:nvPr/>
        </p:nvSpPr>
        <p:spPr>
          <a:xfrm>
            <a:off x="18899940" y="6236368"/>
            <a:ext cx="3214254" cy="93846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OPTION 4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0A3D11CA-EFB7-458F-BE35-30F7379FFB03}"/>
              </a:ext>
            </a:extLst>
          </p:cNvPr>
          <p:cNvSpPr/>
          <p:nvPr/>
        </p:nvSpPr>
        <p:spPr>
          <a:xfrm>
            <a:off x="14011276" y="7754907"/>
            <a:ext cx="3214254" cy="1337318"/>
          </a:xfrm>
          <a:prstGeom prst="flowChartDecis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ASK SIZE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3F9FD14F-A4E3-4354-BC66-C2AD6AFF1C15}"/>
              </a:ext>
            </a:extLst>
          </p:cNvPr>
          <p:cNvSpPr/>
          <p:nvPr/>
        </p:nvSpPr>
        <p:spPr>
          <a:xfrm>
            <a:off x="13993091" y="9736107"/>
            <a:ext cx="3214254" cy="1337318"/>
          </a:xfrm>
          <a:prstGeom prst="flowChartDecisi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CONFIRM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79926F0-3D52-4501-BF00-655058CB6CAF}"/>
              </a:ext>
            </a:extLst>
          </p:cNvPr>
          <p:cNvSpPr/>
          <p:nvPr/>
        </p:nvSpPr>
        <p:spPr>
          <a:xfrm>
            <a:off x="14011276" y="11653495"/>
            <a:ext cx="3214254" cy="938468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1980BC-DD14-4F02-B17E-29FD815200A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5572509" y="2064329"/>
            <a:ext cx="0" cy="5975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843A79-7A44-44A6-A313-48BB6FE738F4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15572509" y="3600363"/>
            <a:ext cx="0" cy="7186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52F607-FCF1-4EE2-8E17-9E471015652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5572509" y="5656297"/>
            <a:ext cx="3494" cy="6336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E260DB-C20C-4198-9275-9462F83044D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5618403" y="7202545"/>
            <a:ext cx="0" cy="5523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3D2852-75DC-444B-8FCC-24D2D82ECE1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15600218" y="9092225"/>
            <a:ext cx="18185" cy="6438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86216A-9225-4EAC-BA4B-A0B8F3DA6C58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5600218" y="11073425"/>
            <a:ext cx="18185" cy="580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7FB87C3-BCE8-4D69-A460-4F3CF62793B8}"/>
              </a:ext>
            </a:extLst>
          </p:cNvPr>
          <p:cNvSpPr txBox="1"/>
          <p:nvPr/>
        </p:nvSpPr>
        <p:spPr>
          <a:xfrm>
            <a:off x="803564" y="6134725"/>
            <a:ext cx="5320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Lucida Fax" panose="02060602050505020204" pitchFamily="18" charset="0"/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3049730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16DE7-EA33-4BE7-843F-B66FD9F83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545" y="4269975"/>
            <a:ext cx="9312370" cy="51760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B6A8DBA-B833-4F7B-B6E5-A2BDFBA16529}"/>
              </a:ext>
            </a:extLst>
          </p:cNvPr>
          <p:cNvSpPr txBox="1"/>
          <p:nvPr/>
        </p:nvSpPr>
        <p:spPr>
          <a:xfrm>
            <a:off x="803564" y="6134725"/>
            <a:ext cx="5320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Lucida Fax" panose="020606020505050202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24455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8A059B-FFFE-41E3-AB30-BC4C334EF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456" y="4073237"/>
            <a:ext cx="10380762" cy="5569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1F628A-98A9-4F2F-8136-08BF7748218F}"/>
              </a:ext>
            </a:extLst>
          </p:cNvPr>
          <p:cNvSpPr txBox="1"/>
          <p:nvPr/>
        </p:nvSpPr>
        <p:spPr>
          <a:xfrm>
            <a:off x="803564" y="6134725"/>
            <a:ext cx="5320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Lucida Fax" panose="020606020505050202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4637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81CABC-82A4-449D-83B1-9A763A87D1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43"/>
          <a:stretch/>
        </p:blipFill>
        <p:spPr>
          <a:xfrm>
            <a:off x="10372885" y="4494339"/>
            <a:ext cx="10339198" cy="47273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1C5596-001F-40AB-BD75-C97C3DBC38F3}"/>
              </a:ext>
            </a:extLst>
          </p:cNvPr>
          <p:cNvSpPr txBox="1"/>
          <p:nvPr/>
        </p:nvSpPr>
        <p:spPr>
          <a:xfrm>
            <a:off x="803564" y="6134725"/>
            <a:ext cx="5320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Lucida Fax" panose="020606020505050202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66817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777A14-9C44-4ADC-A4C5-A9339302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130" y="4682837"/>
            <a:ext cx="8674758" cy="4350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9B92F-3FEE-4C1E-96BE-844ED6CCA848}"/>
              </a:ext>
            </a:extLst>
          </p:cNvPr>
          <p:cNvSpPr txBox="1"/>
          <p:nvPr/>
        </p:nvSpPr>
        <p:spPr>
          <a:xfrm>
            <a:off x="803564" y="6134725"/>
            <a:ext cx="5320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Lucida Fax" panose="020606020505050202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76104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30AFC3-34FA-4629-9474-C9E1B0516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855" y="4329452"/>
            <a:ext cx="10778836" cy="5057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97669A-5726-49C0-BDC4-490A79332462}"/>
              </a:ext>
            </a:extLst>
          </p:cNvPr>
          <p:cNvSpPr txBox="1"/>
          <p:nvPr/>
        </p:nvSpPr>
        <p:spPr>
          <a:xfrm>
            <a:off x="803564" y="6134725"/>
            <a:ext cx="5320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Lucida Fax" panose="020606020505050202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5865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34617</TotalTime>
  <Words>75</Words>
  <Application>Microsoft Office PowerPoint</Application>
  <PresentationFormat>Custom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Consolas</vt:lpstr>
      <vt:lpstr>Corbel</vt:lpstr>
      <vt:lpstr>Lato</vt:lpstr>
      <vt:lpstr>Lato Regular</vt:lpstr>
      <vt:lpstr>Lucida Fax</vt:lpstr>
      <vt:lpstr>Wingdings</vt:lpstr>
      <vt:lpstr>Wingdings 2</vt:lpstr>
      <vt:lpstr>Frame</vt:lpstr>
      <vt:lpstr>Drinks Selection Program</vt:lpstr>
      <vt:lpstr>Inheritance</vt:lpstr>
      <vt:lpstr>Polymorphism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subject/>
  <dc:creator>ab</dc:creator>
  <cp:keywords/>
  <dc:description/>
  <cp:lastModifiedBy>AB CD</cp:lastModifiedBy>
  <cp:revision>7881</cp:revision>
  <dcterms:created xsi:type="dcterms:W3CDTF">2014-11-12T21:47:38Z</dcterms:created>
  <dcterms:modified xsi:type="dcterms:W3CDTF">2023-08-20T16:14:26Z</dcterms:modified>
  <cp:category/>
</cp:coreProperties>
</file>