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91" r:id="rId6"/>
    <p:sldId id="266" r:id="rId7"/>
    <p:sldId id="292" r:id="rId8"/>
    <p:sldId id="293" r:id="rId9"/>
    <p:sldId id="295" r:id="rId10"/>
    <p:sldId id="297" r:id="rId11"/>
    <p:sldId id="29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58586" autoAdjust="0"/>
  </p:normalViewPr>
  <p:slideViewPr>
    <p:cSldViewPr snapToGrid="0">
      <p:cViewPr varScale="1">
        <p:scale>
          <a:sx n="92" d="100"/>
          <a:sy n="92" d="100"/>
        </p:scale>
        <p:origin x="2948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UC NGUYEN" userId="fc628588-b34f-4e4c-9bb3-3e749e9f38b7" providerId="ADAL" clId="{EAD29F44-C647-4B51-B1E4-F35185EDC89E}"/>
    <pc:docChg chg="modSld">
      <pc:chgData name="THUC NGUYEN" userId="fc628588-b34f-4e4c-9bb3-3e749e9f38b7" providerId="ADAL" clId="{EAD29F44-C647-4B51-B1E4-F35185EDC89E}" dt="2023-07-18T02:52:51.701" v="1" actId="20577"/>
      <pc:docMkLst>
        <pc:docMk/>
      </pc:docMkLst>
      <pc:sldChg chg="modSp mod modNotesTx">
        <pc:chgData name="THUC NGUYEN" userId="fc628588-b34f-4e4c-9bb3-3e749e9f38b7" providerId="ADAL" clId="{EAD29F44-C647-4B51-B1E4-F35185EDC89E}" dt="2023-07-18T02:52:51.701" v="1" actId="20577"/>
        <pc:sldMkLst>
          <pc:docMk/>
          <pc:sldMk cId="2106347884" sldId="266"/>
        </pc:sldMkLst>
        <pc:picChg chg="ord">
          <ac:chgData name="THUC NGUYEN" userId="fc628588-b34f-4e4c-9bb3-3e749e9f38b7" providerId="ADAL" clId="{EAD29F44-C647-4B51-B1E4-F35185EDC89E}" dt="2023-07-18T02:52:32.317" v="0" actId="166"/>
          <ac:picMkLst>
            <pc:docMk/>
            <pc:sldMk cId="2106347884" sldId="266"/>
            <ac:picMk id="31" creationId="{3539EBCE-4B5F-411B-B97A-9D70F21E6F12}"/>
          </ac:picMkLst>
        </pc:picChg>
      </pc:sldChg>
    </pc:docChg>
  </pc:docChgLst>
  <pc:docChgLst>
    <pc:chgData name="Thuc Nguyen" userId="a41828a0-d1fc-4746-a94b-ab361cb7e2fb" providerId="ADAL" clId="{670FA0CB-2441-4FC6-9E69-93E7D59B26BC}"/>
    <pc:docChg chg="undo redo custSel addSld delSld modSld sldOrd">
      <pc:chgData name="Thuc Nguyen" userId="a41828a0-d1fc-4746-a94b-ab361cb7e2fb" providerId="ADAL" clId="{670FA0CB-2441-4FC6-9E69-93E7D59B26BC}" dt="2023-07-17T07:05:57.721" v="1850" actId="20577"/>
      <pc:docMkLst>
        <pc:docMk/>
      </pc:docMkLst>
      <pc:sldChg chg="modSp mod">
        <pc:chgData name="Thuc Nguyen" userId="a41828a0-d1fc-4746-a94b-ab361cb7e2fb" providerId="ADAL" clId="{670FA0CB-2441-4FC6-9E69-93E7D59B26BC}" dt="2023-07-17T07:05:57.721" v="1850" actId="20577"/>
        <pc:sldMkLst>
          <pc:docMk/>
          <pc:sldMk cId="2720718388" sldId="256"/>
        </pc:sldMkLst>
        <pc:spChg chg="mod">
          <ac:chgData name="Thuc Nguyen" userId="a41828a0-d1fc-4746-a94b-ab361cb7e2fb" providerId="ADAL" clId="{670FA0CB-2441-4FC6-9E69-93E7D59B26BC}" dt="2023-07-17T07:05:57.721" v="1850" actId="20577"/>
          <ac:spMkLst>
            <pc:docMk/>
            <pc:sldMk cId="2720718388" sldId="256"/>
            <ac:spMk id="7" creationId="{98D150CF-F888-48EA-89E8-311ED5E9161B}"/>
          </ac:spMkLst>
        </pc:spChg>
        <pc:picChg chg="mod">
          <ac:chgData name="Thuc Nguyen" userId="a41828a0-d1fc-4746-a94b-ab361cb7e2fb" providerId="ADAL" clId="{670FA0CB-2441-4FC6-9E69-93E7D59B26BC}" dt="2023-07-17T07:03:17.359" v="1828" actId="1076"/>
          <ac:picMkLst>
            <pc:docMk/>
            <pc:sldMk cId="2720718388" sldId="256"/>
            <ac:picMk id="5" creationId="{A33E67C0-6C95-48DB-97CC-8CE8D36C05FB}"/>
          </ac:picMkLst>
        </pc:picChg>
      </pc:sldChg>
      <pc:sldChg chg="addSp delSp modSp mod modClrScheme delDesignElem chgLayout modNotesTx">
        <pc:chgData name="Thuc Nguyen" userId="a41828a0-d1fc-4746-a94b-ab361cb7e2fb" providerId="ADAL" clId="{670FA0CB-2441-4FC6-9E69-93E7D59B26BC}" dt="2023-07-17T07:05:22.566" v="1843" actId="242"/>
        <pc:sldMkLst>
          <pc:docMk/>
          <pc:sldMk cId="2106347884" sldId="266"/>
        </pc:sldMkLst>
        <pc:spChg chg="add del mod ord">
          <ac:chgData name="Thuc Nguyen" userId="a41828a0-d1fc-4746-a94b-ab361cb7e2fb" providerId="ADAL" clId="{670FA0CB-2441-4FC6-9E69-93E7D59B26BC}" dt="2023-07-17T03:51:12.120" v="232" actId="700"/>
          <ac:spMkLst>
            <pc:docMk/>
            <pc:sldMk cId="2106347884" sldId="266"/>
            <ac:spMk id="2" creationId="{5879B72C-821A-65BF-9151-468B241EE40C}"/>
          </ac:spMkLst>
        </pc:spChg>
        <pc:spChg chg="add del mod ord">
          <ac:chgData name="Thuc Nguyen" userId="a41828a0-d1fc-4746-a94b-ab361cb7e2fb" providerId="ADAL" clId="{670FA0CB-2441-4FC6-9E69-93E7D59B26BC}" dt="2023-07-17T03:51:12.120" v="232" actId="700"/>
          <ac:spMkLst>
            <pc:docMk/>
            <pc:sldMk cId="2106347884" sldId="266"/>
            <ac:spMk id="3" creationId="{E51672EC-21FF-B38C-2E0B-2862A8467833}"/>
          </ac:spMkLst>
        </pc:spChg>
        <pc:spChg chg="mod ord">
          <ac:chgData name="Thuc Nguyen" userId="a41828a0-d1fc-4746-a94b-ab361cb7e2fb" providerId="ADAL" clId="{670FA0CB-2441-4FC6-9E69-93E7D59B26BC}" dt="2023-07-17T07:05:22.566" v="1843" actId="242"/>
          <ac:spMkLst>
            <pc:docMk/>
            <pc:sldMk cId="2106347884" sldId="266"/>
            <ac:spMk id="15" creationId="{8DED76B9-5273-4139-ACC9-B6E36ADE2385}"/>
          </ac:spMkLst>
        </pc:spChg>
        <pc:spChg chg="add del">
          <ac:chgData name="Thuc Nguyen" userId="a41828a0-d1fc-4746-a94b-ab361cb7e2fb" providerId="ADAL" clId="{670FA0CB-2441-4FC6-9E69-93E7D59B26BC}" dt="2023-07-17T05:12:07.896" v="374" actId="26606"/>
          <ac:spMkLst>
            <pc:docMk/>
            <pc:sldMk cId="2106347884" sldId="266"/>
            <ac:spMk id="64" creationId="{EAB22036-3C95-47CA-8E92-698403EF9418}"/>
          </ac:spMkLst>
        </pc:spChg>
        <pc:spChg chg="add del">
          <ac:chgData name="Thuc Nguyen" userId="a41828a0-d1fc-4746-a94b-ab361cb7e2fb" providerId="ADAL" clId="{670FA0CB-2441-4FC6-9E69-93E7D59B26BC}" dt="2023-07-17T05:12:07.896" v="374" actId="26606"/>
          <ac:spMkLst>
            <pc:docMk/>
            <pc:sldMk cId="2106347884" sldId="266"/>
            <ac:spMk id="66" creationId="{4B963C5B-C292-4B20-9EC4-89C35372DABB}"/>
          </ac:spMkLst>
        </pc:spChg>
        <pc:spChg chg="add del">
          <ac:chgData name="Thuc Nguyen" userId="a41828a0-d1fc-4746-a94b-ab361cb7e2fb" providerId="ADAL" clId="{670FA0CB-2441-4FC6-9E69-93E7D59B26BC}" dt="2023-07-17T05:12:51.081" v="388" actId="26606"/>
          <ac:spMkLst>
            <pc:docMk/>
            <pc:sldMk cId="2106347884" sldId="266"/>
            <ac:spMk id="73" creationId="{2829618A-B780-4421-AC86-35B451AF5DC5}"/>
          </ac:spMkLst>
        </pc:spChg>
        <pc:spChg chg="add del">
          <ac:chgData name="Thuc Nguyen" userId="a41828a0-d1fc-4746-a94b-ab361cb7e2fb" providerId="ADAL" clId="{670FA0CB-2441-4FC6-9E69-93E7D59B26BC}" dt="2023-07-17T05:12:46.694" v="383" actId="26606"/>
          <ac:spMkLst>
            <pc:docMk/>
            <pc:sldMk cId="2106347884" sldId="266"/>
            <ac:spMk id="78" creationId="{70540796-FFF9-4CEE-8B72-E22597609856}"/>
          </ac:spMkLst>
        </pc:spChg>
        <pc:spChg chg="add del">
          <ac:chgData name="Thuc Nguyen" userId="a41828a0-d1fc-4746-a94b-ab361cb7e2fb" providerId="ADAL" clId="{670FA0CB-2441-4FC6-9E69-93E7D59B26BC}" dt="2023-07-17T05:12:46.694" v="383" actId="26606"/>
          <ac:spMkLst>
            <pc:docMk/>
            <pc:sldMk cId="2106347884" sldId="266"/>
            <ac:spMk id="80" creationId="{DAC8B5E5-85FD-4C1F-9D06-893194542714}"/>
          </ac:spMkLst>
        </pc:spChg>
        <pc:spChg chg="add del">
          <ac:chgData name="Thuc Nguyen" userId="a41828a0-d1fc-4746-a94b-ab361cb7e2fb" providerId="ADAL" clId="{670FA0CB-2441-4FC6-9E69-93E7D59B26BC}" dt="2023-07-17T05:12:47.440" v="385" actId="26606"/>
          <ac:spMkLst>
            <pc:docMk/>
            <pc:sldMk cId="2106347884" sldId="266"/>
            <ac:spMk id="82" creationId="{70540796-FFF9-4CEE-8B72-E22597609856}"/>
          </ac:spMkLst>
        </pc:spChg>
        <pc:spChg chg="add del">
          <ac:chgData name="Thuc Nguyen" userId="a41828a0-d1fc-4746-a94b-ab361cb7e2fb" providerId="ADAL" clId="{670FA0CB-2441-4FC6-9E69-93E7D59B26BC}" dt="2023-07-17T05:12:47.440" v="385" actId="26606"/>
          <ac:spMkLst>
            <pc:docMk/>
            <pc:sldMk cId="2106347884" sldId="266"/>
            <ac:spMk id="83" creationId="{DAC8B5E5-85FD-4C1F-9D06-893194542714}"/>
          </ac:spMkLst>
        </pc:spChg>
        <pc:spChg chg="add del">
          <ac:chgData name="Thuc Nguyen" userId="a41828a0-d1fc-4746-a94b-ab361cb7e2fb" providerId="ADAL" clId="{670FA0CB-2441-4FC6-9E69-93E7D59B26BC}" dt="2023-07-17T05:12:51.063" v="387" actId="26606"/>
          <ac:spMkLst>
            <pc:docMk/>
            <pc:sldMk cId="2106347884" sldId="266"/>
            <ac:spMk id="85" creationId="{70540796-FFF9-4CEE-8B72-E22597609856}"/>
          </ac:spMkLst>
        </pc:spChg>
        <pc:spChg chg="add del">
          <ac:chgData name="Thuc Nguyen" userId="a41828a0-d1fc-4746-a94b-ab361cb7e2fb" providerId="ADAL" clId="{670FA0CB-2441-4FC6-9E69-93E7D59B26BC}" dt="2023-07-17T05:12:51.063" v="387" actId="26606"/>
          <ac:spMkLst>
            <pc:docMk/>
            <pc:sldMk cId="2106347884" sldId="266"/>
            <ac:spMk id="86" creationId="{DAC8B5E5-85FD-4C1F-9D06-893194542714}"/>
          </ac:spMkLst>
        </pc:spChg>
        <pc:spChg chg="add del">
          <ac:chgData name="Thuc Nguyen" userId="a41828a0-d1fc-4746-a94b-ab361cb7e2fb" providerId="ADAL" clId="{670FA0CB-2441-4FC6-9E69-93E7D59B26BC}" dt="2023-07-17T05:14:21.634" v="397" actId="26606"/>
          <ac:spMkLst>
            <pc:docMk/>
            <pc:sldMk cId="2106347884" sldId="266"/>
            <ac:spMk id="88" creationId="{70540796-FFF9-4CEE-8B72-E22597609856}"/>
          </ac:spMkLst>
        </pc:spChg>
        <pc:spChg chg="add del">
          <ac:chgData name="Thuc Nguyen" userId="a41828a0-d1fc-4746-a94b-ab361cb7e2fb" providerId="ADAL" clId="{670FA0CB-2441-4FC6-9E69-93E7D59B26BC}" dt="2023-07-17T05:14:21.634" v="397" actId="26606"/>
          <ac:spMkLst>
            <pc:docMk/>
            <pc:sldMk cId="2106347884" sldId="266"/>
            <ac:spMk id="89" creationId="{DAC8B5E5-85FD-4C1F-9D06-893194542714}"/>
          </ac:spMkLst>
        </pc:spChg>
        <pc:spChg chg="add del">
          <ac:chgData name="Thuc Nguyen" userId="a41828a0-d1fc-4746-a94b-ab361cb7e2fb" providerId="ADAL" clId="{670FA0CB-2441-4FC6-9E69-93E7D59B26BC}" dt="2023-07-17T05:14:21.634" v="397" actId="26606"/>
          <ac:spMkLst>
            <pc:docMk/>
            <pc:sldMk cId="2106347884" sldId="266"/>
            <ac:spMk id="94" creationId="{CBFEA2D0-6FD1-4D8C-BCC3-D34C35B0B7D2}"/>
          </ac:spMkLst>
        </pc:spChg>
        <pc:spChg chg="add del">
          <ac:chgData name="Thuc Nguyen" userId="a41828a0-d1fc-4746-a94b-ab361cb7e2fb" providerId="ADAL" clId="{670FA0CB-2441-4FC6-9E69-93E7D59B26BC}" dt="2023-07-17T05:14:21.634" v="397" actId="26606"/>
          <ac:spMkLst>
            <pc:docMk/>
            <pc:sldMk cId="2106347884" sldId="266"/>
            <ac:spMk id="96" creationId="{CB33AA6B-0B85-49CD-AC4A-879EDDD31312}"/>
          </ac:spMkLst>
        </pc:spChg>
        <pc:graphicFrameChg chg="mod modGraphic">
          <ac:chgData name="Thuc Nguyen" userId="a41828a0-d1fc-4746-a94b-ab361cb7e2fb" providerId="ADAL" clId="{670FA0CB-2441-4FC6-9E69-93E7D59B26BC}" dt="2023-07-17T06:18:02.042" v="1558" actId="20577"/>
          <ac:graphicFrameMkLst>
            <pc:docMk/>
            <pc:sldMk cId="2106347884" sldId="266"/>
            <ac:graphicFrameMk id="68" creationId="{867F2925-14AE-C4D4-85A2-54344EE98F63}"/>
          </ac:graphicFrameMkLst>
        </pc:graphicFrameChg>
        <pc:picChg chg="mod">
          <ac:chgData name="Thuc Nguyen" userId="a41828a0-d1fc-4746-a94b-ab361cb7e2fb" providerId="ADAL" clId="{670FA0CB-2441-4FC6-9E69-93E7D59B26BC}" dt="2023-07-17T05:51:15.090" v="1184" actId="14100"/>
          <ac:picMkLst>
            <pc:docMk/>
            <pc:sldMk cId="2106347884" sldId="266"/>
            <ac:picMk id="31" creationId="{3539EBCE-4B5F-411B-B97A-9D70F21E6F12}"/>
          </ac:picMkLst>
        </pc:picChg>
      </pc:sldChg>
      <pc:sldChg chg="del">
        <pc:chgData name="Thuc Nguyen" userId="a41828a0-d1fc-4746-a94b-ab361cb7e2fb" providerId="ADAL" clId="{670FA0CB-2441-4FC6-9E69-93E7D59B26BC}" dt="2023-07-17T06:17:33.359" v="1556" actId="47"/>
        <pc:sldMkLst>
          <pc:docMk/>
          <pc:sldMk cId="767611276" sldId="276"/>
        </pc:sldMkLst>
      </pc:sldChg>
      <pc:sldChg chg="del">
        <pc:chgData name="Thuc Nguyen" userId="a41828a0-d1fc-4746-a94b-ab361cb7e2fb" providerId="ADAL" clId="{670FA0CB-2441-4FC6-9E69-93E7D59B26BC}" dt="2023-07-17T06:17:25.987" v="1555" actId="47"/>
        <pc:sldMkLst>
          <pc:docMk/>
          <pc:sldMk cId="874121981" sldId="288"/>
        </pc:sldMkLst>
      </pc:sldChg>
      <pc:sldChg chg="addSp modSp del mod">
        <pc:chgData name="Thuc Nguyen" userId="a41828a0-d1fc-4746-a94b-ab361cb7e2fb" providerId="ADAL" clId="{670FA0CB-2441-4FC6-9E69-93E7D59B26BC}" dt="2023-07-17T06:26:54.868" v="1637" actId="47"/>
        <pc:sldMkLst>
          <pc:docMk/>
          <pc:sldMk cId="1372569425" sldId="289"/>
        </pc:sldMkLst>
        <pc:spChg chg="mod ord">
          <ac:chgData name="Thuc Nguyen" userId="a41828a0-d1fc-4746-a94b-ab361cb7e2fb" providerId="ADAL" clId="{670FA0CB-2441-4FC6-9E69-93E7D59B26BC}" dt="2023-07-17T03:46:25.889" v="2" actId="1076"/>
          <ac:spMkLst>
            <pc:docMk/>
            <pc:sldMk cId="1372569425" sldId="289"/>
            <ac:spMk id="2" creationId="{354F9DED-42B3-1352-FF9B-7A91C0BA1775}"/>
          </ac:spMkLst>
        </pc:spChg>
        <pc:graphicFrameChg chg="add mod">
          <ac:chgData name="Thuc Nguyen" userId="a41828a0-d1fc-4746-a94b-ab361cb7e2fb" providerId="ADAL" clId="{670FA0CB-2441-4FC6-9E69-93E7D59B26BC}" dt="2023-07-17T03:47:37.635" v="61"/>
          <ac:graphicFrameMkLst>
            <pc:docMk/>
            <pc:sldMk cId="1372569425" sldId="289"/>
            <ac:graphicFrameMk id="5" creationId="{70A96262-C946-D4EC-1953-D851C39CC235}"/>
          </ac:graphicFrameMkLst>
        </pc:graphicFrameChg>
      </pc:sldChg>
      <pc:sldChg chg="del">
        <pc:chgData name="Thuc Nguyen" userId="a41828a0-d1fc-4746-a94b-ab361cb7e2fb" providerId="ADAL" clId="{670FA0CB-2441-4FC6-9E69-93E7D59B26BC}" dt="2023-07-17T06:22:48.256" v="1559" actId="47"/>
        <pc:sldMkLst>
          <pc:docMk/>
          <pc:sldMk cId="2131610961" sldId="290"/>
        </pc:sldMkLst>
      </pc:sldChg>
      <pc:sldChg chg="addSp delSp add del setBg delDesignElem">
        <pc:chgData name="Thuc Nguyen" userId="a41828a0-d1fc-4746-a94b-ab361cb7e2fb" providerId="ADAL" clId="{670FA0CB-2441-4FC6-9E69-93E7D59B26BC}" dt="2023-07-17T03:51:36.609" v="241"/>
        <pc:sldMkLst>
          <pc:docMk/>
          <pc:sldMk cId="145633461" sldId="291"/>
        </pc:sldMkLst>
        <pc:spChg chg="add del">
          <ac:chgData name="Thuc Nguyen" userId="a41828a0-d1fc-4746-a94b-ab361cb7e2fb" providerId="ADAL" clId="{670FA0CB-2441-4FC6-9E69-93E7D59B26BC}" dt="2023-07-17T03:51:36.609" v="241"/>
          <ac:spMkLst>
            <pc:docMk/>
            <pc:sldMk cId="145633461" sldId="291"/>
            <ac:spMk id="64" creationId="{EAB22036-3C95-47CA-8E92-698403EF9418}"/>
          </ac:spMkLst>
        </pc:spChg>
        <pc:spChg chg="add del">
          <ac:chgData name="Thuc Nguyen" userId="a41828a0-d1fc-4746-a94b-ab361cb7e2fb" providerId="ADAL" clId="{670FA0CB-2441-4FC6-9E69-93E7D59B26BC}" dt="2023-07-17T03:51:36.609" v="241"/>
          <ac:spMkLst>
            <pc:docMk/>
            <pc:sldMk cId="145633461" sldId="291"/>
            <ac:spMk id="66" creationId="{4B963C5B-C292-4B20-9EC4-89C35372DABB}"/>
          </ac:spMkLst>
        </pc:spChg>
      </pc:sldChg>
      <pc:sldChg chg="new add del ord">
        <pc:chgData name="Thuc Nguyen" userId="a41828a0-d1fc-4746-a94b-ab361cb7e2fb" providerId="ADAL" clId="{670FA0CB-2441-4FC6-9E69-93E7D59B26BC}" dt="2023-07-17T03:51:31.359" v="238" actId="47"/>
        <pc:sldMkLst>
          <pc:docMk/>
          <pc:sldMk cId="1248115979" sldId="291"/>
        </pc:sldMkLst>
      </pc:sldChg>
      <pc:sldChg chg="addSp delSp modSp mod modNotesTx">
        <pc:chgData name="Thuc Nguyen" userId="a41828a0-d1fc-4746-a94b-ab361cb7e2fb" providerId="ADAL" clId="{670FA0CB-2441-4FC6-9E69-93E7D59B26BC}" dt="2023-07-17T06:15:37.190" v="1538" actId="14100"/>
        <pc:sldMkLst>
          <pc:docMk/>
          <pc:sldMk cId="2137617111" sldId="291"/>
        </pc:sldMkLst>
        <pc:spChg chg="add del">
          <ac:chgData name="Thuc Nguyen" userId="a41828a0-d1fc-4746-a94b-ab361cb7e2fb" providerId="ADAL" clId="{670FA0CB-2441-4FC6-9E69-93E7D59B26BC}" dt="2023-07-17T03:52:14.077" v="252" actId="22"/>
          <ac:spMkLst>
            <pc:docMk/>
            <pc:sldMk cId="2137617111" sldId="291"/>
            <ac:spMk id="3" creationId="{6F6A4A3D-4D94-3C55-2640-D27252421F7E}"/>
          </ac:spMkLst>
        </pc:spChg>
        <pc:spChg chg="add del mod">
          <ac:chgData name="Thuc Nguyen" userId="a41828a0-d1fc-4746-a94b-ab361cb7e2fb" providerId="ADAL" clId="{670FA0CB-2441-4FC6-9E69-93E7D59B26BC}" dt="2023-07-17T06:11:23.346" v="1445" actId="26606"/>
          <ac:spMkLst>
            <pc:docMk/>
            <pc:sldMk cId="2137617111" sldId="291"/>
            <ac:spMk id="5" creationId="{1F9F18D4-407C-02B9-6EDE-B9CE55333396}"/>
          </ac:spMkLst>
        </pc:spChg>
        <pc:spChg chg="add mod ord topLvl">
          <ac:chgData name="Thuc Nguyen" userId="a41828a0-d1fc-4746-a94b-ab361cb7e2fb" providerId="ADAL" clId="{670FA0CB-2441-4FC6-9E69-93E7D59B26BC}" dt="2023-07-17T06:14:16.978" v="1519" actId="26606"/>
          <ac:spMkLst>
            <pc:docMk/>
            <pc:sldMk cId="2137617111" sldId="291"/>
            <ac:spMk id="7" creationId="{18A39E9F-6C21-C83C-6C43-88E9B4A3E168}"/>
          </ac:spMkLst>
        </pc:spChg>
        <pc:spChg chg="add del mod topLvl">
          <ac:chgData name="Thuc Nguyen" userId="a41828a0-d1fc-4746-a94b-ab361cb7e2fb" providerId="ADAL" clId="{670FA0CB-2441-4FC6-9E69-93E7D59B26BC}" dt="2023-07-17T06:13:59.137" v="1516" actId="21"/>
          <ac:spMkLst>
            <pc:docMk/>
            <pc:sldMk cId="2137617111" sldId="291"/>
            <ac:spMk id="8" creationId="{13E78A7B-0273-A4E6-03F2-DB09E60F9AD1}"/>
          </ac:spMkLst>
        </pc:spChg>
        <pc:spChg chg="add mod">
          <ac:chgData name="Thuc Nguyen" userId="a41828a0-d1fc-4746-a94b-ab361cb7e2fb" providerId="ADAL" clId="{670FA0CB-2441-4FC6-9E69-93E7D59B26BC}" dt="2023-07-17T06:14:39.123" v="1521" actId="26606"/>
          <ac:spMkLst>
            <pc:docMk/>
            <pc:sldMk cId="2137617111" sldId="291"/>
            <ac:spMk id="9" creationId="{1B3BC937-953A-42B6-C0AD-4274CA2AA00E}"/>
          </ac:spMkLst>
        </pc:spChg>
        <pc:spChg chg="mod">
          <ac:chgData name="Thuc Nguyen" userId="a41828a0-d1fc-4746-a94b-ab361cb7e2fb" providerId="ADAL" clId="{670FA0CB-2441-4FC6-9E69-93E7D59B26BC}" dt="2023-07-17T06:15:37.190" v="1538" actId="14100"/>
          <ac:spMkLst>
            <pc:docMk/>
            <pc:sldMk cId="2137617111" sldId="291"/>
            <ac:spMk id="15" creationId="{8DED76B9-5273-4139-ACC9-B6E36ADE2385}"/>
          </ac:spMkLst>
        </pc:spChg>
        <pc:spChg chg="del">
          <ac:chgData name="Thuc Nguyen" userId="a41828a0-d1fc-4746-a94b-ab361cb7e2fb" providerId="ADAL" clId="{670FA0CB-2441-4FC6-9E69-93E7D59B26BC}" dt="2023-07-17T03:52:42.722" v="254" actId="26606"/>
          <ac:spMkLst>
            <pc:docMk/>
            <pc:sldMk cId="2137617111" sldId="291"/>
            <ac:spMk id="64" creationId="{EAB22036-3C95-47CA-8E92-698403EF9418}"/>
          </ac:spMkLst>
        </pc:spChg>
        <pc:spChg chg="del">
          <ac:chgData name="Thuc Nguyen" userId="a41828a0-d1fc-4746-a94b-ab361cb7e2fb" providerId="ADAL" clId="{670FA0CB-2441-4FC6-9E69-93E7D59B26BC}" dt="2023-07-17T03:52:42.722" v="254" actId="26606"/>
          <ac:spMkLst>
            <pc:docMk/>
            <pc:sldMk cId="2137617111" sldId="291"/>
            <ac:spMk id="66" creationId="{4B963C5B-C292-4B20-9EC4-89C35372DABB}"/>
          </ac:spMkLst>
        </pc:spChg>
        <pc:spChg chg="add del">
          <ac:chgData name="Thuc Nguyen" userId="a41828a0-d1fc-4746-a94b-ab361cb7e2fb" providerId="ADAL" clId="{670FA0CB-2441-4FC6-9E69-93E7D59B26BC}" dt="2023-07-17T03:55:12.864" v="255" actId="26606"/>
          <ac:spMkLst>
            <pc:docMk/>
            <pc:sldMk cId="2137617111" sldId="291"/>
            <ac:spMk id="73" creationId="{CBFEA2D0-6FD1-4D8C-BCC3-D34C35B0B7D2}"/>
          </ac:spMkLst>
        </pc:spChg>
        <pc:spChg chg="add del">
          <ac:chgData name="Thuc Nguyen" userId="a41828a0-d1fc-4746-a94b-ab361cb7e2fb" providerId="ADAL" clId="{670FA0CB-2441-4FC6-9E69-93E7D59B26BC}" dt="2023-07-17T03:55:12.864" v="255" actId="26606"/>
          <ac:spMkLst>
            <pc:docMk/>
            <pc:sldMk cId="2137617111" sldId="291"/>
            <ac:spMk id="75" creationId="{CB33AA6B-0B85-49CD-AC4A-879EDDD31312}"/>
          </ac:spMkLst>
        </pc:spChg>
        <pc:spChg chg="add del">
          <ac:chgData name="Thuc Nguyen" userId="a41828a0-d1fc-4746-a94b-ab361cb7e2fb" providerId="ADAL" clId="{670FA0CB-2441-4FC6-9E69-93E7D59B26BC}" dt="2023-07-17T05:11:53.270" v="373" actId="26606"/>
          <ac:spMkLst>
            <pc:docMk/>
            <pc:sldMk cId="2137617111" sldId="291"/>
            <ac:spMk id="80" creationId="{CBFEA2D0-6FD1-4D8C-BCC3-D34C35B0B7D2}"/>
          </ac:spMkLst>
        </pc:spChg>
        <pc:spChg chg="add del">
          <ac:chgData name="Thuc Nguyen" userId="a41828a0-d1fc-4746-a94b-ab361cb7e2fb" providerId="ADAL" clId="{670FA0CB-2441-4FC6-9E69-93E7D59B26BC}" dt="2023-07-17T05:11:53.270" v="373" actId="26606"/>
          <ac:spMkLst>
            <pc:docMk/>
            <pc:sldMk cId="2137617111" sldId="291"/>
            <ac:spMk id="82" creationId="{CB33AA6B-0B85-49CD-AC4A-879EDDD31312}"/>
          </ac:spMkLst>
        </pc:spChg>
        <pc:spChg chg="add del">
          <ac:chgData name="Thuc Nguyen" userId="a41828a0-d1fc-4746-a94b-ab361cb7e2fb" providerId="ADAL" clId="{670FA0CB-2441-4FC6-9E69-93E7D59B26BC}" dt="2023-07-17T05:12:38.650" v="381" actId="26606"/>
          <ac:spMkLst>
            <pc:docMk/>
            <pc:sldMk cId="2137617111" sldId="291"/>
            <ac:spMk id="87" creationId="{2829618A-B780-4421-AC86-35B451AF5DC5}"/>
          </ac:spMkLst>
        </pc:spChg>
        <pc:spChg chg="add del">
          <ac:chgData name="Thuc Nguyen" userId="a41828a0-d1fc-4746-a94b-ab361cb7e2fb" providerId="ADAL" clId="{670FA0CB-2441-4FC6-9E69-93E7D59B26BC}" dt="2023-07-17T05:12:23.809" v="376" actId="26606"/>
          <ac:spMkLst>
            <pc:docMk/>
            <pc:sldMk cId="2137617111" sldId="291"/>
            <ac:spMk id="92" creationId="{CBFEA2D0-6FD1-4D8C-BCC3-D34C35B0B7D2}"/>
          </ac:spMkLst>
        </pc:spChg>
        <pc:spChg chg="add del">
          <ac:chgData name="Thuc Nguyen" userId="a41828a0-d1fc-4746-a94b-ab361cb7e2fb" providerId="ADAL" clId="{670FA0CB-2441-4FC6-9E69-93E7D59B26BC}" dt="2023-07-17T05:12:23.809" v="376" actId="26606"/>
          <ac:spMkLst>
            <pc:docMk/>
            <pc:sldMk cId="2137617111" sldId="291"/>
            <ac:spMk id="94" creationId="{CB33AA6B-0B85-49CD-AC4A-879EDDD31312}"/>
          </ac:spMkLst>
        </pc:spChg>
        <pc:spChg chg="add del">
          <ac:chgData name="Thuc Nguyen" userId="a41828a0-d1fc-4746-a94b-ab361cb7e2fb" providerId="ADAL" clId="{670FA0CB-2441-4FC6-9E69-93E7D59B26BC}" dt="2023-07-17T05:12:27.064" v="378" actId="26606"/>
          <ac:spMkLst>
            <pc:docMk/>
            <pc:sldMk cId="2137617111" sldId="291"/>
            <ac:spMk id="96" creationId="{70540796-FFF9-4CEE-8B72-E22597609856}"/>
          </ac:spMkLst>
        </pc:spChg>
        <pc:spChg chg="add del">
          <ac:chgData name="Thuc Nguyen" userId="a41828a0-d1fc-4746-a94b-ab361cb7e2fb" providerId="ADAL" clId="{670FA0CB-2441-4FC6-9E69-93E7D59B26BC}" dt="2023-07-17T05:12:27.064" v="378" actId="26606"/>
          <ac:spMkLst>
            <pc:docMk/>
            <pc:sldMk cId="2137617111" sldId="291"/>
            <ac:spMk id="97" creationId="{DAC8B5E5-85FD-4C1F-9D06-893194542714}"/>
          </ac:spMkLst>
        </pc:spChg>
        <pc:spChg chg="add del">
          <ac:chgData name="Thuc Nguyen" userId="a41828a0-d1fc-4746-a94b-ab361cb7e2fb" providerId="ADAL" clId="{670FA0CB-2441-4FC6-9E69-93E7D59B26BC}" dt="2023-07-17T05:12:38.647" v="380" actId="26606"/>
          <ac:spMkLst>
            <pc:docMk/>
            <pc:sldMk cId="2137617111" sldId="291"/>
            <ac:spMk id="99" creationId="{CBFEA2D0-6FD1-4D8C-BCC3-D34C35B0B7D2}"/>
          </ac:spMkLst>
        </pc:spChg>
        <pc:spChg chg="add del">
          <ac:chgData name="Thuc Nguyen" userId="a41828a0-d1fc-4746-a94b-ab361cb7e2fb" providerId="ADAL" clId="{670FA0CB-2441-4FC6-9E69-93E7D59B26BC}" dt="2023-07-17T05:12:38.647" v="380" actId="26606"/>
          <ac:spMkLst>
            <pc:docMk/>
            <pc:sldMk cId="2137617111" sldId="291"/>
            <ac:spMk id="100" creationId="{CB33AA6B-0B85-49CD-AC4A-879EDDD31312}"/>
          </ac:spMkLst>
        </pc:spChg>
        <pc:spChg chg="add del">
          <ac:chgData name="Thuc Nguyen" userId="a41828a0-d1fc-4746-a94b-ab361cb7e2fb" providerId="ADAL" clId="{670FA0CB-2441-4FC6-9E69-93E7D59B26BC}" dt="2023-07-17T06:09:16.080" v="1418" actId="26606"/>
          <ac:spMkLst>
            <pc:docMk/>
            <pc:sldMk cId="2137617111" sldId="291"/>
            <ac:spMk id="102" creationId="{70540796-FFF9-4CEE-8B72-E22597609856}"/>
          </ac:spMkLst>
        </pc:spChg>
        <pc:spChg chg="add del">
          <ac:chgData name="Thuc Nguyen" userId="a41828a0-d1fc-4746-a94b-ab361cb7e2fb" providerId="ADAL" clId="{670FA0CB-2441-4FC6-9E69-93E7D59B26BC}" dt="2023-07-17T06:09:16.080" v="1418" actId="26606"/>
          <ac:spMkLst>
            <pc:docMk/>
            <pc:sldMk cId="2137617111" sldId="291"/>
            <ac:spMk id="103" creationId="{DAC8B5E5-85FD-4C1F-9D06-893194542714}"/>
          </ac:spMkLst>
        </pc:spChg>
        <pc:spChg chg="add del">
          <ac:chgData name="Thuc Nguyen" userId="a41828a0-d1fc-4746-a94b-ab361cb7e2fb" providerId="ADAL" clId="{670FA0CB-2441-4FC6-9E69-93E7D59B26BC}" dt="2023-07-17T06:11:23.346" v="1445" actId="26606"/>
          <ac:spMkLst>
            <pc:docMk/>
            <pc:sldMk cId="2137617111" sldId="291"/>
            <ac:spMk id="109" creationId="{4CEDF55B-0D10-4377-A610-3ECDC2BEFB4A}"/>
          </ac:spMkLst>
        </pc:spChg>
        <pc:spChg chg="add del">
          <ac:chgData name="Thuc Nguyen" userId="a41828a0-d1fc-4746-a94b-ab361cb7e2fb" providerId="ADAL" clId="{670FA0CB-2441-4FC6-9E69-93E7D59B26BC}" dt="2023-07-17T06:11:23.346" v="1445" actId="26606"/>
          <ac:spMkLst>
            <pc:docMk/>
            <pc:sldMk cId="2137617111" sldId="291"/>
            <ac:spMk id="111" creationId="{DC718DDB-43B9-476D-AB6F-D86C8CF2F2F0}"/>
          </ac:spMkLst>
        </pc:spChg>
        <pc:spChg chg="add del">
          <ac:chgData name="Thuc Nguyen" userId="a41828a0-d1fc-4746-a94b-ab361cb7e2fb" providerId="ADAL" clId="{670FA0CB-2441-4FC6-9E69-93E7D59B26BC}" dt="2023-07-17T06:12:57.979" v="1505" actId="26606"/>
          <ac:spMkLst>
            <pc:docMk/>
            <pc:sldMk cId="2137617111" sldId="291"/>
            <ac:spMk id="114" creationId="{33A45BB7-743C-4BC2-94A3-33BF97685137}"/>
          </ac:spMkLst>
        </pc:spChg>
        <pc:spChg chg="add del">
          <ac:chgData name="Thuc Nguyen" userId="a41828a0-d1fc-4746-a94b-ab361cb7e2fb" providerId="ADAL" clId="{670FA0CB-2441-4FC6-9E69-93E7D59B26BC}" dt="2023-07-17T06:12:57.979" v="1505" actId="26606"/>
          <ac:spMkLst>
            <pc:docMk/>
            <pc:sldMk cId="2137617111" sldId="291"/>
            <ac:spMk id="115" creationId="{9C6BBFFD-A512-4F47-884D-35894619726E}"/>
          </ac:spMkLst>
        </pc:spChg>
        <pc:spChg chg="add del">
          <ac:chgData name="Thuc Nguyen" userId="a41828a0-d1fc-4746-a94b-ab361cb7e2fb" providerId="ADAL" clId="{670FA0CB-2441-4FC6-9E69-93E7D59B26BC}" dt="2023-07-17T06:11:05.689" v="1442" actId="26606"/>
          <ac:spMkLst>
            <pc:docMk/>
            <pc:sldMk cId="2137617111" sldId="291"/>
            <ac:spMk id="116" creationId="{32D422A9-E718-40DD-B53E-04D76064341E}"/>
          </ac:spMkLst>
        </pc:spChg>
        <pc:spChg chg="add del">
          <ac:chgData name="Thuc Nguyen" userId="a41828a0-d1fc-4746-a94b-ab361cb7e2fb" providerId="ADAL" clId="{670FA0CB-2441-4FC6-9E69-93E7D59B26BC}" dt="2023-07-17T06:10:43.284" v="1434" actId="26606"/>
          <ac:spMkLst>
            <pc:docMk/>
            <pc:sldMk cId="2137617111" sldId="291"/>
            <ac:spMk id="117" creationId="{4CEDF55B-0D10-4377-A610-3ECDC2BEFB4A}"/>
          </ac:spMkLst>
        </pc:spChg>
        <pc:spChg chg="add del">
          <ac:chgData name="Thuc Nguyen" userId="a41828a0-d1fc-4746-a94b-ab361cb7e2fb" providerId="ADAL" clId="{670FA0CB-2441-4FC6-9E69-93E7D59B26BC}" dt="2023-07-17T06:11:05.689" v="1442" actId="26606"/>
          <ac:spMkLst>
            <pc:docMk/>
            <pc:sldMk cId="2137617111" sldId="291"/>
            <ac:spMk id="118" creationId="{6E0A6460-D209-41A0-A5A9-3D7CE6461A0E}"/>
          </ac:spMkLst>
        </pc:spChg>
        <pc:spChg chg="add del">
          <ac:chgData name="Thuc Nguyen" userId="a41828a0-d1fc-4746-a94b-ab361cb7e2fb" providerId="ADAL" clId="{670FA0CB-2441-4FC6-9E69-93E7D59B26BC}" dt="2023-07-17T06:10:43.284" v="1434" actId="26606"/>
          <ac:spMkLst>
            <pc:docMk/>
            <pc:sldMk cId="2137617111" sldId="291"/>
            <ac:spMk id="119" creationId="{DC718DDB-43B9-476D-AB6F-D86C8CF2F2F0}"/>
          </ac:spMkLst>
        </pc:spChg>
        <pc:spChg chg="add del">
          <ac:chgData name="Thuc Nguyen" userId="a41828a0-d1fc-4746-a94b-ab361cb7e2fb" providerId="ADAL" clId="{670FA0CB-2441-4FC6-9E69-93E7D59B26BC}" dt="2023-07-17T06:10:46.576" v="1436" actId="26606"/>
          <ac:spMkLst>
            <pc:docMk/>
            <pc:sldMk cId="2137617111" sldId="291"/>
            <ac:spMk id="121" creationId="{33A45BB7-743C-4BC2-94A3-33BF97685137}"/>
          </ac:spMkLst>
        </pc:spChg>
        <pc:spChg chg="add del">
          <ac:chgData name="Thuc Nguyen" userId="a41828a0-d1fc-4746-a94b-ab361cb7e2fb" providerId="ADAL" clId="{670FA0CB-2441-4FC6-9E69-93E7D59B26BC}" dt="2023-07-17T06:10:46.576" v="1436" actId="26606"/>
          <ac:spMkLst>
            <pc:docMk/>
            <pc:sldMk cId="2137617111" sldId="291"/>
            <ac:spMk id="122" creationId="{9C6BBFFD-A512-4F47-884D-35894619726E}"/>
          </ac:spMkLst>
        </pc:spChg>
        <pc:spChg chg="add del">
          <ac:chgData name="Thuc Nguyen" userId="a41828a0-d1fc-4746-a94b-ab361cb7e2fb" providerId="ADAL" clId="{670FA0CB-2441-4FC6-9E69-93E7D59B26BC}" dt="2023-07-17T06:14:16.978" v="1519" actId="26606"/>
          <ac:spMkLst>
            <pc:docMk/>
            <pc:sldMk cId="2137617111" sldId="291"/>
            <ac:spMk id="124" creationId="{70540796-FFF9-4CEE-8B72-E22597609856}"/>
          </ac:spMkLst>
        </pc:spChg>
        <pc:spChg chg="add del mod">
          <ac:chgData name="Thuc Nguyen" userId="a41828a0-d1fc-4746-a94b-ab361cb7e2fb" providerId="ADAL" clId="{670FA0CB-2441-4FC6-9E69-93E7D59B26BC}" dt="2023-07-17T06:11:05.689" v="1442" actId="26606"/>
          <ac:spMkLst>
            <pc:docMk/>
            <pc:sldMk cId="2137617111" sldId="291"/>
            <ac:spMk id="125" creationId="{1F9F18D4-407C-02B9-6EDE-B9CE55333396}"/>
          </ac:spMkLst>
        </pc:spChg>
        <pc:spChg chg="add del">
          <ac:chgData name="Thuc Nguyen" userId="a41828a0-d1fc-4746-a94b-ab361cb7e2fb" providerId="ADAL" clId="{670FA0CB-2441-4FC6-9E69-93E7D59B26BC}" dt="2023-07-17T06:14:16.978" v="1519" actId="26606"/>
          <ac:spMkLst>
            <pc:docMk/>
            <pc:sldMk cId="2137617111" sldId="291"/>
            <ac:spMk id="126" creationId="{DAC8B5E5-85FD-4C1F-9D06-893194542714}"/>
          </ac:spMkLst>
        </pc:spChg>
        <pc:spChg chg="add del">
          <ac:chgData name="Thuc Nguyen" userId="a41828a0-d1fc-4746-a94b-ab361cb7e2fb" providerId="ADAL" clId="{670FA0CB-2441-4FC6-9E69-93E7D59B26BC}" dt="2023-07-17T06:11:04.356" v="1441" actId="26606"/>
          <ac:spMkLst>
            <pc:docMk/>
            <pc:sldMk cId="2137617111" sldId="291"/>
            <ac:spMk id="131" creationId="{ACDDFFB0-721F-4A15-8F27-1B8597D5289D}"/>
          </ac:spMkLst>
        </pc:spChg>
        <pc:spChg chg="add del">
          <ac:chgData name="Thuc Nguyen" userId="a41828a0-d1fc-4746-a94b-ab361cb7e2fb" providerId="ADAL" clId="{670FA0CB-2441-4FC6-9E69-93E7D59B26BC}" dt="2023-07-17T06:14:39.123" v="1521" actId="26606"/>
          <ac:spMkLst>
            <pc:docMk/>
            <pc:sldMk cId="2137617111" sldId="291"/>
            <ac:spMk id="132" creationId="{EAB22036-3C95-47CA-8E92-698403EF9418}"/>
          </ac:spMkLst>
        </pc:spChg>
        <pc:spChg chg="add del">
          <ac:chgData name="Thuc Nguyen" userId="a41828a0-d1fc-4746-a94b-ab361cb7e2fb" providerId="ADAL" clId="{670FA0CB-2441-4FC6-9E69-93E7D59B26BC}" dt="2023-07-17T06:14:39.123" v="1521" actId="26606"/>
          <ac:spMkLst>
            <pc:docMk/>
            <pc:sldMk cId="2137617111" sldId="291"/>
            <ac:spMk id="134" creationId="{4B963C5B-C292-4B20-9EC4-89C35372DABB}"/>
          </ac:spMkLst>
        </pc:spChg>
        <pc:spChg chg="add">
          <ac:chgData name="Thuc Nguyen" userId="a41828a0-d1fc-4746-a94b-ab361cb7e2fb" providerId="ADAL" clId="{670FA0CB-2441-4FC6-9E69-93E7D59B26BC}" dt="2023-07-17T06:14:39.123" v="1521" actId="26606"/>
          <ac:spMkLst>
            <pc:docMk/>
            <pc:sldMk cId="2137617111" sldId="291"/>
            <ac:spMk id="139" creationId="{E444F002-C8AA-44FD-B24A-768D0CBA2EC2}"/>
          </ac:spMkLst>
        </pc:spChg>
        <pc:spChg chg="add">
          <ac:chgData name="Thuc Nguyen" userId="a41828a0-d1fc-4746-a94b-ab361cb7e2fb" providerId="ADAL" clId="{670FA0CB-2441-4FC6-9E69-93E7D59B26BC}" dt="2023-07-17T06:14:39.123" v="1521" actId="26606"/>
          <ac:spMkLst>
            <pc:docMk/>
            <pc:sldMk cId="2137617111" sldId="291"/>
            <ac:spMk id="141" creationId="{6E0A6460-D209-41A0-A5A9-3D7CE6461A0E}"/>
          </ac:spMkLst>
        </pc:spChg>
        <pc:grpChg chg="add del mod">
          <ac:chgData name="Thuc Nguyen" userId="a41828a0-d1fc-4746-a94b-ab361cb7e2fb" providerId="ADAL" clId="{670FA0CB-2441-4FC6-9E69-93E7D59B26BC}" dt="2023-07-17T06:13:59.137" v="1516" actId="21"/>
          <ac:grpSpMkLst>
            <pc:docMk/>
            <pc:sldMk cId="2137617111" sldId="291"/>
            <ac:grpSpMk id="6" creationId="{C69075E4-516F-AE7F-5AD2-2404916CD234}"/>
          </ac:grpSpMkLst>
        </pc:grpChg>
        <pc:graphicFrameChg chg="del">
          <ac:chgData name="Thuc Nguyen" userId="a41828a0-d1fc-4746-a94b-ab361cb7e2fb" providerId="ADAL" clId="{670FA0CB-2441-4FC6-9E69-93E7D59B26BC}" dt="2023-07-17T03:52:11.264" v="250" actId="478"/>
          <ac:graphicFrameMkLst>
            <pc:docMk/>
            <pc:sldMk cId="2137617111" sldId="291"/>
            <ac:graphicFrameMk id="68" creationId="{867F2925-14AE-C4D4-85A2-54344EE98F63}"/>
          </ac:graphicFrameMkLst>
        </pc:graphicFrameChg>
        <pc:graphicFrameChg chg="add del mod modGraphic">
          <ac:chgData name="Thuc Nguyen" userId="a41828a0-d1fc-4746-a94b-ab361cb7e2fb" providerId="ADAL" clId="{670FA0CB-2441-4FC6-9E69-93E7D59B26BC}" dt="2023-07-17T06:13:37.760" v="1512" actId="478"/>
          <ac:graphicFrameMkLst>
            <pc:docMk/>
            <pc:sldMk cId="2137617111" sldId="291"/>
            <ac:graphicFrameMk id="120" creationId="{6B375A1A-72EC-90FC-03A0-A2E9E97DDF6B}"/>
          </ac:graphicFrameMkLst>
        </pc:graphicFrameChg>
        <pc:graphicFrameChg chg="add del">
          <ac:chgData name="Thuc Nguyen" userId="a41828a0-d1fc-4746-a94b-ab361cb7e2fb" providerId="ADAL" clId="{670FA0CB-2441-4FC6-9E69-93E7D59B26BC}" dt="2023-07-17T06:10:46.576" v="1436" actId="26606"/>
          <ac:graphicFrameMkLst>
            <pc:docMk/>
            <pc:sldMk cId="2137617111" sldId="291"/>
            <ac:graphicFrameMk id="123" creationId="{FE49DE0C-BA6D-5E67-670A-09827A0186D7}"/>
          </ac:graphicFrameMkLst>
        </pc:graphicFrameChg>
        <pc:picChg chg="add mod">
          <ac:chgData name="Thuc Nguyen" userId="a41828a0-d1fc-4746-a94b-ab361cb7e2fb" providerId="ADAL" clId="{670FA0CB-2441-4FC6-9E69-93E7D59B26BC}" dt="2023-07-17T06:15:00.443" v="1526" actId="14100"/>
          <ac:picMkLst>
            <pc:docMk/>
            <pc:sldMk cId="2137617111" sldId="291"/>
            <ac:picMk id="10" creationId="{338F4606-41BD-3B4B-348E-27FFAEE00C74}"/>
          </ac:picMkLst>
        </pc:picChg>
        <pc:picChg chg="del">
          <ac:chgData name="Thuc Nguyen" userId="a41828a0-d1fc-4746-a94b-ab361cb7e2fb" providerId="ADAL" clId="{670FA0CB-2441-4FC6-9E69-93E7D59B26BC}" dt="2023-07-17T03:52:00.240" v="249" actId="478"/>
          <ac:picMkLst>
            <pc:docMk/>
            <pc:sldMk cId="2137617111" sldId="291"/>
            <ac:picMk id="31" creationId="{3539EBCE-4B5F-411B-B97A-9D70F21E6F12}"/>
          </ac:picMkLst>
        </pc:picChg>
        <pc:picChg chg="add del mod">
          <ac:chgData name="Thuc Nguyen" userId="a41828a0-d1fc-4746-a94b-ab361cb7e2fb" providerId="ADAL" clId="{670FA0CB-2441-4FC6-9E69-93E7D59B26BC}" dt="2023-07-17T06:09:05.824" v="1417" actId="21"/>
          <ac:picMkLst>
            <pc:docMk/>
            <pc:sldMk cId="2137617111" sldId="291"/>
            <ac:picMk id="70" creationId="{740A9039-8B49-BD98-E7ED-3DD945070187}"/>
          </ac:picMkLst>
        </pc:picChg>
        <pc:picChg chg="add del">
          <ac:chgData name="Thuc Nguyen" userId="a41828a0-d1fc-4746-a94b-ab361cb7e2fb" providerId="ADAL" clId="{670FA0CB-2441-4FC6-9E69-93E7D59B26BC}" dt="2023-07-17T06:09:20.048" v="1419" actId="21"/>
          <ac:picMkLst>
            <pc:docMk/>
            <pc:sldMk cId="2137617111" sldId="291"/>
            <ac:picMk id="105" creationId="{A99CDA10-1EB1-C6AA-50BC-AF0273A11031}"/>
          </ac:picMkLst>
        </pc:picChg>
        <pc:picChg chg="add del">
          <ac:chgData name="Thuc Nguyen" userId="a41828a0-d1fc-4746-a94b-ab361cb7e2fb" providerId="ADAL" clId="{670FA0CB-2441-4FC6-9E69-93E7D59B26BC}" dt="2023-07-17T06:10:43.284" v="1434" actId="26606"/>
          <ac:picMkLst>
            <pc:docMk/>
            <pc:sldMk cId="2137617111" sldId="291"/>
            <ac:picMk id="113" creationId="{F73E651C-9DB8-5D03-9F2E-7F9C506C6472}"/>
          </ac:picMkLst>
        </pc:picChg>
        <pc:picChg chg="add del">
          <ac:chgData name="Thuc Nguyen" userId="a41828a0-d1fc-4746-a94b-ab361cb7e2fb" providerId="ADAL" clId="{670FA0CB-2441-4FC6-9E69-93E7D59B26BC}" dt="2023-07-17T06:11:04.356" v="1441" actId="26606"/>
          <ac:picMkLst>
            <pc:docMk/>
            <pc:sldMk cId="2137617111" sldId="291"/>
            <ac:picMk id="127" creationId="{5A9F5D09-81FD-C93C-062A-0840DFACDAC8}"/>
          </ac:picMkLst>
        </pc:picChg>
        <pc:picChg chg="add del">
          <ac:chgData name="Thuc Nguyen" userId="a41828a0-d1fc-4746-a94b-ab361cb7e2fb" providerId="ADAL" clId="{670FA0CB-2441-4FC6-9E69-93E7D59B26BC}" dt="2023-07-17T06:14:27.437" v="1520" actId="21"/>
          <ac:picMkLst>
            <pc:docMk/>
            <pc:sldMk cId="2137617111" sldId="291"/>
            <ac:picMk id="128" creationId="{9755185A-1E10-178D-3029-575C915D888E}"/>
          </ac:picMkLst>
        </pc:picChg>
      </pc:sldChg>
      <pc:sldChg chg="new del">
        <pc:chgData name="Thuc Nguyen" userId="a41828a0-d1fc-4746-a94b-ab361cb7e2fb" providerId="ADAL" clId="{670FA0CB-2441-4FC6-9E69-93E7D59B26BC}" dt="2023-07-17T05:07:32.247" v="313" actId="47"/>
        <pc:sldMkLst>
          <pc:docMk/>
          <pc:sldMk cId="49170372" sldId="292"/>
        </pc:sldMkLst>
      </pc:sldChg>
      <pc:sldChg chg="delSp add del setBg delDesignElem">
        <pc:chgData name="Thuc Nguyen" userId="a41828a0-d1fc-4746-a94b-ab361cb7e2fb" providerId="ADAL" clId="{670FA0CB-2441-4FC6-9E69-93E7D59B26BC}" dt="2023-07-17T03:51:30.684" v="237" actId="47"/>
        <pc:sldMkLst>
          <pc:docMk/>
          <pc:sldMk cId="757360247" sldId="292"/>
        </pc:sldMkLst>
        <pc:spChg chg="del">
          <ac:chgData name="Thuc Nguyen" userId="a41828a0-d1fc-4746-a94b-ab361cb7e2fb" providerId="ADAL" clId="{670FA0CB-2441-4FC6-9E69-93E7D59B26BC}" dt="2023-07-17T03:51:21.452" v="234"/>
          <ac:spMkLst>
            <pc:docMk/>
            <pc:sldMk cId="757360247" sldId="292"/>
            <ac:spMk id="64" creationId="{EAB22036-3C95-47CA-8E92-698403EF9418}"/>
          </ac:spMkLst>
        </pc:spChg>
        <pc:spChg chg="del">
          <ac:chgData name="Thuc Nguyen" userId="a41828a0-d1fc-4746-a94b-ab361cb7e2fb" providerId="ADAL" clId="{670FA0CB-2441-4FC6-9E69-93E7D59B26BC}" dt="2023-07-17T03:51:21.452" v="234"/>
          <ac:spMkLst>
            <pc:docMk/>
            <pc:sldMk cId="757360247" sldId="292"/>
            <ac:spMk id="66" creationId="{4B963C5B-C292-4B20-9EC4-89C35372DABB}"/>
          </ac:spMkLst>
        </pc:spChg>
      </pc:sldChg>
      <pc:sldChg chg="addSp delSp modSp add mod modNotesTx">
        <pc:chgData name="Thuc Nguyen" userId="a41828a0-d1fc-4746-a94b-ab361cb7e2fb" providerId="ADAL" clId="{670FA0CB-2441-4FC6-9E69-93E7D59B26BC}" dt="2023-07-17T07:05:29.588" v="1844" actId="242"/>
        <pc:sldMkLst>
          <pc:docMk/>
          <pc:sldMk cId="3577068633" sldId="292"/>
        </pc:sldMkLst>
        <pc:spChg chg="add del mod">
          <ac:chgData name="Thuc Nguyen" userId="a41828a0-d1fc-4746-a94b-ab361cb7e2fb" providerId="ADAL" clId="{670FA0CB-2441-4FC6-9E69-93E7D59B26BC}" dt="2023-07-17T05:55:46.176" v="1277" actId="20577"/>
          <ac:spMkLst>
            <pc:docMk/>
            <pc:sldMk cId="3577068633" sldId="292"/>
            <ac:spMk id="2" creationId="{999304E2-9E6E-EB36-1C0A-8E692F3A1219}"/>
          </ac:spMkLst>
        </pc:spChg>
        <pc:spChg chg="add del mod">
          <ac:chgData name="Thuc Nguyen" userId="a41828a0-d1fc-4746-a94b-ab361cb7e2fb" providerId="ADAL" clId="{670FA0CB-2441-4FC6-9E69-93E7D59B26BC}" dt="2023-07-17T05:09:58.575" v="343"/>
          <ac:spMkLst>
            <pc:docMk/>
            <pc:sldMk cId="3577068633" sldId="292"/>
            <ac:spMk id="3" creationId="{15DC08E8-87D9-5AB9-41D5-46E51616896E}"/>
          </ac:spMkLst>
        </pc:spChg>
        <pc:spChg chg="add del">
          <ac:chgData name="Thuc Nguyen" userId="a41828a0-d1fc-4746-a94b-ab361cb7e2fb" providerId="ADAL" clId="{670FA0CB-2441-4FC6-9E69-93E7D59B26BC}" dt="2023-07-17T05:16:29.851" v="432"/>
          <ac:spMkLst>
            <pc:docMk/>
            <pc:sldMk cId="3577068633" sldId="292"/>
            <ac:spMk id="4" creationId="{D3F45DE3-1D37-93F4-9042-F2343B8A75AD}"/>
          </ac:spMkLst>
        </pc:spChg>
        <pc:spChg chg="add del">
          <ac:chgData name="Thuc Nguyen" userId="a41828a0-d1fc-4746-a94b-ab361cb7e2fb" providerId="ADAL" clId="{670FA0CB-2441-4FC6-9E69-93E7D59B26BC}" dt="2023-07-17T05:16:33.077" v="435"/>
          <ac:spMkLst>
            <pc:docMk/>
            <pc:sldMk cId="3577068633" sldId="292"/>
            <ac:spMk id="5" creationId="{73491BD9-B535-6AF0-F530-B76B344CB2C3}"/>
          </ac:spMkLst>
        </pc:spChg>
        <pc:spChg chg="add del">
          <ac:chgData name="Thuc Nguyen" userId="a41828a0-d1fc-4746-a94b-ab361cb7e2fb" providerId="ADAL" clId="{670FA0CB-2441-4FC6-9E69-93E7D59B26BC}" dt="2023-07-17T05:16:45.394" v="441"/>
          <ac:spMkLst>
            <pc:docMk/>
            <pc:sldMk cId="3577068633" sldId="292"/>
            <ac:spMk id="6" creationId="{3919BDF3-D4E6-88EE-5495-AEA29BCA9563}"/>
          </ac:spMkLst>
        </pc:spChg>
        <pc:spChg chg="add del">
          <ac:chgData name="Thuc Nguyen" userId="a41828a0-d1fc-4746-a94b-ab361cb7e2fb" providerId="ADAL" clId="{670FA0CB-2441-4FC6-9E69-93E7D59B26BC}" dt="2023-07-17T05:16:47.746" v="443"/>
          <ac:spMkLst>
            <pc:docMk/>
            <pc:sldMk cId="3577068633" sldId="292"/>
            <ac:spMk id="7" creationId="{E2D20D4A-A25C-14AB-9E8D-BA5F39F8580F}"/>
          </ac:spMkLst>
        </pc:spChg>
        <pc:spChg chg="mod">
          <ac:chgData name="Thuc Nguyen" userId="a41828a0-d1fc-4746-a94b-ab361cb7e2fb" providerId="ADAL" clId="{670FA0CB-2441-4FC6-9E69-93E7D59B26BC}" dt="2023-07-17T07:05:29.588" v="1844" actId="242"/>
          <ac:spMkLst>
            <pc:docMk/>
            <pc:sldMk cId="3577068633" sldId="292"/>
            <ac:spMk id="15" creationId="{8DED76B9-5273-4139-ACC9-B6E36ADE2385}"/>
          </ac:spMkLst>
        </pc:spChg>
        <pc:spChg chg="add del">
          <ac:chgData name="Thuc Nguyen" userId="a41828a0-d1fc-4746-a94b-ab361cb7e2fb" providerId="ADAL" clId="{670FA0CB-2441-4FC6-9E69-93E7D59B26BC}" dt="2023-07-17T05:11:32.285" v="372" actId="26606"/>
          <ac:spMkLst>
            <pc:docMk/>
            <pc:sldMk cId="3577068633" sldId="292"/>
            <ac:spMk id="64" creationId="{EAB22036-3C95-47CA-8E92-698403EF9418}"/>
          </ac:spMkLst>
        </pc:spChg>
        <pc:spChg chg="add del">
          <ac:chgData name="Thuc Nguyen" userId="a41828a0-d1fc-4746-a94b-ab361cb7e2fb" providerId="ADAL" clId="{670FA0CB-2441-4FC6-9E69-93E7D59B26BC}" dt="2023-07-17T05:11:32.285" v="372" actId="26606"/>
          <ac:spMkLst>
            <pc:docMk/>
            <pc:sldMk cId="3577068633" sldId="292"/>
            <ac:spMk id="66" creationId="{4B963C5B-C292-4B20-9EC4-89C35372DABB}"/>
          </ac:spMkLst>
        </pc:spChg>
        <pc:spChg chg="add del">
          <ac:chgData name="Thuc Nguyen" userId="a41828a0-d1fc-4746-a94b-ab361cb7e2fb" providerId="ADAL" clId="{670FA0CB-2441-4FC6-9E69-93E7D59B26BC}" dt="2023-07-17T05:11:32.280" v="371" actId="26606"/>
          <ac:spMkLst>
            <pc:docMk/>
            <pc:sldMk cId="3577068633" sldId="292"/>
            <ac:spMk id="72" creationId="{4CEDF55B-0D10-4377-A610-3ECDC2BEFB4A}"/>
          </ac:spMkLst>
        </pc:spChg>
        <pc:spChg chg="add del">
          <ac:chgData name="Thuc Nguyen" userId="a41828a0-d1fc-4746-a94b-ab361cb7e2fb" providerId="ADAL" clId="{670FA0CB-2441-4FC6-9E69-93E7D59B26BC}" dt="2023-07-17T05:11:32.280" v="371" actId="26606"/>
          <ac:spMkLst>
            <pc:docMk/>
            <pc:sldMk cId="3577068633" sldId="292"/>
            <ac:spMk id="74" creationId="{DC718DDB-43B9-476D-AB6F-D86C8CF2F2F0}"/>
          </ac:spMkLst>
        </pc:spChg>
        <pc:spChg chg="add del">
          <ac:chgData name="Thuc Nguyen" userId="a41828a0-d1fc-4746-a94b-ab361cb7e2fb" providerId="ADAL" clId="{670FA0CB-2441-4FC6-9E69-93E7D59B26BC}" dt="2023-07-17T05:13:09.281" v="389" actId="26606"/>
          <ac:spMkLst>
            <pc:docMk/>
            <pc:sldMk cId="3577068633" sldId="292"/>
            <ac:spMk id="76" creationId="{ACDDFFB0-721F-4A15-8F27-1B8597D5289D}"/>
          </ac:spMkLst>
        </pc:spChg>
        <pc:spChg chg="add del">
          <ac:chgData name="Thuc Nguyen" userId="a41828a0-d1fc-4746-a94b-ab361cb7e2fb" providerId="ADAL" clId="{670FA0CB-2441-4FC6-9E69-93E7D59B26BC}" dt="2023-07-17T05:13:49.052" v="392" actId="26606"/>
          <ac:spMkLst>
            <pc:docMk/>
            <pc:sldMk cId="3577068633" sldId="292"/>
            <ac:spMk id="82" creationId="{70540796-FFF9-4CEE-8B72-E22597609856}"/>
          </ac:spMkLst>
        </pc:spChg>
        <pc:spChg chg="add del">
          <ac:chgData name="Thuc Nguyen" userId="a41828a0-d1fc-4746-a94b-ab361cb7e2fb" providerId="ADAL" clId="{670FA0CB-2441-4FC6-9E69-93E7D59B26BC}" dt="2023-07-17T05:13:49.052" v="392" actId="26606"/>
          <ac:spMkLst>
            <pc:docMk/>
            <pc:sldMk cId="3577068633" sldId="292"/>
            <ac:spMk id="84" creationId="{DAC8B5E5-85FD-4C1F-9D06-893194542714}"/>
          </ac:spMkLst>
        </pc:spChg>
        <pc:spChg chg="add del">
          <ac:chgData name="Thuc Nguyen" userId="a41828a0-d1fc-4746-a94b-ab361cb7e2fb" providerId="ADAL" clId="{670FA0CB-2441-4FC6-9E69-93E7D59B26BC}" dt="2023-07-17T05:42:27.253" v="981" actId="26606"/>
          <ac:spMkLst>
            <pc:docMk/>
            <pc:sldMk cId="3577068633" sldId="292"/>
            <ac:spMk id="89" creationId="{70540796-FFF9-4CEE-8B72-E22597609856}"/>
          </ac:spMkLst>
        </pc:spChg>
        <pc:spChg chg="add del">
          <ac:chgData name="Thuc Nguyen" userId="a41828a0-d1fc-4746-a94b-ab361cb7e2fb" providerId="ADAL" clId="{670FA0CB-2441-4FC6-9E69-93E7D59B26BC}" dt="2023-07-17T05:42:27.253" v="981" actId="26606"/>
          <ac:spMkLst>
            <pc:docMk/>
            <pc:sldMk cId="3577068633" sldId="292"/>
            <ac:spMk id="91" creationId="{DAC8B5E5-85FD-4C1F-9D06-893194542714}"/>
          </ac:spMkLst>
        </pc:spChg>
        <pc:spChg chg="add del">
          <ac:chgData name="Thuc Nguyen" userId="a41828a0-d1fc-4746-a94b-ab361cb7e2fb" providerId="ADAL" clId="{670FA0CB-2441-4FC6-9E69-93E7D59B26BC}" dt="2023-07-17T05:42:27.253" v="981" actId="26606"/>
          <ac:spMkLst>
            <pc:docMk/>
            <pc:sldMk cId="3577068633" sldId="292"/>
            <ac:spMk id="93" creationId="{EAB22036-3C95-47CA-8E92-698403EF9418}"/>
          </ac:spMkLst>
        </pc:spChg>
        <pc:spChg chg="add del">
          <ac:chgData name="Thuc Nguyen" userId="a41828a0-d1fc-4746-a94b-ab361cb7e2fb" providerId="ADAL" clId="{670FA0CB-2441-4FC6-9E69-93E7D59B26BC}" dt="2023-07-17T05:42:27.253" v="981" actId="26606"/>
          <ac:spMkLst>
            <pc:docMk/>
            <pc:sldMk cId="3577068633" sldId="292"/>
            <ac:spMk id="94" creationId="{4B963C5B-C292-4B20-9EC4-89C35372DABB}"/>
          </ac:spMkLst>
        </pc:spChg>
        <pc:spChg chg="add del">
          <ac:chgData name="Thuc Nguyen" userId="a41828a0-d1fc-4746-a94b-ab361cb7e2fb" providerId="ADAL" clId="{670FA0CB-2441-4FC6-9E69-93E7D59B26BC}" dt="2023-07-17T05:41:47.956" v="973" actId="26606"/>
          <ac:spMkLst>
            <pc:docMk/>
            <pc:sldMk cId="3577068633" sldId="292"/>
            <ac:spMk id="96" creationId="{70540796-FFF9-4CEE-8B72-E22597609856}"/>
          </ac:spMkLst>
        </pc:spChg>
        <pc:spChg chg="add del">
          <ac:chgData name="Thuc Nguyen" userId="a41828a0-d1fc-4746-a94b-ab361cb7e2fb" providerId="ADAL" clId="{670FA0CB-2441-4FC6-9E69-93E7D59B26BC}" dt="2023-07-17T05:41:47.956" v="973" actId="26606"/>
          <ac:spMkLst>
            <pc:docMk/>
            <pc:sldMk cId="3577068633" sldId="292"/>
            <ac:spMk id="98" creationId="{DAC8B5E5-85FD-4C1F-9D06-893194542714}"/>
          </ac:spMkLst>
        </pc:spChg>
        <pc:graphicFrameChg chg="del">
          <ac:chgData name="Thuc Nguyen" userId="a41828a0-d1fc-4746-a94b-ab361cb7e2fb" providerId="ADAL" clId="{670FA0CB-2441-4FC6-9E69-93E7D59B26BC}" dt="2023-07-17T05:07:49.919" v="315" actId="478"/>
          <ac:graphicFrameMkLst>
            <pc:docMk/>
            <pc:sldMk cId="3577068633" sldId="292"/>
            <ac:graphicFrameMk id="68" creationId="{867F2925-14AE-C4D4-85A2-54344EE98F63}"/>
          </ac:graphicFrameMkLst>
        </pc:graphicFrameChg>
        <pc:picChg chg="del">
          <ac:chgData name="Thuc Nguyen" userId="a41828a0-d1fc-4746-a94b-ab361cb7e2fb" providerId="ADAL" clId="{670FA0CB-2441-4FC6-9E69-93E7D59B26BC}" dt="2023-07-17T05:07:50.485" v="316" actId="478"/>
          <ac:picMkLst>
            <pc:docMk/>
            <pc:sldMk cId="3577068633" sldId="292"/>
            <ac:picMk id="31" creationId="{3539EBCE-4B5F-411B-B97A-9D70F21E6F12}"/>
          </ac:picMkLst>
        </pc:picChg>
        <pc:picChg chg="add del">
          <ac:chgData name="Thuc Nguyen" userId="a41828a0-d1fc-4746-a94b-ab361cb7e2fb" providerId="ADAL" clId="{670FA0CB-2441-4FC6-9E69-93E7D59B26BC}" dt="2023-07-17T05:11:32.280" v="371" actId="26606"/>
          <ac:picMkLst>
            <pc:docMk/>
            <pc:sldMk cId="3577068633" sldId="292"/>
            <ac:picMk id="69" creationId="{F79D4B6F-E59D-6166-836F-0B79F8F0FA93}"/>
          </ac:picMkLst>
        </pc:picChg>
        <pc:picChg chg="add mod">
          <ac:chgData name="Thuc Nguyen" userId="a41828a0-d1fc-4746-a94b-ab361cb7e2fb" providerId="ADAL" clId="{670FA0CB-2441-4FC6-9E69-93E7D59B26BC}" dt="2023-07-17T05:51:06.600" v="1181" actId="14100"/>
          <ac:picMkLst>
            <pc:docMk/>
            <pc:sldMk cId="3577068633" sldId="292"/>
            <ac:picMk id="77" creationId="{6AE58E58-A172-00BC-389A-C16E2D727A5A}"/>
          </ac:picMkLst>
        </pc:picChg>
      </pc:sldChg>
      <pc:sldChg chg="addSp delSp modSp add mod modNotesTx">
        <pc:chgData name="Thuc Nguyen" userId="a41828a0-d1fc-4746-a94b-ab361cb7e2fb" providerId="ADAL" clId="{670FA0CB-2441-4FC6-9E69-93E7D59B26BC}" dt="2023-07-17T07:05:32.823" v="1845" actId="242"/>
        <pc:sldMkLst>
          <pc:docMk/>
          <pc:sldMk cId="416342170" sldId="293"/>
        </pc:sldMkLst>
        <pc:spChg chg="mod">
          <ac:chgData name="Thuc Nguyen" userId="a41828a0-d1fc-4746-a94b-ab361cb7e2fb" providerId="ADAL" clId="{670FA0CB-2441-4FC6-9E69-93E7D59B26BC}" dt="2023-07-17T06:11:07.647" v="1444" actId="20577"/>
          <ac:spMkLst>
            <pc:docMk/>
            <pc:sldMk cId="416342170" sldId="293"/>
            <ac:spMk id="2" creationId="{999304E2-9E6E-EB36-1C0A-8E692F3A1219}"/>
          </ac:spMkLst>
        </pc:spChg>
        <pc:spChg chg="mod">
          <ac:chgData name="Thuc Nguyen" userId="a41828a0-d1fc-4746-a94b-ab361cb7e2fb" providerId="ADAL" clId="{670FA0CB-2441-4FC6-9E69-93E7D59B26BC}" dt="2023-07-17T07:05:32.823" v="1845" actId="242"/>
          <ac:spMkLst>
            <pc:docMk/>
            <pc:sldMk cId="416342170" sldId="293"/>
            <ac:spMk id="15" creationId="{8DED76B9-5273-4139-ACC9-B6E36ADE2385}"/>
          </ac:spMkLst>
        </pc:spChg>
        <pc:spChg chg="add del">
          <ac:chgData name="Thuc Nguyen" userId="a41828a0-d1fc-4746-a94b-ab361cb7e2fb" providerId="ADAL" clId="{670FA0CB-2441-4FC6-9E69-93E7D59B26BC}" dt="2023-07-17T05:41:24.913" v="969" actId="26606"/>
          <ac:spMkLst>
            <pc:docMk/>
            <pc:sldMk cId="416342170" sldId="293"/>
            <ac:spMk id="89" creationId="{70540796-FFF9-4CEE-8B72-E22597609856}"/>
          </ac:spMkLst>
        </pc:spChg>
        <pc:spChg chg="add del">
          <ac:chgData name="Thuc Nguyen" userId="a41828a0-d1fc-4746-a94b-ab361cb7e2fb" providerId="ADAL" clId="{670FA0CB-2441-4FC6-9E69-93E7D59B26BC}" dt="2023-07-17T05:41:24.913" v="969" actId="26606"/>
          <ac:spMkLst>
            <pc:docMk/>
            <pc:sldMk cId="416342170" sldId="293"/>
            <ac:spMk id="91" creationId="{DAC8B5E5-85FD-4C1F-9D06-893194542714}"/>
          </ac:spMkLst>
        </pc:spChg>
        <pc:spChg chg="add del">
          <ac:chgData name="Thuc Nguyen" userId="a41828a0-d1fc-4746-a94b-ab361cb7e2fb" providerId="ADAL" clId="{670FA0CB-2441-4FC6-9E69-93E7D59B26BC}" dt="2023-07-17T05:41:24.913" v="969" actId="26606"/>
          <ac:spMkLst>
            <pc:docMk/>
            <pc:sldMk cId="416342170" sldId="293"/>
            <ac:spMk id="97" creationId="{4CEDF55B-0D10-4377-A610-3ECDC2BEFB4A}"/>
          </ac:spMkLst>
        </pc:spChg>
        <pc:spChg chg="add del">
          <ac:chgData name="Thuc Nguyen" userId="a41828a0-d1fc-4746-a94b-ab361cb7e2fb" providerId="ADAL" clId="{670FA0CB-2441-4FC6-9E69-93E7D59B26BC}" dt="2023-07-17T05:41:24.913" v="969" actId="26606"/>
          <ac:spMkLst>
            <pc:docMk/>
            <pc:sldMk cId="416342170" sldId="293"/>
            <ac:spMk id="99" creationId="{DC718DDB-43B9-476D-AB6F-D86C8CF2F2F0}"/>
          </ac:spMkLst>
        </pc:spChg>
        <pc:picChg chg="add del mod">
          <ac:chgData name="Thuc Nguyen" userId="a41828a0-d1fc-4746-a94b-ab361cb7e2fb" providerId="ADAL" clId="{670FA0CB-2441-4FC6-9E69-93E7D59B26BC}" dt="2023-07-17T06:09:27.563" v="1421" actId="478"/>
          <ac:picMkLst>
            <pc:docMk/>
            <pc:sldMk cId="416342170" sldId="293"/>
            <ac:picMk id="3" creationId="{393A7A1F-008E-4DB2-8BA2-FDBA808194A6}"/>
          </ac:picMkLst>
        </pc:picChg>
        <pc:picChg chg="add mod">
          <ac:chgData name="Thuc Nguyen" userId="a41828a0-d1fc-4746-a94b-ab361cb7e2fb" providerId="ADAL" clId="{670FA0CB-2441-4FC6-9E69-93E7D59B26BC}" dt="2023-07-17T06:09:36.336" v="1424" actId="14100"/>
          <ac:picMkLst>
            <pc:docMk/>
            <pc:sldMk cId="416342170" sldId="293"/>
            <ac:picMk id="4" creationId="{59631B3F-FD4A-B0C4-061B-BDD8791F871C}"/>
          </ac:picMkLst>
        </pc:picChg>
        <pc:picChg chg="del">
          <ac:chgData name="Thuc Nguyen" userId="a41828a0-d1fc-4746-a94b-ab361cb7e2fb" providerId="ADAL" clId="{670FA0CB-2441-4FC6-9E69-93E7D59B26BC}" dt="2023-07-17T05:40:43.271" v="965" actId="478"/>
          <ac:picMkLst>
            <pc:docMk/>
            <pc:sldMk cId="416342170" sldId="293"/>
            <ac:picMk id="77" creationId="{6AE58E58-A172-00BC-389A-C16E2D727A5A}"/>
          </ac:picMkLst>
        </pc:picChg>
        <pc:picChg chg="add del">
          <ac:chgData name="Thuc Nguyen" userId="a41828a0-d1fc-4746-a94b-ab361cb7e2fb" providerId="ADAL" clId="{670FA0CB-2441-4FC6-9E69-93E7D59B26BC}" dt="2023-07-17T05:41:24.913" v="969" actId="26606"/>
          <ac:picMkLst>
            <pc:docMk/>
            <pc:sldMk cId="416342170" sldId="293"/>
            <ac:picMk id="93" creationId="{5A0B051C-ECDD-2173-1BC7-C7B3C5B0331E}"/>
          </ac:picMkLst>
        </pc:picChg>
      </pc:sldChg>
      <pc:sldChg chg="addSp delSp modSp add del mod modMedia addAnim delAnim modAnim">
        <pc:chgData name="Thuc Nguyen" userId="a41828a0-d1fc-4746-a94b-ab361cb7e2fb" providerId="ADAL" clId="{670FA0CB-2441-4FC6-9E69-93E7D59B26BC}" dt="2023-07-17T05:56:51.982" v="1295" actId="47"/>
        <pc:sldMkLst>
          <pc:docMk/>
          <pc:sldMk cId="3689155561" sldId="294"/>
        </pc:sldMkLst>
        <pc:spChg chg="mod ord">
          <ac:chgData name="Thuc Nguyen" userId="a41828a0-d1fc-4746-a94b-ab361cb7e2fb" providerId="ADAL" clId="{670FA0CB-2441-4FC6-9E69-93E7D59B26BC}" dt="2023-07-17T05:44:42.852" v="1003" actId="26606"/>
          <ac:spMkLst>
            <pc:docMk/>
            <pc:sldMk cId="3689155561" sldId="294"/>
            <ac:spMk id="2" creationId="{999304E2-9E6E-EB36-1C0A-8E692F3A1219}"/>
          </ac:spMkLst>
        </pc:spChg>
        <pc:spChg chg="mod">
          <ac:chgData name="Thuc Nguyen" userId="a41828a0-d1fc-4746-a94b-ab361cb7e2fb" providerId="ADAL" clId="{670FA0CB-2441-4FC6-9E69-93E7D59B26BC}" dt="2023-07-17T05:44:42.852" v="1003" actId="26606"/>
          <ac:spMkLst>
            <pc:docMk/>
            <pc:sldMk cId="3689155561" sldId="294"/>
            <ac:spMk id="15" creationId="{8DED76B9-5273-4139-ACC9-B6E36ADE2385}"/>
          </ac:spMkLst>
        </pc:spChg>
        <pc:spChg chg="add del">
          <ac:chgData name="Thuc Nguyen" userId="a41828a0-d1fc-4746-a94b-ab361cb7e2fb" providerId="ADAL" clId="{670FA0CB-2441-4FC6-9E69-93E7D59B26BC}" dt="2023-07-17T05:44:42.852" v="1003" actId="26606"/>
          <ac:spMkLst>
            <pc:docMk/>
            <pc:sldMk cId="3689155561" sldId="294"/>
            <ac:spMk id="89" creationId="{70540796-FFF9-4CEE-8B72-E22597609856}"/>
          </ac:spMkLst>
        </pc:spChg>
        <pc:spChg chg="add del">
          <ac:chgData name="Thuc Nguyen" userId="a41828a0-d1fc-4746-a94b-ab361cb7e2fb" providerId="ADAL" clId="{670FA0CB-2441-4FC6-9E69-93E7D59B26BC}" dt="2023-07-17T05:44:42.852" v="1003" actId="26606"/>
          <ac:spMkLst>
            <pc:docMk/>
            <pc:sldMk cId="3689155561" sldId="294"/>
            <ac:spMk id="91" creationId="{DAC8B5E5-85FD-4C1F-9D06-893194542714}"/>
          </ac:spMkLst>
        </pc:spChg>
        <pc:spChg chg="add">
          <ac:chgData name="Thuc Nguyen" userId="a41828a0-d1fc-4746-a94b-ab361cb7e2fb" providerId="ADAL" clId="{670FA0CB-2441-4FC6-9E69-93E7D59B26BC}" dt="2023-07-17T05:44:42.852" v="1003" actId="26606"/>
          <ac:spMkLst>
            <pc:docMk/>
            <pc:sldMk cId="3689155561" sldId="294"/>
            <ac:spMk id="96" creationId="{E39055A8-6754-4F27-8010-BF142982DD03}"/>
          </ac:spMkLst>
        </pc:spChg>
        <pc:spChg chg="add del">
          <ac:chgData name="Thuc Nguyen" userId="a41828a0-d1fc-4746-a94b-ab361cb7e2fb" providerId="ADAL" clId="{670FA0CB-2441-4FC6-9E69-93E7D59B26BC}" dt="2023-07-17T05:43:52.604" v="995" actId="26606"/>
          <ac:spMkLst>
            <pc:docMk/>
            <pc:sldMk cId="3689155561" sldId="294"/>
            <ac:spMk id="97" creationId="{E39055A8-6754-4F27-8010-BF142982DD03}"/>
          </ac:spMkLst>
        </pc:spChg>
        <pc:spChg chg="add">
          <ac:chgData name="Thuc Nguyen" userId="a41828a0-d1fc-4746-a94b-ab361cb7e2fb" providerId="ADAL" clId="{670FA0CB-2441-4FC6-9E69-93E7D59B26BC}" dt="2023-07-17T05:44:42.852" v="1003" actId="26606"/>
          <ac:spMkLst>
            <pc:docMk/>
            <pc:sldMk cId="3689155561" sldId="294"/>
            <ac:spMk id="98" creationId="{FAF9D845-1D7D-4A88-86ED-B45A77144E5E}"/>
          </ac:spMkLst>
        </pc:spChg>
        <pc:spChg chg="add del">
          <ac:chgData name="Thuc Nguyen" userId="a41828a0-d1fc-4746-a94b-ab361cb7e2fb" providerId="ADAL" clId="{670FA0CB-2441-4FC6-9E69-93E7D59B26BC}" dt="2023-07-17T05:43:52.604" v="995" actId="26606"/>
          <ac:spMkLst>
            <pc:docMk/>
            <pc:sldMk cId="3689155561" sldId="294"/>
            <ac:spMk id="99" creationId="{18BC37F5-B364-4B3A-8D22-CAE87E2E9409}"/>
          </ac:spMkLst>
        </pc:spChg>
        <pc:spChg chg="add">
          <ac:chgData name="Thuc Nguyen" userId="a41828a0-d1fc-4746-a94b-ab361cb7e2fb" providerId="ADAL" clId="{670FA0CB-2441-4FC6-9E69-93E7D59B26BC}" dt="2023-07-17T05:44:42.852" v="1003" actId="26606"/>
          <ac:spMkLst>
            <pc:docMk/>
            <pc:sldMk cId="3689155561" sldId="294"/>
            <ac:spMk id="100" creationId="{934F2A62-CB96-44B7-9829-3BEA927D5A2F}"/>
          </ac:spMkLst>
        </pc:spChg>
        <pc:spChg chg="add del">
          <ac:chgData name="Thuc Nguyen" userId="a41828a0-d1fc-4746-a94b-ab361cb7e2fb" providerId="ADAL" clId="{670FA0CB-2441-4FC6-9E69-93E7D59B26BC}" dt="2023-07-17T05:43:52.604" v="995" actId="26606"/>
          <ac:spMkLst>
            <pc:docMk/>
            <pc:sldMk cId="3689155561" sldId="294"/>
            <ac:spMk id="101" creationId="{D34B71EF-268F-456D-990C-A717EAD63D58}"/>
          </ac:spMkLst>
        </pc:spChg>
        <pc:picChg chg="add mod ord">
          <ac:chgData name="Thuc Nguyen" userId="a41828a0-d1fc-4746-a94b-ab361cb7e2fb" providerId="ADAL" clId="{670FA0CB-2441-4FC6-9E69-93E7D59B26BC}" dt="2023-07-17T05:44:42.852" v="1003" actId="26606"/>
          <ac:picMkLst>
            <pc:docMk/>
            <pc:sldMk cId="3689155561" sldId="294"/>
            <ac:picMk id="3" creationId="{E8933B11-942E-604C-AFDD-6616ACC387D3}"/>
          </ac:picMkLst>
        </pc:picChg>
        <pc:picChg chg="del">
          <ac:chgData name="Thuc Nguyen" userId="a41828a0-d1fc-4746-a94b-ab361cb7e2fb" providerId="ADAL" clId="{670FA0CB-2441-4FC6-9E69-93E7D59B26BC}" dt="2023-07-17T05:43:17.799" v="988" actId="478"/>
          <ac:picMkLst>
            <pc:docMk/>
            <pc:sldMk cId="3689155561" sldId="294"/>
            <ac:picMk id="77" creationId="{6AE58E58-A172-00BC-389A-C16E2D727A5A}"/>
          </ac:picMkLst>
        </pc:picChg>
        <pc:picChg chg="add del mod">
          <ac:chgData name="Thuc Nguyen" userId="a41828a0-d1fc-4746-a94b-ab361cb7e2fb" providerId="ADAL" clId="{670FA0CB-2441-4FC6-9E69-93E7D59B26BC}" dt="2023-07-17T05:43:52.604" v="995" actId="26606"/>
          <ac:picMkLst>
            <pc:docMk/>
            <pc:sldMk cId="3689155561" sldId="294"/>
            <ac:picMk id="93" creationId="{D013ADC1-1A86-2960-F9A2-60CB6EDAF74D}"/>
          </ac:picMkLst>
        </pc:picChg>
      </pc:sldChg>
      <pc:sldChg chg="addSp delSp modSp add mod delAnim modAnim modNotesTx">
        <pc:chgData name="Thuc Nguyen" userId="a41828a0-d1fc-4746-a94b-ab361cb7e2fb" providerId="ADAL" clId="{670FA0CB-2441-4FC6-9E69-93E7D59B26BC}" dt="2023-07-17T07:05:38.664" v="1846" actId="242"/>
        <pc:sldMkLst>
          <pc:docMk/>
          <pc:sldMk cId="3236537593" sldId="295"/>
        </pc:sldMkLst>
        <pc:spChg chg="mod">
          <ac:chgData name="Thuc Nguyen" userId="a41828a0-d1fc-4746-a94b-ab361cb7e2fb" providerId="ADAL" clId="{670FA0CB-2441-4FC6-9E69-93E7D59B26BC}" dt="2023-07-17T05:56:44.580" v="1294" actId="20577"/>
          <ac:spMkLst>
            <pc:docMk/>
            <pc:sldMk cId="3236537593" sldId="295"/>
            <ac:spMk id="2" creationId="{999304E2-9E6E-EB36-1C0A-8E692F3A1219}"/>
          </ac:spMkLst>
        </pc:spChg>
        <pc:spChg chg="mod">
          <ac:chgData name="Thuc Nguyen" userId="a41828a0-d1fc-4746-a94b-ab361cb7e2fb" providerId="ADAL" clId="{670FA0CB-2441-4FC6-9E69-93E7D59B26BC}" dt="2023-07-17T07:05:38.664" v="1846" actId="242"/>
          <ac:spMkLst>
            <pc:docMk/>
            <pc:sldMk cId="3236537593" sldId="295"/>
            <ac:spMk id="15" creationId="{8DED76B9-5273-4139-ACC9-B6E36ADE2385}"/>
          </ac:spMkLst>
        </pc:spChg>
        <pc:spChg chg="del">
          <ac:chgData name="Thuc Nguyen" userId="a41828a0-d1fc-4746-a94b-ab361cb7e2fb" providerId="ADAL" clId="{670FA0CB-2441-4FC6-9E69-93E7D59B26BC}" dt="2023-07-17T05:45:39.704" v="1009" actId="26606"/>
          <ac:spMkLst>
            <pc:docMk/>
            <pc:sldMk cId="3236537593" sldId="295"/>
            <ac:spMk id="89" creationId="{70540796-FFF9-4CEE-8B72-E22597609856}"/>
          </ac:spMkLst>
        </pc:spChg>
        <pc:spChg chg="del">
          <ac:chgData name="Thuc Nguyen" userId="a41828a0-d1fc-4746-a94b-ab361cb7e2fb" providerId="ADAL" clId="{670FA0CB-2441-4FC6-9E69-93E7D59B26BC}" dt="2023-07-17T05:45:39.704" v="1009" actId="26606"/>
          <ac:spMkLst>
            <pc:docMk/>
            <pc:sldMk cId="3236537593" sldId="295"/>
            <ac:spMk id="91" creationId="{DAC8B5E5-85FD-4C1F-9D06-893194542714}"/>
          </ac:spMkLst>
        </pc:spChg>
        <pc:spChg chg="add del">
          <ac:chgData name="Thuc Nguyen" userId="a41828a0-d1fc-4746-a94b-ab361cb7e2fb" providerId="ADAL" clId="{670FA0CB-2441-4FC6-9E69-93E7D59B26BC}" dt="2023-07-17T05:49:58.491" v="1168" actId="26606"/>
          <ac:spMkLst>
            <pc:docMk/>
            <pc:sldMk cId="3236537593" sldId="295"/>
            <ac:spMk id="96" creationId="{70540796-FFF9-4CEE-8B72-E22597609856}"/>
          </ac:spMkLst>
        </pc:spChg>
        <pc:spChg chg="add del">
          <ac:chgData name="Thuc Nguyen" userId="a41828a0-d1fc-4746-a94b-ab361cb7e2fb" providerId="ADAL" clId="{670FA0CB-2441-4FC6-9E69-93E7D59B26BC}" dt="2023-07-17T05:49:58.491" v="1168" actId="26606"/>
          <ac:spMkLst>
            <pc:docMk/>
            <pc:sldMk cId="3236537593" sldId="295"/>
            <ac:spMk id="98" creationId="{DAC8B5E5-85FD-4C1F-9D06-893194542714}"/>
          </ac:spMkLst>
        </pc:spChg>
        <pc:spChg chg="add del">
          <ac:chgData name="Thuc Nguyen" userId="a41828a0-d1fc-4746-a94b-ab361cb7e2fb" providerId="ADAL" clId="{670FA0CB-2441-4FC6-9E69-93E7D59B26BC}" dt="2023-07-17T05:49:58.491" v="1168" actId="26606"/>
          <ac:spMkLst>
            <pc:docMk/>
            <pc:sldMk cId="3236537593" sldId="295"/>
            <ac:spMk id="104" creationId="{EAB22036-3C95-47CA-8E92-698403EF9418}"/>
          </ac:spMkLst>
        </pc:spChg>
        <pc:spChg chg="add del">
          <ac:chgData name="Thuc Nguyen" userId="a41828a0-d1fc-4746-a94b-ab361cb7e2fb" providerId="ADAL" clId="{670FA0CB-2441-4FC6-9E69-93E7D59B26BC}" dt="2023-07-17T05:49:58.491" v="1168" actId="26606"/>
          <ac:spMkLst>
            <pc:docMk/>
            <pc:sldMk cId="3236537593" sldId="295"/>
            <ac:spMk id="106" creationId="{4B963C5B-C292-4B20-9EC4-89C35372DABB}"/>
          </ac:spMkLst>
        </pc:spChg>
        <pc:picChg chg="del">
          <ac:chgData name="Thuc Nguyen" userId="a41828a0-d1fc-4746-a94b-ab361cb7e2fb" providerId="ADAL" clId="{670FA0CB-2441-4FC6-9E69-93E7D59B26BC}" dt="2023-07-17T05:45:31.505" v="1008" actId="478"/>
          <ac:picMkLst>
            <pc:docMk/>
            <pc:sldMk cId="3236537593" sldId="295"/>
            <ac:picMk id="3" creationId="{393A7A1F-008E-4DB2-8BA2-FDBA808194A6}"/>
          </ac:picMkLst>
        </pc:picChg>
        <pc:picChg chg="add del mod">
          <ac:chgData name="Thuc Nguyen" userId="a41828a0-d1fc-4746-a94b-ab361cb7e2fb" providerId="ADAL" clId="{670FA0CB-2441-4FC6-9E69-93E7D59B26BC}" dt="2023-07-17T05:47:38.915" v="1038" actId="478"/>
          <ac:picMkLst>
            <pc:docMk/>
            <pc:sldMk cId="3236537593" sldId="295"/>
            <ac:picMk id="4" creationId="{87C56CFA-F4F1-D620-AAEB-C31B04E84D82}"/>
          </ac:picMkLst>
        </pc:picChg>
        <pc:picChg chg="add mod">
          <ac:chgData name="Thuc Nguyen" userId="a41828a0-d1fc-4746-a94b-ab361cb7e2fb" providerId="ADAL" clId="{670FA0CB-2441-4FC6-9E69-93E7D59B26BC}" dt="2023-07-17T05:51:30.628" v="1187" actId="14100"/>
          <ac:picMkLst>
            <pc:docMk/>
            <pc:sldMk cId="3236537593" sldId="295"/>
            <ac:picMk id="5" creationId="{3A119AD9-A94B-2056-4863-A8B429511C98}"/>
          </ac:picMkLst>
        </pc:picChg>
        <pc:picChg chg="add del">
          <ac:chgData name="Thuc Nguyen" userId="a41828a0-d1fc-4746-a94b-ab361cb7e2fb" providerId="ADAL" clId="{670FA0CB-2441-4FC6-9E69-93E7D59B26BC}" dt="2023-07-17T05:49:58.491" v="1168" actId="26606"/>
          <ac:picMkLst>
            <pc:docMk/>
            <pc:sldMk cId="3236537593" sldId="295"/>
            <ac:picMk id="100" creationId="{A3B48EC2-44E7-FACA-027A-886456EFC6A6}"/>
          </ac:picMkLst>
        </pc:picChg>
      </pc:sldChg>
      <pc:sldChg chg="addSp delSp modSp add del mod modNotesTx">
        <pc:chgData name="Thuc Nguyen" userId="a41828a0-d1fc-4746-a94b-ab361cb7e2fb" providerId="ADAL" clId="{670FA0CB-2441-4FC6-9E69-93E7D59B26BC}" dt="2023-07-17T06:17:03.741" v="1554" actId="47"/>
        <pc:sldMkLst>
          <pc:docMk/>
          <pc:sldMk cId="477039838" sldId="296"/>
        </pc:sldMkLst>
        <pc:spChg chg="mod">
          <ac:chgData name="Thuc Nguyen" userId="a41828a0-d1fc-4746-a94b-ab361cb7e2fb" providerId="ADAL" clId="{670FA0CB-2441-4FC6-9E69-93E7D59B26BC}" dt="2023-07-17T06:16:27.937" v="1544" actId="21"/>
          <ac:spMkLst>
            <pc:docMk/>
            <pc:sldMk cId="477039838" sldId="296"/>
            <ac:spMk id="2" creationId="{999304E2-9E6E-EB36-1C0A-8E692F3A1219}"/>
          </ac:spMkLst>
        </pc:spChg>
        <pc:spChg chg="mod">
          <ac:chgData name="Thuc Nguyen" userId="a41828a0-d1fc-4746-a94b-ab361cb7e2fb" providerId="ADAL" clId="{670FA0CB-2441-4FC6-9E69-93E7D59B26BC}" dt="2023-07-17T05:57:15.632" v="1316" actId="20577"/>
          <ac:spMkLst>
            <pc:docMk/>
            <pc:sldMk cId="477039838" sldId="296"/>
            <ac:spMk id="15" creationId="{8DED76B9-5273-4139-ACC9-B6E36ADE2385}"/>
          </ac:spMkLst>
        </pc:spChg>
        <pc:picChg chg="add mod">
          <ac:chgData name="Thuc Nguyen" userId="a41828a0-d1fc-4746-a94b-ab361cb7e2fb" providerId="ADAL" clId="{670FA0CB-2441-4FC6-9E69-93E7D59B26BC}" dt="2023-07-17T06:08:49.130" v="1416" actId="14100"/>
          <ac:picMkLst>
            <pc:docMk/>
            <pc:sldMk cId="477039838" sldId="296"/>
            <ac:picMk id="3" creationId="{DE3A9D3F-2D3D-CE7C-C977-D72DA8EF2717}"/>
          </ac:picMkLst>
        </pc:picChg>
        <pc:picChg chg="del">
          <ac:chgData name="Thuc Nguyen" userId="a41828a0-d1fc-4746-a94b-ab361cb7e2fb" providerId="ADAL" clId="{670FA0CB-2441-4FC6-9E69-93E7D59B26BC}" dt="2023-07-17T05:58:07.480" v="1317" actId="478"/>
          <ac:picMkLst>
            <pc:docMk/>
            <pc:sldMk cId="477039838" sldId="296"/>
            <ac:picMk id="5" creationId="{3A119AD9-A94B-2056-4863-A8B429511C98}"/>
          </ac:picMkLst>
        </pc:picChg>
        <pc:picChg chg="add mod">
          <ac:chgData name="Thuc Nguyen" userId="a41828a0-d1fc-4746-a94b-ab361cb7e2fb" providerId="ADAL" clId="{670FA0CB-2441-4FC6-9E69-93E7D59B26BC}" dt="2023-07-17T06:08:43.412" v="1415" actId="1076"/>
          <ac:picMkLst>
            <pc:docMk/>
            <pc:sldMk cId="477039838" sldId="296"/>
            <ac:picMk id="2050" creationId="{FC502E59-E3FC-1E6E-607C-2EAA063F1D80}"/>
          </ac:picMkLst>
        </pc:picChg>
      </pc:sldChg>
      <pc:sldChg chg="addSp delSp modSp mod modNotesTx">
        <pc:chgData name="Thuc Nguyen" userId="a41828a0-d1fc-4746-a94b-ab361cb7e2fb" providerId="ADAL" clId="{670FA0CB-2441-4FC6-9E69-93E7D59B26BC}" dt="2023-07-17T07:05:43.634" v="1847" actId="242"/>
        <pc:sldMkLst>
          <pc:docMk/>
          <pc:sldMk cId="145366463" sldId="297"/>
        </pc:sldMkLst>
        <pc:spChg chg="mod">
          <ac:chgData name="Thuc Nguyen" userId="a41828a0-d1fc-4746-a94b-ab361cb7e2fb" providerId="ADAL" clId="{670FA0CB-2441-4FC6-9E69-93E7D59B26BC}" dt="2023-07-17T06:16:34.416" v="1547"/>
          <ac:spMkLst>
            <pc:docMk/>
            <pc:sldMk cId="145366463" sldId="297"/>
            <ac:spMk id="9" creationId="{1B3BC937-953A-42B6-C0AD-4274CA2AA00E}"/>
          </ac:spMkLst>
        </pc:spChg>
        <pc:spChg chg="mod">
          <ac:chgData name="Thuc Nguyen" userId="a41828a0-d1fc-4746-a94b-ab361cb7e2fb" providerId="ADAL" clId="{670FA0CB-2441-4FC6-9E69-93E7D59B26BC}" dt="2023-07-17T07:05:43.634" v="1847" actId="242"/>
          <ac:spMkLst>
            <pc:docMk/>
            <pc:sldMk cId="145366463" sldId="297"/>
            <ac:spMk id="15" creationId="{8DED76B9-5273-4139-ACC9-B6E36ADE2385}"/>
          </ac:spMkLst>
        </pc:spChg>
        <pc:picChg chg="add mod">
          <ac:chgData name="Thuc Nguyen" userId="a41828a0-d1fc-4746-a94b-ab361cb7e2fb" providerId="ADAL" clId="{670FA0CB-2441-4FC6-9E69-93E7D59B26BC}" dt="2023-07-17T06:16:47.928" v="1549"/>
          <ac:picMkLst>
            <pc:docMk/>
            <pc:sldMk cId="145366463" sldId="297"/>
            <ac:picMk id="2" creationId="{CFCEF401-4E7F-F70A-6863-1B043863CFB6}"/>
          </ac:picMkLst>
        </pc:picChg>
        <pc:picChg chg="add mod">
          <ac:chgData name="Thuc Nguyen" userId="a41828a0-d1fc-4746-a94b-ab361cb7e2fb" providerId="ADAL" clId="{670FA0CB-2441-4FC6-9E69-93E7D59B26BC}" dt="2023-07-17T06:16:47.928" v="1549"/>
          <ac:picMkLst>
            <pc:docMk/>
            <pc:sldMk cId="145366463" sldId="297"/>
            <ac:picMk id="3" creationId="{7C9D54BF-F113-616A-343F-311746FEB236}"/>
          </ac:picMkLst>
        </pc:picChg>
        <pc:picChg chg="del">
          <ac:chgData name="Thuc Nguyen" userId="a41828a0-d1fc-4746-a94b-ab361cb7e2fb" providerId="ADAL" clId="{670FA0CB-2441-4FC6-9E69-93E7D59B26BC}" dt="2023-07-17T06:16:47.647" v="1548" actId="478"/>
          <ac:picMkLst>
            <pc:docMk/>
            <pc:sldMk cId="145366463" sldId="297"/>
            <ac:picMk id="10" creationId="{338F4606-41BD-3B4B-348E-27FFAEE00C74}"/>
          </ac:picMkLst>
        </pc:picChg>
      </pc:sldChg>
      <pc:sldChg chg="del">
        <pc:chgData name="Thuc Nguyen" userId="a41828a0-d1fc-4746-a94b-ab361cb7e2fb" providerId="ADAL" clId="{670FA0CB-2441-4FC6-9E69-93E7D59B26BC}" dt="2023-07-17T06:15:43.240" v="1539" actId="47"/>
        <pc:sldMkLst>
          <pc:docMk/>
          <pc:sldMk cId="1777443452" sldId="297"/>
        </pc:sldMkLst>
      </pc:sldChg>
      <pc:sldChg chg="addSp delSp modSp add mod modNotesTx">
        <pc:chgData name="Thuc Nguyen" userId="a41828a0-d1fc-4746-a94b-ab361cb7e2fb" providerId="ADAL" clId="{670FA0CB-2441-4FC6-9E69-93E7D59B26BC}" dt="2023-07-17T07:05:47.620" v="1848" actId="242"/>
        <pc:sldMkLst>
          <pc:docMk/>
          <pc:sldMk cId="968164413" sldId="298"/>
        </pc:sldMkLst>
        <pc:spChg chg="add del mod">
          <ac:chgData name="Thuc Nguyen" userId="a41828a0-d1fc-4746-a94b-ab361cb7e2fb" providerId="ADAL" clId="{670FA0CB-2441-4FC6-9E69-93E7D59B26BC}" dt="2023-07-17T06:35:26.826" v="1777" actId="21"/>
          <ac:spMkLst>
            <pc:docMk/>
            <pc:sldMk cId="968164413" sldId="298"/>
            <ac:spMk id="4" creationId="{5DFA0450-E6B1-8FE3-4FB6-439EB6538811}"/>
          </ac:spMkLst>
        </pc:spChg>
        <pc:spChg chg="add mod ord">
          <ac:chgData name="Thuc Nguyen" userId="a41828a0-d1fc-4746-a94b-ab361cb7e2fb" providerId="ADAL" clId="{670FA0CB-2441-4FC6-9E69-93E7D59B26BC}" dt="2023-07-17T06:38:18.262" v="1826" actId="1076"/>
          <ac:spMkLst>
            <pc:docMk/>
            <pc:sldMk cId="968164413" sldId="298"/>
            <ac:spMk id="6" creationId="{B7B671A4-0C23-DF12-F073-520A85B4F77A}"/>
          </ac:spMkLst>
        </pc:spChg>
        <pc:spChg chg="ord">
          <ac:chgData name="Thuc Nguyen" userId="a41828a0-d1fc-4746-a94b-ab361cb7e2fb" providerId="ADAL" clId="{670FA0CB-2441-4FC6-9E69-93E7D59B26BC}" dt="2023-07-17T06:34:39.393" v="1769" actId="26606"/>
          <ac:spMkLst>
            <pc:docMk/>
            <pc:sldMk cId="968164413" sldId="298"/>
            <ac:spMk id="7" creationId="{18A39E9F-6C21-C83C-6C43-88E9B4A3E168}"/>
          </ac:spMkLst>
        </pc:spChg>
        <pc:spChg chg="del">
          <ac:chgData name="Thuc Nguyen" userId="a41828a0-d1fc-4746-a94b-ab361cb7e2fb" providerId="ADAL" clId="{670FA0CB-2441-4FC6-9E69-93E7D59B26BC}" dt="2023-07-17T06:23:43" v="1568" actId="478"/>
          <ac:spMkLst>
            <pc:docMk/>
            <pc:sldMk cId="968164413" sldId="298"/>
            <ac:spMk id="9" creationId="{1B3BC937-953A-42B6-C0AD-4274CA2AA00E}"/>
          </ac:spMkLst>
        </pc:spChg>
        <pc:spChg chg="mod">
          <ac:chgData name="Thuc Nguyen" userId="a41828a0-d1fc-4746-a94b-ab361cb7e2fb" providerId="ADAL" clId="{670FA0CB-2441-4FC6-9E69-93E7D59B26BC}" dt="2023-07-17T07:05:47.620" v="1848" actId="242"/>
          <ac:spMkLst>
            <pc:docMk/>
            <pc:sldMk cId="968164413" sldId="298"/>
            <ac:spMk id="15" creationId="{8DED76B9-5273-4139-ACC9-B6E36ADE2385}"/>
          </ac:spMkLst>
        </pc:spChg>
        <pc:spChg chg="del">
          <ac:chgData name="Thuc Nguyen" userId="a41828a0-d1fc-4746-a94b-ab361cb7e2fb" providerId="ADAL" clId="{670FA0CB-2441-4FC6-9E69-93E7D59B26BC}" dt="2023-07-17T06:34:39.393" v="1769" actId="26606"/>
          <ac:spMkLst>
            <pc:docMk/>
            <pc:sldMk cId="968164413" sldId="298"/>
            <ac:spMk id="139" creationId="{E444F002-C8AA-44FD-B24A-768D0CBA2EC2}"/>
          </ac:spMkLst>
        </pc:spChg>
        <pc:spChg chg="del">
          <ac:chgData name="Thuc Nguyen" userId="a41828a0-d1fc-4746-a94b-ab361cb7e2fb" providerId="ADAL" clId="{670FA0CB-2441-4FC6-9E69-93E7D59B26BC}" dt="2023-07-17T06:34:39.393" v="1769" actId="26606"/>
          <ac:spMkLst>
            <pc:docMk/>
            <pc:sldMk cId="968164413" sldId="298"/>
            <ac:spMk id="141" creationId="{6E0A6460-D209-41A0-A5A9-3D7CE6461A0E}"/>
          </ac:spMkLst>
        </pc:spChg>
        <pc:spChg chg="add del">
          <ac:chgData name="Thuc Nguyen" userId="a41828a0-d1fc-4746-a94b-ab361cb7e2fb" providerId="ADAL" clId="{670FA0CB-2441-4FC6-9E69-93E7D59B26BC}" dt="2023-07-17T06:37:27.146" v="1805" actId="26606"/>
          <ac:spMkLst>
            <pc:docMk/>
            <pc:sldMk cId="968164413" sldId="298"/>
            <ac:spMk id="146" creationId="{70540796-FFF9-4CEE-8B72-E22597609856}"/>
          </ac:spMkLst>
        </pc:spChg>
        <pc:spChg chg="add del">
          <ac:chgData name="Thuc Nguyen" userId="a41828a0-d1fc-4746-a94b-ab361cb7e2fb" providerId="ADAL" clId="{670FA0CB-2441-4FC6-9E69-93E7D59B26BC}" dt="2023-07-17T06:37:27.146" v="1805" actId="26606"/>
          <ac:spMkLst>
            <pc:docMk/>
            <pc:sldMk cId="968164413" sldId="298"/>
            <ac:spMk id="148" creationId="{DAC8B5E5-85FD-4C1F-9D06-893194542714}"/>
          </ac:spMkLst>
        </pc:spChg>
        <pc:spChg chg="add del">
          <ac:chgData name="Thuc Nguyen" userId="a41828a0-d1fc-4746-a94b-ab361cb7e2fb" providerId="ADAL" clId="{670FA0CB-2441-4FC6-9E69-93E7D59B26BC}" dt="2023-07-17T06:37:27.146" v="1805" actId="26606"/>
          <ac:spMkLst>
            <pc:docMk/>
            <pc:sldMk cId="968164413" sldId="298"/>
            <ac:spMk id="153" creationId="{CBFEA2D0-6FD1-4D8C-BCC3-D34C35B0B7D2}"/>
          </ac:spMkLst>
        </pc:spChg>
        <pc:spChg chg="add del">
          <ac:chgData name="Thuc Nguyen" userId="a41828a0-d1fc-4746-a94b-ab361cb7e2fb" providerId="ADAL" clId="{670FA0CB-2441-4FC6-9E69-93E7D59B26BC}" dt="2023-07-17T06:37:27.146" v="1805" actId="26606"/>
          <ac:spMkLst>
            <pc:docMk/>
            <pc:sldMk cId="968164413" sldId="298"/>
            <ac:spMk id="155" creationId="{CB33AA6B-0B85-49CD-AC4A-879EDDD31312}"/>
          </ac:spMkLst>
        </pc:spChg>
        <pc:picChg chg="del">
          <ac:chgData name="Thuc Nguyen" userId="a41828a0-d1fc-4746-a94b-ab361cb7e2fb" providerId="ADAL" clId="{670FA0CB-2441-4FC6-9E69-93E7D59B26BC}" dt="2023-07-17T06:26:38.757" v="1636" actId="478"/>
          <ac:picMkLst>
            <pc:docMk/>
            <pc:sldMk cId="968164413" sldId="298"/>
            <ac:picMk id="2" creationId="{CFCEF401-4E7F-F70A-6863-1B043863CFB6}"/>
          </ac:picMkLst>
        </pc:picChg>
        <pc:picChg chg="del">
          <ac:chgData name="Thuc Nguyen" userId="a41828a0-d1fc-4746-a94b-ab361cb7e2fb" providerId="ADAL" clId="{670FA0CB-2441-4FC6-9E69-93E7D59B26BC}" dt="2023-07-17T06:26:35.216" v="1633" actId="478"/>
          <ac:picMkLst>
            <pc:docMk/>
            <pc:sldMk cId="968164413" sldId="298"/>
            <ac:picMk id="3" creationId="{7C9D54BF-F113-616A-343F-311746FEB236}"/>
          </ac:picMkLst>
        </pc:picChg>
        <pc:picChg chg="add mod modCrop">
          <ac:chgData name="Thuc Nguyen" userId="a41828a0-d1fc-4746-a94b-ab361cb7e2fb" providerId="ADAL" clId="{670FA0CB-2441-4FC6-9E69-93E7D59B26BC}" dt="2023-07-17T06:37:41.816" v="1806" actId="1076"/>
          <ac:picMkLst>
            <pc:docMk/>
            <pc:sldMk cId="968164413" sldId="298"/>
            <ac:picMk id="5" creationId="{30A2B9FB-C052-3BC8-1527-3C433C137FC1}"/>
          </ac:picMkLst>
        </pc:picChg>
      </pc:sldChg>
      <pc:sldMasterChg chg="delSldLayout">
        <pc:chgData name="Thuc Nguyen" userId="a41828a0-d1fc-4746-a94b-ab361cb7e2fb" providerId="ADAL" clId="{670FA0CB-2441-4FC6-9E69-93E7D59B26BC}" dt="2023-07-17T06:17:33.359" v="1556" actId="47"/>
        <pc:sldMasterMkLst>
          <pc:docMk/>
          <pc:sldMasterMk cId="3899840436" sldId="2147483648"/>
        </pc:sldMasterMkLst>
        <pc:sldLayoutChg chg="del">
          <pc:chgData name="Thuc Nguyen" userId="a41828a0-d1fc-4746-a94b-ab361cb7e2fb" providerId="ADAL" clId="{670FA0CB-2441-4FC6-9E69-93E7D59B26BC}" dt="2023-07-17T06:17:33.359" v="1556" actId="47"/>
          <pc:sldLayoutMkLst>
            <pc:docMk/>
            <pc:sldMasterMk cId="3899840436" sldId="2147483648"/>
            <pc:sldLayoutMk cId="2134676936" sldId="2147483685"/>
          </pc:sldLayoutMkLst>
        </pc:sldLayoutChg>
      </pc:sldMasterChg>
    </pc:docChg>
  </pc:docChgLst>
  <pc:docChgLst>
    <pc:chgData name="Thuc Nguyen" userId="a41828a0-d1fc-4746-a94b-ab361cb7e2fb" providerId="ADAL" clId="{04FE793E-54E9-4D62-AE7D-682BEF377571}"/>
    <pc:docChg chg="modSld">
      <pc:chgData name="Thuc Nguyen" userId="a41828a0-d1fc-4746-a94b-ab361cb7e2fb" providerId="ADAL" clId="{04FE793E-54E9-4D62-AE7D-682BEF377571}" dt="2023-07-18T23:54:24.699" v="8" actId="20577"/>
      <pc:docMkLst>
        <pc:docMk/>
      </pc:docMkLst>
      <pc:sldChg chg="modNotesTx">
        <pc:chgData name="Thuc Nguyen" userId="a41828a0-d1fc-4746-a94b-ab361cb7e2fb" providerId="ADAL" clId="{04FE793E-54E9-4D62-AE7D-682BEF377571}" dt="2023-07-18T23:54:07.451" v="1" actId="20577"/>
        <pc:sldMkLst>
          <pc:docMk/>
          <pc:sldMk cId="2106347884" sldId="266"/>
        </pc:sldMkLst>
      </pc:sldChg>
      <pc:sldChg chg="modNotesTx">
        <pc:chgData name="Thuc Nguyen" userId="a41828a0-d1fc-4746-a94b-ab361cb7e2fb" providerId="ADAL" clId="{04FE793E-54E9-4D62-AE7D-682BEF377571}" dt="2023-07-18T23:54:03.529" v="0" actId="20577"/>
        <pc:sldMkLst>
          <pc:docMk/>
          <pc:sldMk cId="2137617111" sldId="291"/>
        </pc:sldMkLst>
      </pc:sldChg>
      <pc:sldChg chg="modNotesTx">
        <pc:chgData name="Thuc Nguyen" userId="a41828a0-d1fc-4746-a94b-ab361cb7e2fb" providerId="ADAL" clId="{04FE793E-54E9-4D62-AE7D-682BEF377571}" dt="2023-07-18T23:54:09.837" v="3" actId="20577"/>
        <pc:sldMkLst>
          <pc:docMk/>
          <pc:sldMk cId="3577068633" sldId="292"/>
        </pc:sldMkLst>
      </pc:sldChg>
      <pc:sldChg chg="modNotesTx">
        <pc:chgData name="Thuc Nguyen" userId="a41828a0-d1fc-4746-a94b-ab361cb7e2fb" providerId="ADAL" clId="{04FE793E-54E9-4D62-AE7D-682BEF377571}" dt="2023-07-18T23:54:12.228" v="4" actId="20577"/>
        <pc:sldMkLst>
          <pc:docMk/>
          <pc:sldMk cId="416342170" sldId="293"/>
        </pc:sldMkLst>
      </pc:sldChg>
      <pc:sldChg chg="modNotesTx">
        <pc:chgData name="Thuc Nguyen" userId="a41828a0-d1fc-4746-a94b-ab361cb7e2fb" providerId="ADAL" clId="{04FE793E-54E9-4D62-AE7D-682BEF377571}" dt="2023-07-18T23:54:19.566" v="6" actId="5793"/>
        <pc:sldMkLst>
          <pc:docMk/>
          <pc:sldMk cId="3236537593" sldId="295"/>
        </pc:sldMkLst>
      </pc:sldChg>
      <pc:sldChg chg="modNotesTx">
        <pc:chgData name="Thuc Nguyen" userId="a41828a0-d1fc-4746-a94b-ab361cb7e2fb" providerId="ADAL" clId="{04FE793E-54E9-4D62-AE7D-682BEF377571}" dt="2023-07-18T23:54:21.940" v="7" actId="20577"/>
        <pc:sldMkLst>
          <pc:docMk/>
          <pc:sldMk cId="145366463" sldId="297"/>
        </pc:sldMkLst>
      </pc:sldChg>
      <pc:sldChg chg="modNotesTx">
        <pc:chgData name="Thuc Nguyen" userId="a41828a0-d1fc-4746-a94b-ab361cb7e2fb" providerId="ADAL" clId="{04FE793E-54E9-4D62-AE7D-682BEF377571}" dt="2023-07-18T23:54:24.699" v="8" actId="20577"/>
        <pc:sldMkLst>
          <pc:docMk/>
          <pc:sldMk cId="968164413" sldId="298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48FE01-9063-4057-9372-BFFFAFAACE3F}" type="doc">
      <dgm:prSet loTypeId="urn:microsoft.com/office/officeart/2008/layout/LinedList" loCatId="list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3D4B1B83-FF32-4718-8A11-0C80D3D081AD}">
      <dgm:prSet custT="1"/>
      <dgm:spPr/>
      <dgm:t>
        <a:bodyPr/>
        <a:lstStyle/>
        <a:p>
          <a:r>
            <a:rPr lang="en-US" sz="2800" dirty="0"/>
            <a:t>Data collection</a:t>
          </a:r>
        </a:p>
      </dgm:t>
    </dgm:pt>
    <dgm:pt modelId="{3C1BD8C3-C09D-4D5A-9BA9-00F397080427}" type="parTrans" cxnId="{BA0A1BE9-B155-452A-8C58-81AD0E18FAA6}">
      <dgm:prSet/>
      <dgm:spPr/>
      <dgm:t>
        <a:bodyPr/>
        <a:lstStyle/>
        <a:p>
          <a:endParaRPr lang="en-US" sz="2800"/>
        </a:p>
      </dgm:t>
    </dgm:pt>
    <dgm:pt modelId="{8293B56D-3D5B-4F77-872D-508265D57C58}" type="sibTrans" cxnId="{BA0A1BE9-B155-452A-8C58-81AD0E18FAA6}">
      <dgm:prSet/>
      <dgm:spPr/>
      <dgm:t>
        <a:bodyPr/>
        <a:lstStyle/>
        <a:p>
          <a:endParaRPr lang="en-US" sz="2800"/>
        </a:p>
      </dgm:t>
    </dgm:pt>
    <dgm:pt modelId="{A52FE0A0-3B9D-424E-AFDB-69E5795BAF62}">
      <dgm:prSet custT="1"/>
      <dgm:spPr/>
      <dgm:t>
        <a:bodyPr/>
        <a:lstStyle/>
        <a:p>
          <a:r>
            <a:rPr lang="en-US" sz="2800" dirty="0"/>
            <a:t>Data inspection</a:t>
          </a:r>
        </a:p>
      </dgm:t>
    </dgm:pt>
    <dgm:pt modelId="{DBCFC55D-9E01-4E6E-815E-48E86CCFBDCA}" type="parTrans" cxnId="{6728911A-8AFF-4911-BAD9-B4E7E7034F41}">
      <dgm:prSet/>
      <dgm:spPr/>
      <dgm:t>
        <a:bodyPr/>
        <a:lstStyle/>
        <a:p>
          <a:endParaRPr lang="en-US" sz="2800"/>
        </a:p>
      </dgm:t>
    </dgm:pt>
    <dgm:pt modelId="{FE6C4EA6-7DC0-4867-A277-B1066FAB07E8}" type="sibTrans" cxnId="{6728911A-8AFF-4911-BAD9-B4E7E7034F41}">
      <dgm:prSet/>
      <dgm:spPr/>
      <dgm:t>
        <a:bodyPr/>
        <a:lstStyle/>
        <a:p>
          <a:endParaRPr lang="en-US" sz="2800"/>
        </a:p>
      </dgm:t>
    </dgm:pt>
    <dgm:pt modelId="{9C06E340-0BCE-44C3-9C7B-C87A592E207C}">
      <dgm:prSet custT="1"/>
      <dgm:spPr/>
      <dgm:t>
        <a:bodyPr/>
        <a:lstStyle/>
        <a:p>
          <a:r>
            <a:rPr lang="en-US" sz="2800"/>
            <a:t>Data visualisation </a:t>
          </a:r>
        </a:p>
      </dgm:t>
    </dgm:pt>
    <dgm:pt modelId="{F9FC7F39-2254-4CE4-9F4C-3AFC685D0FAE}" type="parTrans" cxnId="{FD730A2A-2CAB-447C-92D4-AF9F296735CB}">
      <dgm:prSet/>
      <dgm:spPr/>
      <dgm:t>
        <a:bodyPr/>
        <a:lstStyle/>
        <a:p>
          <a:endParaRPr lang="en-US" sz="2800"/>
        </a:p>
      </dgm:t>
    </dgm:pt>
    <dgm:pt modelId="{433B23EE-8F44-4AFB-B4B5-21689B627E16}" type="sibTrans" cxnId="{FD730A2A-2CAB-447C-92D4-AF9F296735CB}">
      <dgm:prSet/>
      <dgm:spPr/>
      <dgm:t>
        <a:bodyPr/>
        <a:lstStyle/>
        <a:p>
          <a:endParaRPr lang="en-US" sz="2800"/>
        </a:p>
      </dgm:t>
    </dgm:pt>
    <dgm:pt modelId="{C145E2A7-2FE7-4AFD-8812-240966B65F27}">
      <dgm:prSet custT="1"/>
      <dgm:spPr/>
      <dgm:t>
        <a:bodyPr/>
        <a:lstStyle/>
        <a:p>
          <a:r>
            <a:rPr lang="en-US" sz="2800" dirty="0"/>
            <a:t>Handling missing values and outliers</a:t>
          </a:r>
        </a:p>
      </dgm:t>
    </dgm:pt>
    <dgm:pt modelId="{A3BC3A11-CA0F-437E-A1A0-1411AFF90EAB}" type="parTrans" cxnId="{7886FD2F-F73E-457A-AE34-4FB1407047EE}">
      <dgm:prSet/>
      <dgm:spPr/>
      <dgm:t>
        <a:bodyPr/>
        <a:lstStyle/>
        <a:p>
          <a:endParaRPr lang="en-US" sz="2800"/>
        </a:p>
      </dgm:t>
    </dgm:pt>
    <dgm:pt modelId="{C16FDC7A-7DE5-4747-BB02-32C767B0D560}" type="sibTrans" cxnId="{7886FD2F-F73E-457A-AE34-4FB1407047EE}">
      <dgm:prSet/>
      <dgm:spPr/>
      <dgm:t>
        <a:bodyPr/>
        <a:lstStyle/>
        <a:p>
          <a:endParaRPr lang="en-US" sz="2800"/>
        </a:p>
      </dgm:t>
    </dgm:pt>
    <dgm:pt modelId="{1D69BDE6-D4A9-434E-AD8E-952F5271AAE2}">
      <dgm:prSet custT="1"/>
      <dgm:spPr/>
      <dgm:t>
        <a:bodyPr/>
        <a:lstStyle/>
        <a:p>
          <a:r>
            <a:rPr lang="en-US" sz="2800" dirty="0"/>
            <a:t>Summary statistics</a:t>
          </a:r>
        </a:p>
      </dgm:t>
    </dgm:pt>
    <dgm:pt modelId="{D78E8C76-6BE6-45CD-A2F5-268315CDCBAC}" type="parTrans" cxnId="{F7710E1D-4BC6-4104-915C-00ACF0F6BAE2}">
      <dgm:prSet/>
      <dgm:spPr/>
      <dgm:t>
        <a:bodyPr/>
        <a:lstStyle/>
        <a:p>
          <a:endParaRPr lang="en-AU" sz="2800"/>
        </a:p>
      </dgm:t>
    </dgm:pt>
    <dgm:pt modelId="{B1D89A6F-FC35-40CF-80BE-917351B5FC2F}" type="sibTrans" cxnId="{F7710E1D-4BC6-4104-915C-00ACF0F6BAE2}">
      <dgm:prSet/>
      <dgm:spPr/>
      <dgm:t>
        <a:bodyPr/>
        <a:lstStyle/>
        <a:p>
          <a:endParaRPr lang="en-AU" sz="2800"/>
        </a:p>
      </dgm:t>
    </dgm:pt>
    <dgm:pt modelId="{983D20A4-9161-4A67-B179-1747B13F0BFE}" type="pres">
      <dgm:prSet presAssocID="{DF48FE01-9063-4057-9372-BFFFAFAACE3F}" presName="vert0" presStyleCnt="0">
        <dgm:presLayoutVars>
          <dgm:dir/>
          <dgm:animOne val="branch"/>
          <dgm:animLvl val="lvl"/>
        </dgm:presLayoutVars>
      </dgm:prSet>
      <dgm:spPr/>
    </dgm:pt>
    <dgm:pt modelId="{4DA66EF2-69F8-42DF-A3A8-D51EEDFF66DB}" type="pres">
      <dgm:prSet presAssocID="{3D4B1B83-FF32-4718-8A11-0C80D3D081AD}" presName="thickLine" presStyleLbl="alignNode1" presStyleIdx="0" presStyleCnt="5"/>
      <dgm:spPr/>
    </dgm:pt>
    <dgm:pt modelId="{30B9A193-4A9E-4177-AB2A-E05A922E8EA8}" type="pres">
      <dgm:prSet presAssocID="{3D4B1B83-FF32-4718-8A11-0C80D3D081AD}" presName="horz1" presStyleCnt="0"/>
      <dgm:spPr/>
    </dgm:pt>
    <dgm:pt modelId="{9EADDD98-E901-4B66-B1F1-BC9076E63DFA}" type="pres">
      <dgm:prSet presAssocID="{3D4B1B83-FF32-4718-8A11-0C80D3D081AD}" presName="tx1" presStyleLbl="revTx" presStyleIdx="0" presStyleCnt="5"/>
      <dgm:spPr/>
    </dgm:pt>
    <dgm:pt modelId="{6D0DF29C-D4D4-4411-B4FD-D3D08EF86409}" type="pres">
      <dgm:prSet presAssocID="{3D4B1B83-FF32-4718-8A11-0C80D3D081AD}" presName="vert1" presStyleCnt="0"/>
      <dgm:spPr/>
    </dgm:pt>
    <dgm:pt modelId="{004EDCEE-81ED-40E0-BE5C-35565E7E998D}" type="pres">
      <dgm:prSet presAssocID="{A52FE0A0-3B9D-424E-AFDB-69E5795BAF62}" presName="thickLine" presStyleLbl="alignNode1" presStyleIdx="1" presStyleCnt="5"/>
      <dgm:spPr/>
    </dgm:pt>
    <dgm:pt modelId="{8D4897C1-17CD-4746-A6AB-BBDD5E113FCE}" type="pres">
      <dgm:prSet presAssocID="{A52FE0A0-3B9D-424E-AFDB-69E5795BAF62}" presName="horz1" presStyleCnt="0"/>
      <dgm:spPr/>
    </dgm:pt>
    <dgm:pt modelId="{2A8E1120-A852-471E-ACEB-FD907E663823}" type="pres">
      <dgm:prSet presAssocID="{A52FE0A0-3B9D-424E-AFDB-69E5795BAF62}" presName="tx1" presStyleLbl="revTx" presStyleIdx="1" presStyleCnt="5"/>
      <dgm:spPr/>
    </dgm:pt>
    <dgm:pt modelId="{31862615-4B00-416B-AC58-1C69E43539AA}" type="pres">
      <dgm:prSet presAssocID="{A52FE0A0-3B9D-424E-AFDB-69E5795BAF62}" presName="vert1" presStyleCnt="0"/>
      <dgm:spPr/>
    </dgm:pt>
    <dgm:pt modelId="{D05D7642-88B8-4626-B446-31D87235D07E}" type="pres">
      <dgm:prSet presAssocID="{1D69BDE6-D4A9-434E-AD8E-952F5271AAE2}" presName="thickLine" presStyleLbl="alignNode1" presStyleIdx="2" presStyleCnt="5"/>
      <dgm:spPr/>
    </dgm:pt>
    <dgm:pt modelId="{FE798295-5C3E-44D3-99D7-DADA1F445A81}" type="pres">
      <dgm:prSet presAssocID="{1D69BDE6-D4A9-434E-AD8E-952F5271AAE2}" presName="horz1" presStyleCnt="0"/>
      <dgm:spPr/>
    </dgm:pt>
    <dgm:pt modelId="{8712A78B-BC46-460C-92C9-B40DECC1BF17}" type="pres">
      <dgm:prSet presAssocID="{1D69BDE6-D4A9-434E-AD8E-952F5271AAE2}" presName="tx1" presStyleLbl="revTx" presStyleIdx="2" presStyleCnt="5"/>
      <dgm:spPr/>
    </dgm:pt>
    <dgm:pt modelId="{0D62B406-B8BE-4B7F-8B71-25373D765F29}" type="pres">
      <dgm:prSet presAssocID="{1D69BDE6-D4A9-434E-AD8E-952F5271AAE2}" presName="vert1" presStyleCnt="0"/>
      <dgm:spPr/>
    </dgm:pt>
    <dgm:pt modelId="{E80B3237-838E-4B46-8E32-B5657027C884}" type="pres">
      <dgm:prSet presAssocID="{9C06E340-0BCE-44C3-9C7B-C87A592E207C}" presName="thickLine" presStyleLbl="alignNode1" presStyleIdx="3" presStyleCnt="5"/>
      <dgm:spPr/>
    </dgm:pt>
    <dgm:pt modelId="{A281AAB0-A22B-40BA-9DC5-1A6538B7876E}" type="pres">
      <dgm:prSet presAssocID="{9C06E340-0BCE-44C3-9C7B-C87A592E207C}" presName="horz1" presStyleCnt="0"/>
      <dgm:spPr/>
    </dgm:pt>
    <dgm:pt modelId="{C1C880EA-8F12-4797-82C5-85DE744D3366}" type="pres">
      <dgm:prSet presAssocID="{9C06E340-0BCE-44C3-9C7B-C87A592E207C}" presName="tx1" presStyleLbl="revTx" presStyleIdx="3" presStyleCnt="5"/>
      <dgm:spPr/>
    </dgm:pt>
    <dgm:pt modelId="{9198F9FE-0E4F-4886-BBC3-F75A895A3832}" type="pres">
      <dgm:prSet presAssocID="{9C06E340-0BCE-44C3-9C7B-C87A592E207C}" presName="vert1" presStyleCnt="0"/>
      <dgm:spPr/>
    </dgm:pt>
    <dgm:pt modelId="{5D2FBBFC-325A-4C24-9ACE-55655DBCCF66}" type="pres">
      <dgm:prSet presAssocID="{C145E2A7-2FE7-4AFD-8812-240966B65F27}" presName="thickLine" presStyleLbl="alignNode1" presStyleIdx="4" presStyleCnt="5"/>
      <dgm:spPr/>
    </dgm:pt>
    <dgm:pt modelId="{8A989E62-6FC6-48E5-8424-3111BA61CF5A}" type="pres">
      <dgm:prSet presAssocID="{C145E2A7-2FE7-4AFD-8812-240966B65F27}" presName="horz1" presStyleCnt="0"/>
      <dgm:spPr/>
    </dgm:pt>
    <dgm:pt modelId="{BF9F08C7-6C69-4837-973A-63D04651D56A}" type="pres">
      <dgm:prSet presAssocID="{C145E2A7-2FE7-4AFD-8812-240966B65F27}" presName="tx1" presStyleLbl="revTx" presStyleIdx="4" presStyleCnt="5"/>
      <dgm:spPr/>
    </dgm:pt>
    <dgm:pt modelId="{1CBC6A13-35DD-485B-802D-6AD0F34E4409}" type="pres">
      <dgm:prSet presAssocID="{C145E2A7-2FE7-4AFD-8812-240966B65F27}" presName="vert1" presStyleCnt="0"/>
      <dgm:spPr/>
    </dgm:pt>
  </dgm:ptLst>
  <dgm:cxnLst>
    <dgm:cxn modelId="{6728911A-8AFF-4911-BAD9-B4E7E7034F41}" srcId="{DF48FE01-9063-4057-9372-BFFFAFAACE3F}" destId="{A52FE0A0-3B9D-424E-AFDB-69E5795BAF62}" srcOrd="1" destOrd="0" parTransId="{DBCFC55D-9E01-4E6E-815E-48E86CCFBDCA}" sibTransId="{FE6C4EA6-7DC0-4867-A277-B1066FAB07E8}"/>
    <dgm:cxn modelId="{F7710E1D-4BC6-4104-915C-00ACF0F6BAE2}" srcId="{DF48FE01-9063-4057-9372-BFFFAFAACE3F}" destId="{1D69BDE6-D4A9-434E-AD8E-952F5271AAE2}" srcOrd="2" destOrd="0" parTransId="{D78E8C76-6BE6-45CD-A2F5-268315CDCBAC}" sibTransId="{B1D89A6F-FC35-40CF-80BE-917351B5FC2F}"/>
    <dgm:cxn modelId="{FD730A2A-2CAB-447C-92D4-AF9F296735CB}" srcId="{DF48FE01-9063-4057-9372-BFFFAFAACE3F}" destId="{9C06E340-0BCE-44C3-9C7B-C87A592E207C}" srcOrd="3" destOrd="0" parTransId="{F9FC7F39-2254-4CE4-9F4C-3AFC685D0FAE}" sibTransId="{433B23EE-8F44-4AFB-B4B5-21689B627E16}"/>
    <dgm:cxn modelId="{7886FD2F-F73E-457A-AE34-4FB1407047EE}" srcId="{DF48FE01-9063-4057-9372-BFFFAFAACE3F}" destId="{C145E2A7-2FE7-4AFD-8812-240966B65F27}" srcOrd="4" destOrd="0" parTransId="{A3BC3A11-CA0F-437E-A1A0-1411AFF90EAB}" sibTransId="{C16FDC7A-7DE5-4747-BB02-32C767B0D560}"/>
    <dgm:cxn modelId="{7E078093-ECB0-4240-AA7B-85DBD2DE6E8C}" type="presOf" srcId="{C145E2A7-2FE7-4AFD-8812-240966B65F27}" destId="{BF9F08C7-6C69-4837-973A-63D04651D56A}" srcOrd="0" destOrd="0" presId="urn:microsoft.com/office/officeart/2008/layout/LinedList"/>
    <dgm:cxn modelId="{3155E7A1-56DB-4FF2-AFE7-DDC30205419D}" type="presOf" srcId="{3D4B1B83-FF32-4718-8A11-0C80D3D081AD}" destId="{9EADDD98-E901-4B66-B1F1-BC9076E63DFA}" srcOrd="0" destOrd="0" presId="urn:microsoft.com/office/officeart/2008/layout/LinedList"/>
    <dgm:cxn modelId="{A84F64C2-95A7-4962-ACB5-E836FD878F0D}" type="presOf" srcId="{9C06E340-0BCE-44C3-9C7B-C87A592E207C}" destId="{C1C880EA-8F12-4797-82C5-85DE744D3366}" srcOrd="0" destOrd="0" presId="urn:microsoft.com/office/officeart/2008/layout/LinedList"/>
    <dgm:cxn modelId="{F3D471D5-57A9-4591-A48A-5A60C8A57966}" type="presOf" srcId="{1D69BDE6-D4A9-434E-AD8E-952F5271AAE2}" destId="{8712A78B-BC46-460C-92C9-B40DECC1BF17}" srcOrd="0" destOrd="0" presId="urn:microsoft.com/office/officeart/2008/layout/LinedList"/>
    <dgm:cxn modelId="{BA0A1BE9-B155-452A-8C58-81AD0E18FAA6}" srcId="{DF48FE01-9063-4057-9372-BFFFAFAACE3F}" destId="{3D4B1B83-FF32-4718-8A11-0C80D3D081AD}" srcOrd="0" destOrd="0" parTransId="{3C1BD8C3-C09D-4D5A-9BA9-00F397080427}" sibTransId="{8293B56D-3D5B-4F77-872D-508265D57C58}"/>
    <dgm:cxn modelId="{3EC6CEEC-EA13-49BA-94A5-1249E36DD7A3}" type="presOf" srcId="{DF48FE01-9063-4057-9372-BFFFAFAACE3F}" destId="{983D20A4-9161-4A67-B179-1747B13F0BFE}" srcOrd="0" destOrd="0" presId="urn:microsoft.com/office/officeart/2008/layout/LinedList"/>
    <dgm:cxn modelId="{BA8AFFF5-27C6-4D92-B7A6-02603C88BB96}" type="presOf" srcId="{A52FE0A0-3B9D-424E-AFDB-69E5795BAF62}" destId="{2A8E1120-A852-471E-ACEB-FD907E663823}" srcOrd="0" destOrd="0" presId="urn:microsoft.com/office/officeart/2008/layout/LinedList"/>
    <dgm:cxn modelId="{7DAA8289-E8A8-40AA-A9D7-E9A242263CA9}" type="presParOf" srcId="{983D20A4-9161-4A67-B179-1747B13F0BFE}" destId="{4DA66EF2-69F8-42DF-A3A8-D51EEDFF66DB}" srcOrd="0" destOrd="0" presId="urn:microsoft.com/office/officeart/2008/layout/LinedList"/>
    <dgm:cxn modelId="{C0BF3F5C-C412-476B-A0DC-900880627D21}" type="presParOf" srcId="{983D20A4-9161-4A67-B179-1747B13F0BFE}" destId="{30B9A193-4A9E-4177-AB2A-E05A922E8EA8}" srcOrd="1" destOrd="0" presId="urn:microsoft.com/office/officeart/2008/layout/LinedList"/>
    <dgm:cxn modelId="{D749C9B3-0C0A-48F9-8B27-B09E97C12A5B}" type="presParOf" srcId="{30B9A193-4A9E-4177-AB2A-E05A922E8EA8}" destId="{9EADDD98-E901-4B66-B1F1-BC9076E63DFA}" srcOrd="0" destOrd="0" presId="urn:microsoft.com/office/officeart/2008/layout/LinedList"/>
    <dgm:cxn modelId="{A367C4C8-BE15-4F57-AA90-9B01757BA7C8}" type="presParOf" srcId="{30B9A193-4A9E-4177-AB2A-E05A922E8EA8}" destId="{6D0DF29C-D4D4-4411-B4FD-D3D08EF86409}" srcOrd="1" destOrd="0" presId="urn:microsoft.com/office/officeart/2008/layout/LinedList"/>
    <dgm:cxn modelId="{EF941E4E-EFB9-40D5-8A1B-ADB5A4AF0C07}" type="presParOf" srcId="{983D20A4-9161-4A67-B179-1747B13F0BFE}" destId="{004EDCEE-81ED-40E0-BE5C-35565E7E998D}" srcOrd="2" destOrd="0" presId="urn:microsoft.com/office/officeart/2008/layout/LinedList"/>
    <dgm:cxn modelId="{24AB296D-6A41-45A0-AB40-77BBFC074E11}" type="presParOf" srcId="{983D20A4-9161-4A67-B179-1747B13F0BFE}" destId="{8D4897C1-17CD-4746-A6AB-BBDD5E113FCE}" srcOrd="3" destOrd="0" presId="urn:microsoft.com/office/officeart/2008/layout/LinedList"/>
    <dgm:cxn modelId="{9B742B92-FC00-4D80-837A-70CF22449E17}" type="presParOf" srcId="{8D4897C1-17CD-4746-A6AB-BBDD5E113FCE}" destId="{2A8E1120-A852-471E-ACEB-FD907E663823}" srcOrd="0" destOrd="0" presId="urn:microsoft.com/office/officeart/2008/layout/LinedList"/>
    <dgm:cxn modelId="{AA49BB4C-0BE5-4448-A349-375B8F49C691}" type="presParOf" srcId="{8D4897C1-17CD-4746-A6AB-BBDD5E113FCE}" destId="{31862615-4B00-416B-AC58-1C69E43539AA}" srcOrd="1" destOrd="0" presId="urn:microsoft.com/office/officeart/2008/layout/LinedList"/>
    <dgm:cxn modelId="{C4100453-330F-4046-B646-EC422BE0822C}" type="presParOf" srcId="{983D20A4-9161-4A67-B179-1747B13F0BFE}" destId="{D05D7642-88B8-4626-B446-31D87235D07E}" srcOrd="4" destOrd="0" presId="urn:microsoft.com/office/officeart/2008/layout/LinedList"/>
    <dgm:cxn modelId="{642CFF24-AFB0-419F-85DF-E88765D429E9}" type="presParOf" srcId="{983D20A4-9161-4A67-B179-1747B13F0BFE}" destId="{FE798295-5C3E-44D3-99D7-DADA1F445A81}" srcOrd="5" destOrd="0" presId="urn:microsoft.com/office/officeart/2008/layout/LinedList"/>
    <dgm:cxn modelId="{939BE145-2DA3-47E0-9D22-CB704D443380}" type="presParOf" srcId="{FE798295-5C3E-44D3-99D7-DADA1F445A81}" destId="{8712A78B-BC46-460C-92C9-B40DECC1BF17}" srcOrd="0" destOrd="0" presId="urn:microsoft.com/office/officeart/2008/layout/LinedList"/>
    <dgm:cxn modelId="{F35C3B6C-FA37-4280-A76C-F0E01C6CED78}" type="presParOf" srcId="{FE798295-5C3E-44D3-99D7-DADA1F445A81}" destId="{0D62B406-B8BE-4B7F-8B71-25373D765F29}" srcOrd="1" destOrd="0" presId="urn:microsoft.com/office/officeart/2008/layout/LinedList"/>
    <dgm:cxn modelId="{B1C990EC-BE9E-4590-9D4B-1BC10A7075BB}" type="presParOf" srcId="{983D20A4-9161-4A67-B179-1747B13F0BFE}" destId="{E80B3237-838E-4B46-8E32-B5657027C884}" srcOrd="6" destOrd="0" presId="urn:microsoft.com/office/officeart/2008/layout/LinedList"/>
    <dgm:cxn modelId="{51E84A71-92A1-42B2-AB3B-C0FDDB2681EC}" type="presParOf" srcId="{983D20A4-9161-4A67-B179-1747B13F0BFE}" destId="{A281AAB0-A22B-40BA-9DC5-1A6538B7876E}" srcOrd="7" destOrd="0" presId="urn:microsoft.com/office/officeart/2008/layout/LinedList"/>
    <dgm:cxn modelId="{B7C75387-8D6A-415C-AF74-7C1CDFCC9C53}" type="presParOf" srcId="{A281AAB0-A22B-40BA-9DC5-1A6538B7876E}" destId="{C1C880EA-8F12-4797-82C5-85DE744D3366}" srcOrd="0" destOrd="0" presId="urn:microsoft.com/office/officeart/2008/layout/LinedList"/>
    <dgm:cxn modelId="{4FC0991C-1B5F-4B6E-A7C7-837B45C77D7A}" type="presParOf" srcId="{A281AAB0-A22B-40BA-9DC5-1A6538B7876E}" destId="{9198F9FE-0E4F-4886-BBC3-F75A895A3832}" srcOrd="1" destOrd="0" presId="urn:microsoft.com/office/officeart/2008/layout/LinedList"/>
    <dgm:cxn modelId="{22706061-C230-467C-B7D4-146939E844CA}" type="presParOf" srcId="{983D20A4-9161-4A67-B179-1747B13F0BFE}" destId="{5D2FBBFC-325A-4C24-9ACE-55655DBCCF66}" srcOrd="8" destOrd="0" presId="urn:microsoft.com/office/officeart/2008/layout/LinedList"/>
    <dgm:cxn modelId="{F53F4B4D-F3F6-4E5A-ADB6-5D975967753B}" type="presParOf" srcId="{983D20A4-9161-4A67-B179-1747B13F0BFE}" destId="{8A989E62-6FC6-48E5-8424-3111BA61CF5A}" srcOrd="9" destOrd="0" presId="urn:microsoft.com/office/officeart/2008/layout/LinedList"/>
    <dgm:cxn modelId="{D083FE06-CEAA-426C-BA03-20E6590B46E5}" type="presParOf" srcId="{8A989E62-6FC6-48E5-8424-3111BA61CF5A}" destId="{BF9F08C7-6C69-4837-973A-63D04651D56A}" srcOrd="0" destOrd="0" presId="urn:microsoft.com/office/officeart/2008/layout/LinedList"/>
    <dgm:cxn modelId="{71B62C67-68A5-4CBC-9CB8-EA3166AF8C09}" type="presParOf" srcId="{8A989E62-6FC6-48E5-8424-3111BA61CF5A}" destId="{1CBC6A13-35DD-485B-802D-6AD0F34E440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66EF2-69F8-42DF-A3A8-D51EEDFF66DB}">
      <dsp:nvSpPr>
        <dsp:cNvPr id="0" name=""/>
        <dsp:cNvSpPr/>
      </dsp:nvSpPr>
      <dsp:spPr>
        <a:xfrm>
          <a:off x="0" y="419"/>
          <a:ext cx="708406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EADDD98-E901-4B66-B1F1-BC9076E63DFA}">
      <dsp:nvSpPr>
        <dsp:cNvPr id="0" name=""/>
        <dsp:cNvSpPr/>
      </dsp:nvSpPr>
      <dsp:spPr>
        <a:xfrm>
          <a:off x="0" y="419"/>
          <a:ext cx="7084060" cy="687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Data collection</a:t>
          </a:r>
        </a:p>
      </dsp:txBody>
      <dsp:txXfrm>
        <a:off x="0" y="419"/>
        <a:ext cx="7084060" cy="687600"/>
      </dsp:txXfrm>
    </dsp:sp>
    <dsp:sp modelId="{004EDCEE-81ED-40E0-BE5C-35565E7E998D}">
      <dsp:nvSpPr>
        <dsp:cNvPr id="0" name=""/>
        <dsp:cNvSpPr/>
      </dsp:nvSpPr>
      <dsp:spPr>
        <a:xfrm>
          <a:off x="0" y="688020"/>
          <a:ext cx="708406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A8E1120-A852-471E-ACEB-FD907E663823}">
      <dsp:nvSpPr>
        <dsp:cNvPr id="0" name=""/>
        <dsp:cNvSpPr/>
      </dsp:nvSpPr>
      <dsp:spPr>
        <a:xfrm>
          <a:off x="0" y="688020"/>
          <a:ext cx="7084060" cy="687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Data inspection</a:t>
          </a:r>
        </a:p>
      </dsp:txBody>
      <dsp:txXfrm>
        <a:off x="0" y="688020"/>
        <a:ext cx="7084060" cy="687600"/>
      </dsp:txXfrm>
    </dsp:sp>
    <dsp:sp modelId="{D05D7642-88B8-4626-B446-31D87235D07E}">
      <dsp:nvSpPr>
        <dsp:cNvPr id="0" name=""/>
        <dsp:cNvSpPr/>
      </dsp:nvSpPr>
      <dsp:spPr>
        <a:xfrm>
          <a:off x="0" y="1375620"/>
          <a:ext cx="708406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712A78B-BC46-460C-92C9-B40DECC1BF17}">
      <dsp:nvSpPr>
        <dsp:cNvPr id="0" name=""/>
        <dsp:cNvSpPr/>
      </dsp:nvSpPr>
      <dsp:spPr>
        <a:xfrm>
          <a:off x="0" y="1375620"/>
          <a:ext cx="7084060" cy="687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Summary statistics</a:t>
          </a:r>
        </a:p>
      </dsp:txBody>
      <dsp:txXfrm>
        <a:off x="0" y="1375620"/>
        <a:ext cx="7084060" cy="687600"/>
      </dsp:txXfrm>
    </dsp:sp>
    <dsp:sp modelId="{E80B3237-838E-4B46-8E32-B5657027C884}">
      <dsp:nvSpPr>
        <dsp:cNvPr id="0" name=""/>
        <dsp:cNvSpPr/>
      </dsp:nvSpPr>
      <dsp:spPr>
        <a:xfrm>
          <a:off x="0" y="2063220"/>
          <a:ext cx="708406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1C880EA-8F12-4797-82C5-85DE744D3366}">
      <dsp:nvSpPr>
        <dsp:cNvPr id="0" name=""/>
        <dsp:cNvSpPr/>
      </dsp:nvSpPr>
      <dsp:spPr>
        <a:xfrm>
          <a:off x="0" y="2063220"/>
          <a:ext cx="7084060" cy="687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Data visualisation </a:t>
          </a:r>
        </a:p>
      </dsp:txBody>
      <dsp:txXfrm>
        <a:off x="0" y="2063220"/>
        <a:ext cx="7084060" cy="687600"/>
      </dsp:txXfrm>
    </dsp:sp>
    <dsp:sp modelId="{5D2FBBFC-325A-4C24-9ACE-55655DBCCF66}">
      <dsp:nvSpPr>
        <dsp:cNvPr id="0" name=""/>
        <dsp:cNvSpPr/>
      </dsp:nvSpPr>
      <dsp:spPr>
        <a:xfrm>
          <a:off x="0" y="2750820"/>
          <a:ext cx="708406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F9F08C7-6C69-4837-973A-63D04651D56A}">
      <dsp:nvSpPr>
        <dsp:cNvPr id="0" name=""/>
        <dsp:cNvSpPr/>
      </dsp:nvSpPr>
      <dsp:spPr>
        <a:xfrm>
          <a:off x="0" y="2750820"/>
          <a:ext cx="7084060" cy="687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Handling missing values and outliers</a:t>
          </a:r>
        </a:p>
      </dsp:txBody>
      <dsp:txXfrm>
        <a:off x="0" y="2750820"/>
        <a:ext cx="7084060" cy="687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C026C9-4C52-4B60-A858-A50E4BE56D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60113-35DB-4BB4-9269-631D6FEB5E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0D272-305C-421E-A9EF-95D63D599B42}" type="datetimeFigureOut">
              <a:rPr lang="en-US" smtClean="0"/>
              <a:t>7/19/2023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0E5BB-A291-4B94-8433-B9D3F16854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7D678-038E-42A6-961E-EAB034DB4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E7DFA-63CC-4ED7-B30E-ACF88B4B89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91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16E63-7886-43BC-8DD4-4F14C3DD7360}" type="datetimeFigureOut">
              <a:rPr lang="en-US" smtClean="0"/>
              <a:t>7/19/2023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C5307-140F-447F-BCBA-BB92E3A290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5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094F-44ED-46E6-A51E-52761DD3C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6464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 algn="l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094F-44ED-46E6-A51E-52761DD3C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4907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094F-44ED-46E6-A51E-52761DD3C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5981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094F-44ED-46E6-A51E-52761DD3C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3996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094F-44ED-46E6-A51E-52761DD3C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0732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094F-44ED-46E6-A51E-52761DD3C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7690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094F-44ED-46E6-A51E-52761DD3C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3694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FD2957-8595-499F-896A-E9A0888D0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44A184-010C-483F-8B5A-3D1E7E6EF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82A2E2-E6DD-4321-B03A-F6C071C1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anchor="t">
            <a:normAutofit/>
          </a:bodyPr>
          <a:lstStyle>
            <a:lvl1pPr>
              <a:defRPr sz="8500" spc="-2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21B6D9B-E3FB-48D2-A477-5B73E221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38823550-6B12-4BFD-9C91-668B623E35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9680" y="190500"/>
            <a:ext cx="10036292" cy="773776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7F0BA818-CA3B-46FD-9A79-7BDC1D9CA7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43" y="1764139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4EAD007E-B9BB-4C9F-BDC8-127A77F0F9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9243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0">
            <a:extLst>
              <a:ext uri="{FF2B5EF4-FFF2-40B4-BE49-F238E27FC236}">
                <a16:creationId xmlns:a16="http://schemas.microsoft.com/office/drawing/2014/main" id="{9ECBA1DE-781A-4AA7-86CA-0EBE52A9B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7467" y="1764031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53A9CA10-3BBC-41E7-A34E-C6CCFEC820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7467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6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97352E-C52D-43BE-BCE2-2D71FE035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051A8D-592F-40C1-A65D-E1F17B07C9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9600" y="183988"/>
            <a:ext cx="9406372" cy="803380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CF4C4703-C9D4-483C-8E41-17BB7193D0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300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7393281D-B77A-4BB8-A3E2-49E0F1259D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1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6B205DED-723B-48E3-AE9F-556696225C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2317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7D63D24-8466-44F3-898F-5CBC42C768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2317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F600D1D1-B6A8-4A4E-BC6A-897FE089C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25393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205F643-67E9-4E41-A65F-163C816090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253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0EF04CC-F1B1-495C-BA2F-F28A5D97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7B66A6-EBC5-4A75-B938-7148B7A1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3DD707-C769-4868-9B2F-1BF7ABBC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80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4716EF3-1422-48C0-BC49-14FAC3550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anchor="b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67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3698AF-A86A-4D69-8272-76C9C191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2DC86-4009-449C-8F4E-779A8C76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71630E1-6506-4E93-BB6A-0604E0D049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286000"/>
            <a:ext cx="5067300" cy="4572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1BAB65B-02AF-4992-85D0-8E98AB1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E115BC-4A4C-4385-82D5-106D1FA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CD3EB2B-80EF-4DC6-B2B6-F4B56844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C3E33A-8A0A-4767-A4D9-CD895637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D940D-6D44-4DF9-9322-B4B11F7EDCD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9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6EB31F-C5DF-49FF-8DEA-86AC0C1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7086599" cy="453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>
            <a:normAutofit/>
          </a:bodyPr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sz="6000"/>
              <a:t>Click to edit Master title style</a:t>
            </a:r>
            <a:endParaRPr lang="en-US" sz="6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F9C7900-0694-4FDF-B29C-24016C0B9C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533900"/>
            <a:ext cx="7086598" cy="2324100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2F1BABA-5C8C-4693-BD5A-974A1711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86600" y="0"/>
            <a:ext cx="5105400" cy="45339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83DCD7D2-7B94-48E9-9DCA-E72E1BCE43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6598" y="4533900"/>
            <a:ext cx="5105402" cy="23241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4253B29-520A-4014-A821-4F52F57C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6B60DEE-1456-46C0-A3E5-4CAF3E12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722F022-211C-4882-844C-086FEA6806AA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84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F4DD58-525D-4728-A769-9F38711D5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F862FE-7A72-432B-9888-FB389D35B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8" y="875030"/>
            <a:ext cx="2384425" cy="506857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256B58A-EC2F-48AB-BF2D-AB678AF0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3DA1-34CB-434E-99AF-EA31D28A194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02000" y="876300"/>
            <a:ext cx="8607425" cy="4749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B48D9BB-04DF-4542-8DF6-C4C78753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22742E1-6009-4FFB-A391-37B987F5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21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83FEABB-56CC-491D-830B-02C0466D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F3EF5A-453C-4D68-BA86-2FB1DE61C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7" y="996950"/>
            <a:ext cx="2384425" cy="494665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21BA0-41E1-404D-9063-DF281D18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A4-8F84-4893-8A45-28DB0AE206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2650" y="996950"/>
            <a:ext cx="8367713" cy="45450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99D2EA6-8453-4240-88D1-460E269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2DD4984-9B40-488F-B903-2E041955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75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0"/>
            <a:ext cx="12192000" cy="6858000"/>
          </a:xfr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41A6711-44B3-4723-90E5-802B2DBD8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96566"/>
          </a:xfrm>
          <a:gradFill>
            <a:gsLst>
              <a:gs pos="77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tIns="640080" rIns="731520" anchor="t">
            <a:normAutofit/>
          </a:bodyPr>
          <a:lstStyle>
            <a:lvl1pPr marL="0" indent="0" algn="r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subtitle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B79A2161-66FE-4C11-AD83-5824307C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1399727-F37D-4748-90E8-B5B6F531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9DE4FD1-0950-4A6A-8167-F0E9C622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D6D940D-6D44-4DF9-9322-B4B11F7EDCD0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704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5A662A-E279-494E-8389-ADC6E870E3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31863" y="1695450"/>
            <a:ext cx="10328275" cy="43148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9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922A0-5527-4314-A2EA-E5CF34EF9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6EC4CB6-956E-48EB-86AC-B40D89D74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0759" y="194783"/>
            <a:ext cx="10022841" cy="760892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FA4250-BD33-40AE-934A-A473029C5CA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6112" y="1560513"/>
            <a:ext cx="10899776" cy="43418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71E7CA1-3FAA-4961-8BAC-93AB2EF6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0CC547-8B7E-4C4B-9B2A-04BD498A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4245B-9DC4-457D-AB68-8E3BBB85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90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z="105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39055A8-6754-4F27-8010-BF142982D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CAA9933-4D8C-4741-9B88-8B6BFC34B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2FB203-CB3A-4E5E-86C7-7DFAD8310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AB4C3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8D150CF-F888-48EA-89E8-311ED5E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500" b="1" kern="1200" spc="-4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MIS710 </a:t>
            </a:r>
            <a:br>
              <a:rPr lang="en-US" sz="5500" b="1" kern="1200" spc="-4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5500" b="1" kern="1200" spc="-4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Machine Learning in Business</a:t>
            </a:r>
            <a:br>
              <a:rPr lang="en-US" sz="5500" b="1" kern="1200" spc="-4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5500" b="1" kern="1200" spc="-4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5500" b="1" kern="1200" spc="-4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EDA</a:t>
            </a:r>
          </a:p>
        </p:txBody>
      </p:sp>
      <p:pic>
        <p:nvPicPr>
          <p:cNvPr id="5" name="Picture Placeholder 4" descr="A picture containing mountain, sky, outdoor, nature, sunrise ">
            <a:extLst>
              <a:ext uri="{FF2B5EF4-FFF2-40B4-BE49-F238E27FC236}">
                <a16:creationId xmlns:a16="http://schemas.microsoft.com/office/drawing/2014/main" id="{A33E67C0-6C95-48DB-97CC-8CE8D36C05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204"/>
          <a:stretch/>
        </p:blipFill>
        <p:spPr>
          <a:xfrm>
            <a:off x="7148952" y="0"/>
            <a:ext cx="5040000" cy="836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18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E444F002-C8AA-44FD-B24A-768D0CBA2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E0A6460-D209-41A0-A5A9-3D7CE646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8DED76B9-5273-4139-ACC9-B6E36ADE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467958"/>
            <a:ext cx="6821503" cy="142000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spc="-40" dirty="0">
                <a:solidFill>
                  <a:srgbClr val="FFFFFF"/>
                </a:solidFill>
              </a:rPr>
              <a:t>Exploratory Data Analysis (EDA)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3BC937-953A-42B6-C0AD-4274CA2AA00E}"/>
              </a:ext>
            </a:extLst>
          </p:cNvPr>
          <p:cNvSpPr txBox="1"/>
          <p:nvPr/>
        </p:nvSpPr>
        <p:spPr>
          <a:xfrm>
            <a:off x="647700" y="2802367"/>
            <a:ext cx="10655301" cy="336714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lIns="91440" tIns="45720" rIns="91440" bIns="45720" numCol="1" spcCol="1270" rtlCol="0" anchorCtr="0">
            <a:normAutofit/>
          </a:bodyPr>
          <a:lstStyle/>
          <a:p>
            <a:pPr marL="0" lvl="0" indent="-228600">
              <a:lnSpc>
                <a:spcPct val="11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2800" spc="-20" dirty="0">
                <a:solidFill>
                  <a:schemeClr val="tx1"/>
                </a:solidFill>
              </a:rPr>
              <a:t>Data understanding</a:t>
            </a:r>
          </a:p>
          <a:p>
            <a:pPr marL="0" lvl="0" indent="-228600">
              <a:lnSpc>
                <a:spcPct val="11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2800" spc="-20" dirty="0">
                <a:solidFill>
                  <a:schemeClr val="tx1"/>
                </a:solidFill>
              </a:rPr>
              <a:t>Data cleaning</a:t>
            </a:r>
          </a:p>
          <a:p>
            <a:pPr marL="0" lvl="0" indent="-228600">
              <a:lnSpc>
                <a:spcPct val="11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2800" spc="-20" dirty="0">
                <a:solidFill>
                  <a:schemeClr val="tx1"/>
                </a:solidFill>
              </a:rPr>
              <a:t>Feature engineering</a:t>
            </a:r>
          </a:p>
          <a:p>
            <a:pPr marL="0" lvl="0" indent="-228600">
              <a:lnSpc>
                <a:spcPct val="11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2800" spc="-20" dirty="0">
                <a:solidFill>
                  <a:schemeClr val="tx1"/>
                </a:solidFill>
              </a:rPr>
              <a:t>Anomaly detection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A39E9F-6C21-C83C-6C43-88E9B4A3E168}"/>
              </a:ext>
            </a:extLst>
          </p:cNvPr>
          <p:cNvSpPr/>
          <p:nvPr/>
        </p:nvSpPr>
        <p:spPr>
          <a:xfrm>
            <a:off x="3938109" y="2921395"/>
            <a:ext cx="4315781" cy="1015209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0" name="Picture 9" descr="Digital financial graph">
            <a:extLst>
              <a:ext uri="{FF2B5EF4-FFF2-40B4-BE49-F238E27FC236}">
                <a16:creationId xmlns:a16="http://schemas.microsoft.com/office/drawing/2014/main" id="{338F4606-41BD-3B4B-348E-27FFAEE00C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85" r="17200" b="1"/>
          <a:stretch/>
        </p:blipFill>
        <p:spPr>
          <a:xfrm>
            <a:off x="7152000" y="0"/>
            <a:ext cx="504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17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77">
            <a:extLst>
              <a:ext uri="{FF2B5EF4-FFF2-40B4-BE49-F238E27FC236}">
                <a16:creationId xmlns:a16="http://schemas.microsoft.com/office/drawing/2014/main" id="{70540796-FFF9-4CEE-8B72-E22597609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79">
            <a:extLst>
              <a:ext uri="{FF2B5EF4-FFF2-40B4-BE49-F238E27FC236}">
                <a16:creationId xmlns:a16="http://schemas.microsoft.com/office/drawing/2014/main" id="{DAC8B5E5-85FD-4C1F-9D06-893194542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8DED76B9-5273-4139-ACC9-B6E36ADE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492760"/>
            <a:ext cx="10375900" cy="15036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spc="-40" dirty="0">
                <a:solidFill>
                  <a:srgbClr val="FFFFFF"/>
                </a:solidFill>
              </a:rPr>
              <a:t>Steps</a:t>
            </a:r>
            <a:endParaRPr lang="en-US" spc="-40" dirty="0">
              <a:solidFill>
                <a:srgbClr val="FFFFFF"/>
              </a:solidFill>
            </a:endParaRPr>
          </a:p>
        </p:txBody>
      </p:sp>
      <p:graphicFrame>
        <p:nvGraphicFramePr>
          <p:cNvPr id="68" name="TextBox 1">
            <a:extLst>
              <a:ext uri="{FF2B5EF4-FFF2-40B4-BE49-F238E27FC236}">
                <a16:creationId xmlns:a16="http://schemas.microsoft.com/office/drawing/2014/main" id="{867F2925-14AE-C4D4-85A2-54344EE98F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6806464"/>
              </p:ext>
            </p:extLst>
          </p:nvPr>
        </p:nvGraphicFramePr>
        <p:xfrm>
          <a:off x="647700" y="2738121"/>
          <a:ext cx="7084060" cy="3438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1" name="Picture 30">
            <a:extLst>
              <a:ext uri="{FF2B5EF4-FFF2-40B4-BE49-F238E27FC236}">
                <a16:creationId xmlns:a16="http://schemas.microsoft.com/office/drawing/2014/main" id="{3539EBCE-4B5F-411B-B97A-9D70F21E6F1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1953" r="24376" b="-2"/>
          <a:stretch/>
        </p:blipFill>
        <p:spPr>
          <a:xfrm>
            <a:off x="7152000" y="0"/>
            <a:ext cx="504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347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70540796-FFF9-4CEE-8B72-E22597609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AC8B5E5-85FD-4C1F-9D06-893194542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8DED76B9-5273-4139-ACC9-B6E36ADE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492760"/>
            <a:ext cx="10375900" cy="15036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spc="-40" dirty="0">
                <a:solidFill>
                  <a:srgbClr val="FFFFFF"/>
                </a:solidFill>
              </a:rPr>
              <a:t>Data collection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9304E2-9E6E-EB36-1C0A-8E692F3A1219}"/>
              </a:ext>
            </a:extLst>
          </p:cNvPr>
          <p:cNvSpPr txBox="1"/>
          <p:nvPr/>
        </p:nvSpPr>
        <p:spPr>
          <a:xfrm>
            <a:off x="647700" y="2738121"/>
            <a:ext cx="7084060" cy="3438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spc="-20" dirty="0"/>
              <a:t>Data sources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spc="-20" dirty="0"/>
              <a:t>Loading data using pandas</a:t>
            </a:r>
          </a:p>
          <a:p>
            <a:pPr lvl="1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2800" b="1" i="0" dirty="0" err="1">
                <a:solidFill>
                  <a:srgbClr val="111827"/>
                </a:solidFill>
                <a:effectLst/>
              </a:rPr>
              <a:t>pd.read_csv</a:t>
            </a:r>
            <a:r>
              <a:rPr lang="en-AU" sz="2800" b="1" i="0" dirty="0">
                <a:solidFill>
                  <a:srgbClr val="111827"/>
                </a:solidFill>
                <a:effectLst/>
              </a:rPr>
              <a:t>()</a:t>
            </a:r>
            <a:endParaRPr lang="en-US" sz="2800" spc="-20" dirty="0"/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spc="-20" dirty="0"/>
              <a:t>Data integrity and quality checks</a:t>
            </a:r>
          </a:p>
        </p:txBody>
      </p:sp>
      <p:pic>
        <p:nvPicPr>
          <p:cNvPr id="77" name="Picture 67" descr="A panda eating on the earth">
            <a:extLst>
              <a:ext uri="{FF2B5EF4-FFF2-40B4-BE49-F238E27FC236}">
                <a16:creationId xmlns:a16="http://schemas.microsoft.com/office/drawing/2014/main" id="{6AE58E58-A172-00BC-389A-C16E2D727A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250" r="29057" b="-1"/>
          <a:stretch/>
        </p:blipFill>
        <p:spPr>
          <a:xfrm>
            <a:off x="7152000" y="0"/>
            <a:ext cx="504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068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70540796-FFF9-4CEE-8B72-E22597609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AC8B5E5-85FD-4C1F-9D06-893194542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8DED76B9-5273-4139-ACC9-B6E36ADE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9" y="492760"/>
            <a:ext cx="10681235" cy="15036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z="4400" dirty="0"/>
              <a:t>Data inspection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9304E2-9E6E-EB36-1C0A-8E692F3A1219}"/>
              </a:ext>
            </a:extLst>
          </p:cNvPr>
          <p:cNvSpPr txBox="1"/>
          <p:nvPr/>
        </p:nvSpPr>
        <p:spPr>
          <a:xfrm>
            <a:off x="647700" y="2738121"/>
            <a:ext cx="6504300" cy="34388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2800" spc="-20" dirty="0"/>
              <a:t>Data quality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2800" spc="-20" dirty="0"/>
              <a:t>Structure </a:t>
            </a:r>
            <a:endParaRPr lang="en-US" sz="2800" spc="-20" dirty="0">
              <a:solidFill>
                <a:srgbClr val="374151"/>
              </a:solidFill>
            </a:endParaRPr>
          </a:p>
          <a:p>
            <a:pPr lvl="1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0" i="0" spc="-20" dirty="0">
                <a:solidFill>
                  <a:srgbClr val="374151"/>
                </a:solidFill>
                <a:effectLst/>
              </a:rPr>
              <a:t>N</a:t>
            </a:r>
            <a:r>
              <a:rPr lang="en-US" sz="2800" b="0" i="0" dirty="0">
                <a:solidFill>
                  <a:srgbClr val="374151"/>
                </a:solidFill>
                <a:effectLst/>
              </a:rPr>
              <a:t>umber of rows and columns)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74151"/>
                </a:solidFill>
              </a:rPr>
              <a:t>D</a:t>
            </a:r>
            <a:r>
              <a:rPr lang="en-US" sz="2800" b="0" i="0" dirty="0">
                <a:solidFill>
                  <a:srgbClr val="374151"/>
                </a:solidFill>
                <a:effectLst/>
              </a:rPr>
              <a:t>ata type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74151"/>
                </a:solidFill>
                <a:effectLst/>
              </a:rPr>
              <a:t>Missing values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74151"/>
                </a:solidFill>
              </a:rPr>
              <a:t>Useful functions:</a:t>
            </a:r>
            <a:endParaRPr lang="en-US" sz="2800" b="0" i="0" dirty="0">
              <a:solidFill>
                <a:srgbClr val="374151"/>
              </a:solidFill>
              <a:effectLst/>
            </a:endParaRPr>
          </a:p>
          <a:p>
            <a:pPr lvl="1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0" i="0" dirty="0" err="1">
                <a:solidFill>
                  <a:srgbClr val="374151"/>
                </a:solidFill>
                <a:effectLst/>
              </a:rPr>
              <a:t>pd.head</a:t>
            </a:r>
            <a:r>
              <a:rPr lang="en-US" sz="2800" b="0" i="0" dirty="0">
                <a:solidFill>
                  <a:srgbClr val="374151"/>
                </a:solidFill>
                <a:effectLst/>
              </a:rPr>
              <a:t>(), pd.info(), </a:t>
            </a:r>
            <a:r>
              <a:rPr lang="en-US" sz="2800" b="0" i="0" dirty="0" err="1">
                <a:solidFill>
                  <a:srgbClr val="374151"/>
                </a:solidFill>
                <a:effectLst/>
              </a:rPr>
              <a:t>pd.isnull</a:t>
            </a:r>
            <a:r>
              <a:rPr lang="en-US" sz="2800" b="0" i="0" dirty="0">
                <a:solidFill>
                  <a:srgbClr val="374151"/>
                </a:solidFill>
                <a:effectLst/>
              </a:rPr>
              <a:t>()</a:t>
            </a:r>
            <a:endParaRPr lang="en-US" sz="2800" spc="-2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631B3F-FD4A-B0C4-061B-BDD8791F87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823" r="5181"/>
          <a:stretch/>
        </p:blipFill>
        <p:spPr>
          <a:xfrm>
            <a:off x="7152000" y="0"/>
            <a:ext cx="504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42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70540796-FFF9-4CEE-8B72-E22597609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AC8B5E5-85FD-4C1F-9D06-893194542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8DED76B9-5273-4139-ACC9-B6E36ADE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492760"/>
            <a:ext cx="5233336" cy="15036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z="4400" spc="-40" dirty="0">
                <a:solidFill>
                  <a:srgbClr val="FFFFFF"/>
                </a:solidFill>
              </a:rPr>
              <a:t>Summary statistics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9304E2-9E6E-EB36-1C0A-8E692F3A1219}"/>
              </a:ext>
            </a:extLst>
          </p:cNvPr>
          <p:cNvSpPr txBox="1"/>
          <p:nvPr/>
        </p:nvSpPr>
        <p:spPr>
          <a:xfrm>
            <a:off x="647700" y="2738121"/>
            <a:ext cx="6436494" cy="34388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spc="-20" dirty="0"/>
              <a:t>Central tendency</a:t>
            </a:r>
          </a:p>
          <a:p>
            <a:pPr marL="742950" lvl="1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spc="-20" dirty="0"/>
              <a:t>Mean, median 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spc="-20" dirty="0"/>
              <a:t>Spread</a:t>
            </a:r>
          </a:p>
          <a:p>
            <a:pPr marL="742950" lvl="1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spc="-20" dirty="0" err="1"/>
              <a:t>Stadard</a:t>
            </a:r>
            <a:r>
              <a:rPr lang="en-US" sz="2800" spc="-20" dirty="0"/>
              <a:t> deviation, range, interquartile range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spc="-20" dirty="0"/>
              <a:t>Distribution</a:t>
            </a:r>
          </a:p>
          <a:p>
            <a:pPr marL="742950" lvl="1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spc="-20" dirty="0"/>
              <a:t>Percentiles, skewness, kurtosis</a:t>
            </a:r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3A119AD9-A94B-2056-4863-A8B429511C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43" r="24951" b="-1"/>
          <a:stretch/>
        </p:blipFill>
        <p:spPr>
          <a:xfrm>
            <a:off x="7152000" y="0"/>
            <a:ext cx="504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537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E444F002-C8AA-44FD-B24A-768D0CBA2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E0A6460-D209-41A0-A5A9-3D7CE646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8DED76B9-5273-4139-ACC9-B6E36ADE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467958"/>
            <a:ext cx="6821503" cy="14200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spc="-40" dirty="0">
                <a:solidFill>
                  <a:srgbClr val="FFFFFF"/>
                </a:solidFill>
              </a:rPr>
              <a:t>Data </a:t>
            </a:r>
            <a:r>
              <a:rPr lang="en-US" sz="4400" spc="-40" dirty="0" err="1">
                <a:solidFill>
                  <a:srgbClr val="FFFFFF"/>
                </a:solidFill>
              </a:rPr>
              <a:t>visualisation</a:t>
            </a:r>
            <a:endParaRPr lang="en-US" sz="4400" spc="-40" dirty="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3BC937-953A-42B6-C0AD-4274CA2AA00E}"/>
              </a:ext>
            </a:extLst>
          </p:cNvPr>
          <p:cNvSpPr txBox="1"/>
          <p:nvPr/>
        </p:nvSpPr>
        <p:spPr>
          <a:xfrm>
            <a:off x="647700" y="2802367"/>
            <a:ext cx="10655301" cy="336714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lIns="91440" tIns="45720" rIns="91440" bIns="45720" numCol="1" spcCol="1270" rtlCol="0" anchorCtr="0">
            <a:normAutofit/>
          </a:bodyPr>
          <a:lstStyle/>
          <a:p>
            <a:pPr marL="0" marR="0" lvl="0" indent="-22860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Importance of data </a:t>
            </a:r>
            <a:r>
              <a:rPr kumimoji="0" lang="en-US" sz="2800" b="0" i="0" u="none" strike="noStrike" kern="1200" cap="none" spc="-2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visualisation</a:t>
            </a:r>
            <a:endParaRPr kumimoji="0" lang="en-US" sz="2800" b="0" i="0" u="none" strike="noStrike" kern="1200" cap="none" spc="-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-2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Visualisation</a:t>
            </a:r>
            <a:r>
              <a:rPr kumimoji="0" lang="en-US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 techniques</a:t>
            </a:r>
          </a:p>
          <a:p>
            <a:pPr marL="0" marR="0" lvl="0" indent="-22860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Misleading </a:t>
            </a:r>
            <a:r>
              <a:rPr kumimoji="0" lang="en-US" sz="2800" b="0" i="0" u="none" strike="noStrike" kern="1200" cap="none" spc="-2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visualisations</a:t>
            </a:r>
            <a:endParaRPr kumimoji="0" lang="en-US" sz="2800" b="0" i="0" u="none" strike="noStrike" kern="1200" cap="none" spc="-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A39E9F-6C21-C83C-6C43-88E9B4A3E168}"/>
              </a:ext>
            </a:extLst>
          </p:cNvPr>
          <p:cNvSpPr/>
          <p:nvPr/>
        </p:nvSpPr>
        <p:spPr>
          <a:xfrm>
            <a:off x="3938109" y="2921395"/>
            <a:ext cx="4315781" cy="1015209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CEF401-4E7F-F70A-6863-1B043863CF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67" b="13571"/>
          <a:stretch/>
        </p:blipFill>
        <p:spPr bwMode="auto">
          <a:xfrm>
            <a:off x="7152001" y="2146153"/>
            <a:ext cx="5040000" cy="471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9D54BF-F113-616A-343F-311746FEB2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79" b="13968"/>
          <a:stretch/>
        </p:blipFill>
        <p:spPr bwMode="auto">
          <a:xfrm>
            <a:off x="7152000" y="0"/>
            <a:ext cx="5040000" cy="3331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66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6" name="Rectangle 145">
            <a:extLst>
              <a:ext uri="{FF2B5EF4-FFF2-40B4-BE49-F238E27FC236}">
                <a16:creationId xmlns:a16="http://schemas.microsoft.com/office/drawing/2014/main" id="{70540796-FFF9-4CEE-8B72-E22597609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AC8B5E5-85FD-4C1F-9D06-893194542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8DED76B9-5273-4139-ACC9-B6E36ADE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9" y="492760"/>
            <a:ext cx="11036567" cy="15036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spc="-40" dirty="0">
                <a:solidFill>
                  <a:srgbClr val="FFFFFF"/>
                </a:solidFill>
              </a:rPr>
              <a:t>Handling missing values and outliers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A2B9FB-C052-3BC8-1527-3C433C137F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04" b="11619"/>
          <a:stretch/>
        </p:blipFill>
        <p:spPr>
          <a:xfrm>
            <a:off x="6934674" y="2852579"/>
            <a:ext cx="5425440" cy="343884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8A39E9F-6C21-C83C-6C43-88E9B4A3E168}"/>
              </a:ext>
            </a:extLst>
          </p:cNvPr>
          <p:cNvSpPr/>
          <p:nvPr/>
        </p:nvSpPr>
        <p:spPr>
          <a:xfrm>
            <a:off x="3938109" y="2921395"/>
            <a:ext cx="4315781" cy="1015209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B671A4-0C23-DF12-F073-520A85B4F77A}"/>
              </a:ext>
            </a:extLst>
          </p:cNvPr>
          <p:cNvSpPr txBox="1"/>
          <p:nvPr/>
        </p:nvSpPr>
        <p:spPr>
          <a:xfrm>
            <a:off x="647699" y="2852579"/>
            <a:ext cx="6118861" cy="343884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lIns="91440" tIns="45720" rIns="91440" bIns="45720" numCol="1" spcCol="1270" rtlCol="0" anchorCtr="0">
            <a:noAutofit/>
          </a:bodyPr>
          <a:lstStyle/>
          <a:p>
            <a:pPr marL="0" marR="0" lvl="0" indent="-228600" fontAlgn="auto">
              <a:lnSpc>
                <a:spcPct val="11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cap="none" spc="-2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Handling missing values</a:t>
            </a:r>
          </a:p>
          <a:p>
            <a:pPr lvl="1" indent="-228600">
              <a:lnSpc>
                <a:spcPct val="11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spc="-20" dirty="0">
                <a:solidFill>
                  <a:schemeClr val="tx1"/>
                </a:solidFill>
              </a:rPr>
              <a:t>Imputation, deletion</a:t>
            </a:r>
          </a:p>
          <a:p>
            <a:pPr lvl="1" indent="-228600">
              <a:lnSpc>
                <a:spcPct val="11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spc="-20" dirty="0">
                <a:solidFill>
                  <a:schemeClr val="tx1"/>
                </a:solidFill>
              </a:rPr>
              <a:t>Advanced techniques</a:t>
            </a:r>
            <a:endParaRPr kumimoji="0" lang="en-US" sz="2400" b="0" i="0" u="none" strike="noStrike" cap="none" spc="-2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-228600" fontAlgn="auto">
              <a:lnSpc>
                <a:spcPct val="11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spc="-20" dirty="0">
                <a:solidFill>
                  <a:schemeClr val="tx1"/>
                </a:solidFill>
              </a:rPr>
              <a:t>Handling outliers</a:t>
            </a:r>
          </a:p>
          <a:p>
            <a:pPr lvl="1" indent="-228600">
              <a:lnSpc>
                <a:spcPct val="11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cap="none" spc="-2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Identify outliers (z-score, visualization)</a:t>
            </a:r>
          </a:p>
          <a:p>
            <a:pPr lvl="1" indent="-228600">
              <a:lnSpc>
                <a:spcPct val="11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spc="-20" dirty="0" err="1">
                <a:solidFill>
                  <a:schemeClr val="tx1"/>
                </a:solidFill>
              </a:rPr>
              <a:t>Winsorisation</a:t>
            </a:r>
            <a:r>
              <a:rPr lang="en-US" sz="2400" spc="-20" dirty="0">
                <a:solidFill>
                  <a:schemeClr val="tx1"/>
                </a:solidFill>
              </a:rPr>
              <a:t>, trimming, transformation</a:t>
            </a:r>
            <a:endParaRPr kumimoji="0" lang="en-US" sz="2400" b="0" i="0" u="none" strike="noStrike" cap="none" spc="-2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68164413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BlockVTI" id="{733CB85B-8F47-42FB-9326-9FF507018D27}" vid="{069BD9C2-DF61-4F2B-A577-A59C7FC2FF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1FA1A75F3E9C4BBCAC10FEDD74AE25" ma:contentTypeVersion="11" ma:contentTypeDescription="Create a new document." ma:contentTypeScope="" ma:versionID="df9b03192bf55a91860911b4ee528d29">
  <xsd:schema xmlns:xsd="http://www.w3.org/2001/XMLSchema" xmlns:xs="http://www.w3.org/2001/XMLSchema" xmlns:p="http://schemas.microsoft.com/office/2006/metadata/properties" xmlns:ns2="d91b4c26-b943-4eca-9e5c-a6408fcb0a54" xmlns:ns3="3efbec65-0faf-49e3-a2fa-86fd4f8b1c5f" targetNamespace="http://schemas.microsoft.com/office/2006/metadata/properties" ma:root="true" ma:fieldsID="640aa73dc3c5d7dc78d9240f49273744" ns2:_="" ns3:_="">
    <xsd:import namespace="d91b4c26-b943-4eca-9e5c-a6408fcb0a54"/>
    <xsd:import namespace="3efbec65-0faf-49e3-a2fa-86fd4f8b1c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1b4c26-b943-4eca-9e5c-a6408fcb0a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6c391430-282c-4efc-a0b4-564a13fcb9c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fbec65-0faf-49e3-a2fa-86fd4f8b1c5f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a910ed42-ed2e-4368-82e3-dcc79edbf9d4}" ma:internalName="TaxCatchAll" ma:showField="CatchAllData" ma:web="3efbec65-0faf-49e3-a2fa-86fd4f8b1c5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efbec65-0faf-49e3-a2fa-86fd4f8b1c5f" xsi:nil="true"/>
    <lcf76f155ced4ddcb4097134ff3c332f xmlns="d91b4c26-b943-4eca-9e5c-a6408fcb0a5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5CCB28C-7D26-4A36-9CFC-D739C28F3D1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854852-E4E8-4100-9255-FF03C96D2834}"/>
</file>

<file path=customXml/itemProps3.xml><?xml version="1.0" encoding="utf-8"?>
<ds:datastoreItem xmlns:ds="http://schemas.openxmlformats.org/officeDocument/2006/customXml" ds:itemID="{08757C30-AE9A-4680-90EB-19D282EC2B7C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{0280BA0E-9487-4174-AB0B-ECAABD6664C1}tf89117832_win32</Template>
  <TotalTime>472</TotalTime>
  <Words>151</Words>
  <Application>Microsoft Office PowerPoint</Application>
  <PresentationFormat>Widescreen</PresentationFormat>
  <Paragraphs>50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Calibri</vt:lpstr>
      <vt:lpstr>Söhne</vt:lpstr>
      <vt:lpstr>ColorBlockVTI</vt:lpstr>
      <vt:lpstr>MIS710  Machine Learning in Business  EDA</vt:lpstr>
      <vt:lpstr>Exploratory Data Analysis (EDA)</vt:lpstr>
      <vt:lpstr>Steps</vt:lpstr>
      <vt:lpstr>Data collection</vt:lpstr>
      <vt:lpstr>Data inspection</vt:lpstr>
      <vt:lpstr>Summary statistics</vt:lpstr>
      <vt:lpstr>Data visualisation</vt:lpstr>
      <vt:lpstr>Handling missing values and outliers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MIS710 – Machine Learning in Business  Introduction</dc:title>
  <dc:creator>THUC NGUYEN</dc:creator>
  <cp:lastModifiedBy>Thuc Nguyen</cp:lastModifiedBy>
  <cp:revision>3</cp:revision>
  <dcterms:created xsi:type="dcterms:W3CDTF">2023-03-05T06:44:54Z</dcterms:created>
  <dcterms:modified xsi:type="dcterms:W3CDTF">2023-07-18T23:54:25Z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