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A8E1B-1750-4C00-905E-664F7A603615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151-CD56-461C-ACE3-AD01FAD7FD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1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151-CD56-461C-ACE3-AD01FAD7FD3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37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7E7C-0CF2-494D-92DD-985977D74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8E560-E82D-4077-999E-8273451B7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80A2A-9330-4745-8427-ED7B169B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00BB-CBF3-4DB8-BD9F-EC7D75974618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F2207-12E6-40F6-8CF5-16EB42CE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9DD39-69E5-4702-812A-DFFF707B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76C1-6A80-4108-A00C-335409A2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0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F67F-B3F2-4D74-892A-0B8C9A63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5AC76-A35C-4882-9EE6-396562531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65D3-EA99-4AC3-A5CE-90D95960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00BB-CBF3-4DB8-BD9F-EC7D75974618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92E83-F72E-4B59-BE74-DF71A836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6159D-08E3-4DC2-892E-726E6DA6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76C1-6A80-4108-A00C-335409A2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2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9935C-9B8B-426A-BD60-A7E1EFB95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CCCAB-743B-4822-8294-4095EF41E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E4E0B-71AB-44C9-89C8-87A71E31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00BB-CBF3-4DB8-BD9F-EC7D75974618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EAC16-0151-4727-89FB-E54E0BD9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81A5-1607-4006-B895-25A51803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76C1-6A80-4108-A00C-335409A2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09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FDC6-F1B8-4026-BA40-4C842A82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F88C-544B-4839-BFC5-641273362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8C30-D61C-4835-BE8C-1A510A2F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00BB-CBF3-4DB8-BD9F-EC7D75974618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1A983-4509-47EC-B2F4-186435DB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04A2-A5B6-41BA-890F-6579BC14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76C1-6A80-4108-A00C-335409A2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2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9EAF-5750-48DE-BAC3-79E71B83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213EC-34EE-4F2A-A69E-4A345F263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78654-FBA9-4377-BCE4-2D4C177C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00BB-CBF3-4DB8-BD9F-EC7D75974618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D0F14-6AA4-46F9-8A62-E5FCD3D4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8BBF-DD6D-4DD0-A2BA-0668A59E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76C1-6A80-4108-A00C-335409A2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34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A67D-3F6F-4E91-AD89-EA4BE2F4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C72A-A72B-4035-80AB-10F3AED77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AB0C2-F5DC-4094-A3A3-4C6AB11D3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81BEF-3B1B-48BB-9323-777512D1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00BB-CBF3-4DB8-BD9F-EC7D75974618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D6BFF-285E-4140-BD3C-7EC8D39E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91073-885F-4568-8B13-9CAE5357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76C1-6A80-4108-A00C-335409A2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4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D1A1-E6E8-45C1-854F-CD1C1A6D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C6E5-5235-402D-A7DD-5BA4E6B57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24E62-91F4-469B-AA96-D6DE33654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D47EB-EF2C-4C91-99A1-F802882F2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D9BA2-EE2E-4DF0-914B-EFD9F7E4A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C4EC6-2098-4265-ABC7-2C212520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00BB-CBF3-4DB8-BD9F-EC7D75974618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4A276-D9E7-4313-A701-24CF1A05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BC8D1-BB84-4058-9EB9-8D1BFDB3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76C1-6A80-4108-A00C-335409A2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74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7B26-333D-4D8C-98F6-162E521E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37EA2-BEDF-4A9C-A9EF-25A963D0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00BB-CBF3-4DB8-BD9F-EC7D75974618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FDEAB-3AF5-462B-805B-F56161FA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AFD69-8AB2-491F-BD6E-673C5852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76C1-6A80-4108-A00C-335409A2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74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AE250-8FB9-420E-BC9D-461A75AB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00BB-CBF3-4DB8-BD9F-EC7D75974618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B2409-D17D-4D0A-8AC9-D1B385DC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FE062-2619-4A92-9793-FB691970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76C1-6A80-4108-A00C-335409A2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29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DB6B-9D2F-4F52-9FDD-73C75417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9400-45BD-453F-A98B-A76269B03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7531E-D72A-4EC9-AD01-49F96E5EC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F4AB3-8FA2-4324-B248-82A4C46B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00BB-CBF3-4DB8-BD9F-EC7D75974618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A981A-C60A-4A2E-9776-6A7B120A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8588E-3703-4B5C-8D23-19A9ADF8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76C1-6A80-4108-A00C-335409A2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4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603D-B336-4C18-A732-6FA3D2DE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1C6EE-0D03-49DE-9225-7540B975A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38877-4C1D-42CF-8F34-092B7B836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BFA24-D630-40D8-8FB8-F86ABCF5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00BB-CBF3-4DB8-BD9F-EC7D75974618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5255A-A375-435A-8525-B719349C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19464-E32B-4FD8-B9EC-30E5F6E2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76C1-6A80-4108-A00C-335409A2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0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AC064-10FF-43A3-B946-D3771242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A00B0-949F-4E3A-8823-733CF8C6F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51E7-5813-4E03-9C65-A1D9BA1BB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00BB-CBF3-4DB8-BD9F-EC7D75974618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6F730-60F5-428D-B704-CAE6DEA63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86E31-A64A-4AD4-9C18-5B385867C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676C1-6A80-4108-A00C-335409A2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89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7DD1-3181-4C36-8B9A-C4ECB04C0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DD9BB-58D2-4221-B0E5-E7075FBA5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465736-5BEA-41E6-B8BD-A3AE22A005CC}"/>
              </a:ext>
            </a:extLst>
          </p:cNvPr>
          <p:cNvSpPr/>
          <p:nvPr/>
        </p:nvSpPr>
        <p:spPr>
          <a:xfrm>
            <a:off x="3998259" y="224118"/>
            <a:ext cx="3514164" cy="60632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58E188-7C42-4AFB-BD07-E80487EE1118}"/>
              </a:ext>
            </a:extLst>
          </p:cNvPr>
          <p:cNvSpPr/>
          <p:nvPr/>
        </p:nvSpPr>
        <p:spPr>
          <a:xfrm>
            <a:off x="4695264" y="2815594"/>
            <a:ext cx="2120153" cy="8803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dirty="0"/>
              <a:t>START</a:t>
            </a:r>
            <a:endParaRPr lang="en-GB" sz="4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7D7059-DD0B-4997-AECE-C8E113B4FE56}"/>
              </a:ext>
            </a:extLst>
          </p:cNvPr>
          <p:cNvSpPr/>
          <p:nvPr/>
        </p:nvSpPr>
        <p:spPr>
          <a:xfrm>
            <a:off x="4966446" y="3974830"/>
            <a:ext cx="1532965" cy="5020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Options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55B64C-B24F-4D37-83D8-79328D910F45}"/>
              </a:ext>
            </a:extLst>
          </p:cNvPr>
          <p:cNvSpPr/>
          <p:nvPr/>
        </p:nvSpPr>
        <p:spPr>
          <a:xfrm>
            <a:off x="5154703" y="4782927"/>
            <a:ext cx="1156447" cy="5020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Shop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FAB4C3-8898-446A-A2D8-B8895A9FAC1D}"/>
              </a:ext>
            </a:extLst>
          </p:cNvPr>
          <p:cNvSpPr/>
          <p:nvPr/>
        </p:nvSpPr>
        <p:spPr>
          <a:xfrm>
            <a:off x="5275727" y="5476338"/>
            <a:ext cx="914400" cy="3686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Exit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EA8A25-AFDE-4F11-9DF6-25FB1CEE65E1}"/>
              </a:ext>
            </a:extLst>
          </p:cNvPr>
          <p:cNvSpPr/>
          <p:nvPr/>
        </p:nvSpPr>
        <p:spPr>
          <a:xfrm>
            <a:off x="4186518" y="847334"/>
            <a:ext cx="3182470" cy="1828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A064C0-778D-4849-A4A6-21956FCE811F}"/>
              </a:ext>
            </a:extLst>
          </p:cNvPr>
          <p:cNvCxnSpPr/>
          <p:nvPr/>
        </p:nvCxnSpPr>
        <p:spPr>
          <a:xfrm>
            <a:off x="4303058" y="903825"/>
            <a:ext cx="2949388" cy="169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4F5770-2485-4F83-8E1E-B6B3AFE8622E}"/>
              </a:ext>
            </a:extLst>
          </p:cNvPr>
          <p:cNvCxnSpPr/>
          <p:nvPr/>
        </p:nvCxnSpPr>
        <p:spPr>
          <a:xfrm flipV="1">
            <a:off x="4258235" y="926751"/>
            <a:ext cx="3039035" cy="1622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A67BC0-E94A-42E9-B01E-67B97D2A5005}"/>
              </a:ext>
            </a:extLst>
          </p:cNvPr>
          <p:cNvSpPr/>
          <p:nvPr/>
        </p:nvSpPr>
        <p:spPr>
          <a:xfrm>
            <a:off x="6190127" y="497010"/>
            <a:ext cx="932329" cy="2750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999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21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1B5F-2008-4A79-AB7C-CA0BA849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CC10-1FA2-4466-A533-323E14548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E5CFC8-FDA3-4D8F-98EA-5399265DB020}"/>
              </a:ext>
            </a:extLst>
          </p:cNvPr>
          <p:cNvSpPr/>
          <p:nvPr/>
        </p:nvSpPr>
        <p:spPr>
          <a:xfrm>
            <a:off x="3845859" y="429606"/>
            <a:ext cx="3514164" cy="60632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9F7DD-0824-4739-8452-09C921DDA6D7}"/>
              </a:ext>
            </a:extLst>
          </p:cNvPr>
          <p:cNvSpPr/>
          <p:nvPr/>
        </p:nvSpPr>
        <p:spPr>
          <a:xfrm>
            <a:off x="4888006" y="20219"/>
            <a:ext cx="1207994" cy="2514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Level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DEA96A-BC43-49E6-9569-47C38EBA2996}"/>
              </a:ext>
            </a:extLst>
          </p:cNvPr>
          <p:cNvSpPr/>
          <p:nvPr/>
        </p:nvSpPr>
        <p:spPr>
          <a:xfrm>
            <a:off x="3845859" y="1210235"/>
            <a:ext cx="3514164" cy="4509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AEC36-0B7D-41AB-A8DF-2B2C54542052}"/>
              </a:ext>
            </a:extLst>
          </p:cNvPr>
          <p:cNvSpPr/>
          <p:nvPr/>
        </p:nvSpPr>
        <p:spPr>
          <a:xfrm>
            <a:off x="3845859" y="4069975"/>
            <a:ext cx="3514164" cy="16495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61560B-63AC-4AC7-9DD5-BF740095F909}"/>
              </a:ext>
            </a:extLst>
          </p:cNvPr>
          <p:cNvSpPr/>
          <p:nvPr/>
        </p:nvSpPr>
        <p:spPr>
          <a:xfrm>
            <a:off x="3989293" y="3567953"/>
            <a:ext cx="233083" cy="51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199EB7-969E-477D-B150-5A2DEC6725A4}"/>
              </a:ext>
            </a:extLst>
          </p:cNvPr>
          <p:cNvSpPr/>
          <p:nvPr/>
        </p:nvSpPr>
        <p:spPr>
          <a:xfrm>
            <a:off x="3989293" y="3747013"/>
            <a:ext cx="233083" cy="188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8EA3FE-82C4-41C3-AC10-E728875BF221}"/>
              </a:ext>
            </a:extLst>
          </p:cNvPr>
          <p:cNvSpPr/>
          <p:nvPr/>
        </p:nvSpPr>
        <p:spPr>
          <a:xfrm>
            <a:off x="4069527" y="3496235"/>
            <a:ext cx="72613" cy="71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D20440-6E63-4A87-A827-E2E702DD3F7B}"/>
              </a:ext>
            </a:extLst>
          </p:cNvPr>
          <p:cNvSpPr/>
          <p:nvPr/>
        </p:nvSpPr>
        <p:spPr>
          <a:xfrm>
            <a:off x="5683624" y="3182472"/>
            <a:ext cx="349623" cy="8875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7F5F69-C5B3-4309-A014-FF5CFABE2338}"/>
              </a:ext>
            </a:extLst>
          </p:cNvPr>
          <p:cNvSpPr/>
          <p:nvPr/>
        </p:nvSpPr>
        <p:spPr>
          <a:xfrm>
            <a:off x="6822141" y="3621391"/>
            <a:ext cx="443753" cy="4392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AE9830-5250-4541-A7C6-22CE04BE9A9C}"/>
              </a:ext>
            </a:extLst>
          </p:cNvPr>
          <p:cNvSpPr/>
          <p:nvPr/>
        </p:nvSpPr>
        <p:spPr>
          <a:xfrm>
            <a:off x="4691006" y="3754063"/>
            <a:ext cx="197000" cy="180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780CA-A54D-4B87-AF7E-9B31DE640685}"/>
              </a:ext>
            </a:extLst>
          </p:cNvPr>
          <p:cNvSpPr/>
          <p:nvPr/>
        </p:nvSpPr>
        <p:spPr>
          <a:xfrm>
            <a:off x="5217459" y="3754062"/>
            <a:ext cx="197000" cy="180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388E40-80D9-4091-9570-B6D2C957E5F1}"/>
              </a:ext>
            </a:extLst>
          </p:cNvPr>
          <p:cNvSpPr/>
          <p:nvPr/>
        </p:nvSpPr>
        <p:spPr>
          <a:xfrm>
            <a:off x="5759935" y="2830512"/>
            <a:ext cx="197000" cy="180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36A421-ABB5-40E6-9453-7F07A332AA5A}"/>
              </a:ext>
            </a:extLst>
          </p:cNvPr>
          <p:cNvSpPr/>
          <p:nvPr/>
        </p:nvSpPr>
        <p:spPr>
          <a:xfrm>
            <a:off x="6230694" y="3182472"/>
            <a:ext cx="197000" cy="180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7A441A-7040-47F1-84B1-D6003334F7F8}"/>
              </a:ext>
            </a:extLst>
          </p:cNvPr>
          <p:cNvSpPr/>
          <p:nvPr/>
        </p:nvSpPr>
        <p:spPr>
          <a:xfrm>
            <a:off x="6730365" y="3422018"/>
            <a:ext cx="197000" cy="180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F7215A-66E1-44E7-B4E0-D58799F73DE7}"/>
              </a:ext>
            </a:extLst>
          </p:cNvPr>
          <p:cNvSpPr/>
          <p:nvPr/>
        </p:nvSpPr>
        <p:spPr>
          <a:xfrm>
            <a:off x="7104641" y="3405747"/>
            <a:ext cx="197000" cy="180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605D8CF-5D14-40EC-B0A9-A3085EC6D8C9}"/>
              </a:ext>
            </a:extLst>
          </p:cNvPr>
          <p:cNvSpPr/>
          <p:nvPr/>
        </p:nvSpPr>
        <p:spPr>
          <a:xfrm>
            <a:off x="6129506" y="827923"/>
            <a:ext cx="932329" cy="2750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999</a:t>
            </a:r>
            <a:endParaRPr lang="en-GB" dirty="0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D16E6D45-7F65-40E0-9FED-F3FD548498DB}"/>
              </a:ext>
            </a:extLst>
          </p:cNvPr>
          <p:cNvSpPr/>
          <p:nvPr/>
        </p:nvSpPr>
        <p:spPr>
          <a:xfrm>
            <a:off x="6566758" y="2227151"/>
            <a:ext cx="531160" cy="388535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323A69D-1507-44FA-98BC-45F05F8AC87C}"/>
              </a:ext>
            </a:extLst>
          </p:cNvPr>
          <p:cNvSpPr/>
          <p:nvPr/>
        </p:nvSpPr>
        <p:spPr>
          <a:xfrm rot="1905047">
            <a:off x="6556561" y="2230527"/>
            <a:ext cx="531160" cy="388535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56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AEA6-C186-4F79-808A-B4F1C0D7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4181E-FB4C-4F77-9C03-C59F13A1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BA7B5B-CC6A-4250-9746-B351C4FDEEC1}"/>
              </a:ext>
            </a:extLst>
          </p:cNvPr>
          <p:cNvSpPr/>
          <p:nvPr/>
        </p:nvSpPr>
        <p:spPr>
          <a:xfrm>
            <a:off x="3845859" y="429606"/>
            <a:ext cx="3514164" cy="60632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B2F37-2B05-4255-95FF-62B61A70440F}"/>
              </a:ext>
            </a:extLst>
          </p:cNvPr>
          <p:cNvSpPr/>
          <p:nvPr/>
        </p:nvSpPr>
        <p:spPr>
          <a:xfrm>
            <a:off x="3845859" y="1210235"/>
            <a:ext cx="3514164" cy="4509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5C1D1-AAE4-40E8-8E50-706DF2D97ECA}"/>
              </a:ext>
            </a:extLst>
          </p:cNvPr>
          <p:cNvSpPr/>
          <p:nvPr/>
        </p:nvSpPr>
        <p:spPr>
          <a:xfrm>
            <a:off x="4888006" y="81453"/>
            <a:ext cx="1207994" cy="2514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Options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331728-112F-4988-BB61-0AC435439632}"/>
              </a:ext>
            </a:extLst>
          </p:cNvPr>
          <p:cNvCxnSpPr>
            <a:cxnSpLocks/>
          </p:cNvCxnSpPr>
          <p:nvPr/>
        </p:nvCxnSpPr>
        <p:spPr>
          <a:xfrm flipV="1">
            <a:off x="5100917" y="2160493"/>
            <a:ext cx="1999130" cy="89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5BEBD7-5779-4B2E-8E02-676F0C1CF343}"/>
              </a:ext>
            </a:extLst>
          </p:cNvPr>
          <p:cNvSpPr/>
          <p:nvPr/>
        </p:nvSpPr>
        <p:spPr>
          <a:xfrm>
            <a:off x="6185647" y="2079811"/>
            <a:ext cx="179294" cy="1613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6A75DA-872D-473D-A4D9-A2B1B8EA087D}"/>
              </a:ext>
            </a:extLst>
          </p:cNvPr>
          <p:cNvSpPr/>
          <p:nvPr/>
        </p:nvSpPr>
        <p:spPr>
          <a:xfrm>
            <a:off x="4034117" y="1985683"/>
            <a:ext cx="923365" cy="3675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Music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D2A4E1-27B8-4A8F-91B4-21AE71DCA02B}"/>
              </a:ext>
            </a:extLst>
          </p:cNvPr>
          <p:cNvSpPr/>
          <p:nvPr/>
        </p:nvSpPr>
        <p:spPr>
          <a:xfrm>
            <a:off x="4034117" y="2739417"/>
            <a:ext cx="923365" cy="3675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SFX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7D99CA-940A-4384-8145-B30066DFEC12}"/>
              </a:ext>
            </a:extLst>
          </p:cNvPr>
          <p:cNvCxnSpPr>
            <a:cxnSpLocks/>
          </p:cNvCxnSpPr>
          <p:nvPr/>
        </p:nvCxnSpPr>
        <p:spPr>
          <a:xfrm flipV="1">
            <a:off x="5096435" y="2923193"/>
            <a:ext cx="1999130" cy="89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168606C-A53E-4532-92EE-8667FC55C223}"/>
              </a:ext>
            </a:extLst>
          </p:cNvPr>
          <p:cNvSpPr/>
          <p:nvPr/>
        </p:nvSpPr>
        <p:spPr>
          <a:xfrm>
            <a:off x="6775076" y="2851476"/>
            <a:ext cx="179294" cy="1613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D6E5D3-7166-4DF5-98F5-79DDD69B398E}"/>
              </a:ext>
            </a:extLst>
          </p:cNvPr>
          <p:cNvSpPr/>
          <p:nvPr/>
        </p:nvSpPr>
        <p:spPr>
          <a:xfrm>
            <a:off x="5096435" y="1314637"/>
            <a:ext cx="995082" cy="4181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Options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A02578-A20E-40C4-808E-27CD6D137EED}"/>
              </a:ext>
            </a:extLst>
          </p:cNvPr>
          <p:cNvSpPr/>
          <p:nvPr/>
        </p:nvSpPr>
        <p:spPr>
          <a:xfrm>
            <a:off x="4034118" y="3567256"/>
            <a:ext cx="923364" cy="3675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NightMode</a:t>
            </a:r>
            <a:endParaRPr lang="en-GB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82B603F-6AB3-4737-9EC7-081AA00C139D}"/>
              </a:ext>
            </a:extLst>
          </p:cNvPr>
          <p:cNvSpPr/>
          <p:nvPr/>
        </p:nvSpPr>
        <p:spPr>
          <a:xfrm>
            <a:off x="5683624" y="3653326"/>
            <a:ext cx="407893" cy="1189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614C45-6E8F-4172-A4AF-E792BB8CDA81}"/>
              </a:ext>
            </a:extLst>
          </p:cNvPr>
          <p:cNvSpPr/>
          <p:nvPr/>
        </p:nvSpPr>
        <p:spPr>
          <a:xfrm>
            <a:off x="5683624" y="3595898"/>
            <a:ext cx="203946" cy="2337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60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6181-4C93-4F87-856F-24212B91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2643-CD15-41E5-A2FE-7405373F7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92683A-C671-4AAD-B54F-604DA2340694}"/>
              </a:ext>
            </a:extLst>
          </p:cNvPr>
          <p:cNvSpPr/>
          <p:nvPr/>
        </p:nvSpPr>
        <p:spPr>
          <a:xfrm>
            <a:off x="3845859" y="429606"/>
            <a:ext cx="3514164" cy="60632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3DA8F-A376-49D5-B136-852BBEBDA48A}"/>
              </a:ext>
            </a:extLst>
          </p:cNvPr>
          <p:cNvSpPr/>
          <p:nvPr/>
        </p:nvSpPr>
        <p:spPr>
          <a:xfrm>
            <a:off x="3845859" y="1210235"/>
            <a:ext cx="3514164" cy="4509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0F752F-E5A8-464D-8F34-9B94B44651C9}"/>
              </a:ext>
            </a:extLst>
          </p:cNvPr>
          <p:cNvSpPr/>
          <p:nvPr/>
        </p:nvSpPr>
        <p:spPr>
          <a:xfrm>
            <a:off x="4888006" y="81453"/>
            <a:ext cx="1207994" cy="2514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Shop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E7EE7A-2E49-4103-8513-B7C87B12AA5D}"/>
              </a:ext>
            </a:extLst>
          </p:cNvPr>
          <p:cNvSpPr/>
          <p:nvPr/>
        </p:nvSpPr>
        <p:spPr>
          <a:xfrm>
            <a:off x="4078941" y="1825625"/>
            <a:ext cx="1272988" cy="8368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752EAF-0219-42B0-86D3-DB969B6202A0}"/>
              </a:ext>
            </a:extLst>
          </p:cNvPr>
          <p:cNvCxnSpPr/>
          <p:nvPr/>
        </p:nvCxnSpPr>
        <p:spPr>
          <a:xfrm>
            <a:off x="4137211" y="1843554"/>
            <a:ext cx="1156447" cy="80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84B18E-1789-4D81-B0E1-E677673DEAB8}"/>
              </a:ext>
            </a:extLst>
          </p:cNvPr>
          <p:cNvCxnSpPr>
            <a:cxnSpLocks/>
          </p:cNvCxnSpPr>
          <p:nvPr/>
        </p:nvCxnSpPr>
        <p:spPr>
          <a:xfrm flipV="1">
            <a:off x="4146176" y="1843554"/>
            <a:ext cx="1147482" cy="794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64A0BC-10BD-4631-9070-96E665BD0401}"/>
              </a:ext>
            </a:extLst>
          </p:cNvPr>
          <p:cNvSpPr/>
          <p:nvPr/>
        </p:nvSpPr>
        <p:spPr>
          <a:xfrm>
            <a:off x="4365811" y="2726999"/>
            <a:ext cx="629771" cy="1692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100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783E78-3038-4CFC-AA24-7064552B79A4}"/>
              </a:ext>
            </a:extLst>
          </p:cNvPr>
          <p:cNvSpPr/>
          <p:nvPr/>
        </p:nvSpPr>
        <p:spPr>
          <a:xfrm>
            <a:off x="5719482" y="1801111"/>
            <a:ext cx="1272988" cy="8368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2FD0E6-29B6-4754-8641-6BE50FB66635}"/>
              </a:ext>
            </a:extLst>
          </p:cNvPr>
          <p:cNvSpPr/>
          <p:nvPr/>
        </p:nvSpPr>
        <p:spPr>
          <a:xfrm>
            <a:off x="6007472" y="2726998"/>
            <a:ext cx="629771" cy="1692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100</a:t>
            </a:r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911B5D-57D2-400C-8D91-DA4DFF445EE6}"/>
              </a:ext>
            </a:extLst>
          </p:cNvPr>
          <p:cNvCxnSpPr/>
          <p:nvPr/>
        </p:nvCxnSpPr>
        <p:spPr>
          <a:xfrm>
            <a:off x="5809129" y="1801111"/>
            <a:ext cx="1156447" cy="80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2ABE5C-5DFD-4716-B3A6-53F8664CB773}"/>
              </a:ext>
            </a:extLst>
          </p:cNvPr>
          <p:cNvCxnSpPr>
            <a:cxnSpLocks/>
          </p:cNvCxnSpPr>
          <p:nvPr/>
        </p:nvCxnSpPr>
        <p:spPr>
          <a:xfrm flipV="1">
            <a:off x="5748618" y="1825625"/>
            <a:ext cx="1147482" cy="794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BA55850-A074-4AEF-83B0-1468C765B797}"/>
              </a:ext>
            </a:extLst>
          </p:cNvPr>
          <p:cNvSpPr/>
          <p:nvPr/>
        </p:nvSpPr>
        <p:spPr>
          <a:xfrm>
            <a:off x="4078941" y="3062415"/>
            <a:ext cx="1272988" cy="8368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991E85-D8A3-4EEC-BCD4-0AB606F43B4B}"/>
              </a:ext>
            </a:extLst>
          </p:cNvPr>
          <p:cNvSpPr/>
          <p:nvPr/>
        </p:nvSpPr>
        <p:spPr>
          <a:xfrm>
            <a:off x="5719482" y="3043972"/>
            <a:ext cx="1272988" cy="8368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CDC1007-5862-4089-BC51-B1E5DDF93FF0}"/>
              </a:ext>
            </a:extLst>
          </p:cNvPr>
          <p:cNvSpPr/>
          <p:nvPr/>
        </p:nvSpPr>
        <p:spPr>
          <a:xfrm>
            <a:off x="6007473" y="3962796"/>
            <a:ext cx="629771" cy="1692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100</a:t>
            </a:r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91E885-4128-40BD-809A-B5843440658E}"/>
              </a:ext>
            </a:extLst>
          </p:cNvPr>
          <p:cNvSpPr/>
          <p:nvPr/>
        </p:nvSpPr>
        <p:spPr>
          <a:xfrm>
            <a:off x="4400548" y="3958792"/>
            <a:ext cx="629771" cy="1692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100</a:t>
            </a:r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D8F0B-51E4-4FA6-954B-3429365F42E7}"/>
              </a:ext>
            </a:extLst>
          </p:cNvPr>
          <p:cNvCxnSpPr/>
          <p:nvPr/>
        </p:nvCxnSpPr>
        <p:spPr>
          <a:xfrm>
            <a:off x="4137209" y="3090290"/>
            <a:ext cx="1156447" cy="80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A9C0E9-0696-46E9-8721-42B7ADDAE96D}"/>
              </a:ext>
            </a:extLst>
          </p:cNvPr>
          <p:cNvCxnSpPr>
            <a:cxnSpLocks/>
          </p:cNvCxnSpPr>
          <p:nvPr/>
        </p:nvCxnSpPr>
        <p:spPr>
          <a:xfrm flipV="1">
            <a:off x="4146176" y="3108850"/>
            <a:ext cx="1147482" cy="794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8B151C-3D1C-4744-ABCE-8CCB4E870545}"/>
              </a:ext>
            </a:extLst>
          </p:cNvPr>
          <p:cNvCxnSpPr>
            <a:cxnSpLocks/>
          </p:cNvCxnSpPr>
          <p:nvPr/>
        </p:nvCxnSpPr>
        <p:spPr>
          <a:xfrm flipV="1">
            <a:off x="5769908" y="3062415"/>
            <a:ext cx="1147482" cy="794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835CC1-D4F7-4771-ABBF-EEE3670AA9B1}"/>
              </a:ext>
            </a:extLst>
          </p:cNvPr>
          <p:cNvCxnSpPr/>
          <p:nvPr/>
        </p:nvCxnSpPr>
        <p:spPr>
          <a:xfrm>
            <a:off x="5777752" y="3080344"/>
            <a:ext cx="1156447" cy="80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C34A4BB-DCDA-4DBC-874D-D850B3440B08}"/>
              </a:ext>
            </a:extLst>
          </p:cNvPr>
          <p:cNvSpPr/>
          <p:nvPr/>
        </p:nvSpPr>
        <p:spPr>
          <a:xfrm rot="10800000">
            <a:off x="3953993" y="5316072"/>
            <a:ext cx="446555" cy="33169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B28D282-CB15-43C0-A7D6-BAE99FD44ABB}"/>
              </a:ext>
            </a:extLst>
          </p:cNvPr>
          <p:cNvSpPr/>
          <p:nvPr/>
        </p:nvSpPr>
        <p:spPr>
          <a:xfrm>
            <a:off x="4823012" y="4299205"/>
            <a:ext cx="1272988" cy="8368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EF67D8-A248-471B-909F-95EFF43AA394}"/>
              </a:ext>
            </a:extLst>
          </p:cNvPr>
          <p:cNvSpPr/>
          <p:nvPr/>
        </p:nvSpPr>
        <p:spPr>
          <a:xfrm>
            <a:off x="5134534" y="5231444"/>
            <a:ext cx="629771" cy="1692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100</a:t>
            </a:r>
            <a:endParaRPr lang="en-GB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4B5CB6-EA10-4E77-963F-F6CBFEF26FCE}"/>
              </a:ext>
            </a:extLst>
          </p:cNvPr>
          <p:cNvCxnSpPr/>
          <p:nvPr/>
        </p:nvCxnSpPr>
        <p:spPr>
          <a:xfrm>
            <a:off x="4881282" y="4317531"/>
            <a:ext cx="1156447" cy="80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7E9DB3-7065-49AD-82EA-F35690BC9A58}"/>
              </a:ext>
            </a:extLst>
          </p:cNvPr>
          <p:cNvCxnSpPr>
            <a:cxnSpLocks/>
          </p:cNvCxnSpPr>
          <p:nvPr/>
        </p:nvCxnSpPr>
        <p:spPr>
          <a:xfrm flipV="1">
            <a:off x="4918262" y="4340241"/>
            <a:ext cx="1147482" cy="794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548335A-E7D2-4B1C-920E-F4B9778F8E93}"/>
              </a:ext>
            </a:extLst>
          </p:cNvPr>
          <p:cNvSpPr/>
          <p:nvPr/>
        </p:nvSpPr>
        <p:spPr>
          <a:xfrm>
            <a:off x="6129506" y="827923"/>
            <a:ext cx="932329" cy="2750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999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20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 Bal</dc:creator>
  <cp:lastModifiedBy>Anas Bal</cp:lastModifiedBy>
  <cp:revision>5</cp:revision>
  <dcterms:created xsi:type="dcterms:W3CDTF">2022-04-02T09:05:01Z</dcterms:created>
  <dcterms:modified xsi:type="dcterms:W3CDTF">2022-04-02T09:41:55Z</dcterms:modified>
</cp:coreProperties>
</file>