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6517-C0F5-4610-88D3-989650AD0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1B439-3369-43B6-ACDD-19B8B9093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8EA8-F5A9-434B-8AE6-84D2EF45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A126-F386-4634-85FC-90CCBB65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E5A7-7C45-4D97-B532-35D3B7ED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7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2E5F-EA34-4FD1-B3EB-1B52D72C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FFAD3-6CC9-42D8-9BE4-91E1BDC0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CED3-DFC9-43C5-BE09-AA8CAF41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1402C-F866-46F5-BEB2-B1F6CBEA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F67F-AE2F-44A0-9C17-75BC3533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AB059-B729-4DAB-93BF-EDF98D1A3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FAB88-1B02-4DBF-808F-F4F9B32EB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BC6C-36B4-491B-B3F1-4E0BDDF0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DFA7-815A-41F4-BF87-4682006A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B5FC-00FF-4280-AB1E-9DA34033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3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3F18-BCD9-4A3F-AE07-0EF6283B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8EAC-6BF5-43FF-99BE-388954D0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47CB-43B5-4D51-AE0E-8DD7954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BB72-3408-4F08-A043-C281C3CA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C8D9-D033-489E-B209-B1C35831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3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28D6-F2F8-4E6B-9573-CBE54D5A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BF83-E77A-4BF5-B033-7D3BF5C8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93085-597D-499E-927C-DBA151D3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30E55-399E-4A5F-98E9-F006AA0F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1C92-782E-4A85-8806-86908FEA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0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9B89-0BE3-4EDE-B523-9A4AA8F8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20D6-04C2-4EF0-A662-EBDEDC09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99A2F-D853-4E6A-854D-712A74B7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FCA0-60BC-452F-8BE9-1159C367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09A6-43FD-436B-8E13-DC980D0D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A13E8-DC42-4C46-AC2A-FF235460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7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52C-7C00-4DC4-B9BF-7AAE8C9E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82F9-B930-40CD-A5CE-022D965F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37DD9-2ABC-4C52-BAD8-9A9D23593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052E5-421A-46D5-A5D9-AD91ED7CD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D0D1F-F85D-4DB0-B468-D69D6FC5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FADF0-7309-4E8E-B8D6-9F001A1F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8DFE6-EE1E-40EA-A1B7-84BD2D26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CAB7D-4ABC-46F2-B7F1-9639791C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8AC2-5A73-44AA-8C7D-9B30076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8299F-9C37-4D18-85D9-BF3AF981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F42E0-3B1C-4890-86CD-8E095F18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FE289-BE9A-4DE5-8C54-DD10A04C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6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A55D9-D76D-45D6-860A-220AF6B8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87386-3A5D-467A-BDAF-698CDD5A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F8DA-3A4D-4394-A193-72D379DE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152E-5DAA-47A4-A1E5-E31B824D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B68D-5315-48B5-904B-69B02AA8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3DAEC-818E-4E61-B828-97F05AF7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0D94-A217-486B-9B00-209AFB4F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B930-83B8-4AFE-A8E9-8FB1739E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C2F5-908C-4616-B121-604171FE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4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BFC5-5ABC-4CF9-B8ED-FB1E47AD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60A2F-3A88-4462-8D2E-93A0147F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78629-6613-40D3-AD37-486C5F40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0D3C8-E72E-4078-9498-6878A682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62454-0025-47C4-9CCF-EC835322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FBEF-F842-4992-90F0-3C93C1C4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5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DCD84-C982-451A-B205-39E9572D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4FF0-991C-42CF-8639-149105D1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EE3F-60C3-4D93-96BD-AAC79720D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DBEE-7210-4CAE-BE91-DB8CA91E26A6}" type="datetimeFigureOut">
              <a:rPr lang="en-GB" smtClean="0"/>
              <a:t>02/04/2022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1E30-591E-4AAF-8A63-1D2B8AFDD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8D4D-E01C-42CE-B1E1-926AA251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5B85-D0F8-4211-9F67-65466A6C0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01D9-8B25-4A8A-B1FF-0F01F483F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0C664-F41A-4F05-BB67-EB6D43841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E7E8F-5EFB-41C2-A659-13964B45E8BD}"/>
              </a:ext>
            </a:extLst>
          </p:cNvPr>
          <p:cNvSpPr/>
          <p:nvPr/>
        </p:nvSpPr>
        <p:spPr>
          <a:xfrm>
            <a:off x="3998259" y="224118"/>
            <a:ext cx="3514164" cy="60632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DADCF9-23BE-444D-91A6-CE6F8DE265CD}"/>
              </a:ext>
            </a:extLst>
          </p:cNvPr>
          <p:cNvSpPr/>
          <p:nvPr/>
        </p:nvSpPr>
        <p:spPr>
          <a:xfrm>
            <a:off x="4695264" y="2815594"/>
            <a:ext cx="2120153" cy="8803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dirty="0">
                <a:solidFill>
                  <a:schemeClr val="tx1"/>
                </a:solidFill>
                <a:latin typeface="Amasis MT Pro Black" panose="02040A04050005020304" pitchFamily="18" charset="0"/>
              </a:rPr>
              <a:t>START</a:t>
            </a:r>
            <a:endParaRPr lang="en-GB" sz="4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06A51-FCB9-4169-8818-A165DB55A8F3}"/>
              </a:ext>
            </a:extLst>
          </p:cNvPr>
          <p:cNvSpPr/>
          <p:nvPr/>
        </p:nvSpPr>
        <p:spPr>
          <a:xfrm>
            <a:off x="4966446" y="3974830"/>
            <a:ext cx="1532965" cy="5020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Amasis MT Pro Black" panose="02040A04050005020304" pitchFamily="18" charset="0"/>
              </a:rPr>
              <a:t>Options</a:t>
            </a:r>
            <a:endParaRPr lang="en-GB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820A0D-D4C1-416D-8724-0515EADE08FE}"/>
              </a:ext>
            </a:extLst>
          </p:cNvPr>
          <p:cNvSpPr/>
          <p:nvPr/>
        </p:nvSpPr>
        <p:spPr>
          <a:xfrm>
            <a:off x="5154703" y="4782927"/>
            <a:ext cx="1156447" cy="5020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Amasis MT Pro Black" panose="02040A04050005020304" pitchFamily="18" charset="0"/>
              </a:rPr>
              <a:t>Shop</a:t>
            </a:r>
            <a:endParaRPr lang="en-GB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5A39AF-7D0A-481B-9078-E9A21E7313DF}"/>
              </a:ext>
            </a:extLst>
          </p:cNvPr>
          <p:cNvSpPr/>
          <p:nvPr/>
        </p:nvSpPr>
        <p:spPr>
          <a:xfrm>
            <a:off x="5275727" y="5476338"/>
            <a:ext cx="914400" cy="368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Amasis MT Pro Black" panose="02040A04050005020304" pitchFamily="18" charset="0"/>
              </a:rPr>
              <a:t>Exit</a:t>
            </a:r>
            <a:endParaRPr lang="en-GB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CB29F2-A935-4F63-9378-083181C86484}"/>
              </a:ext>
            </a:extLst>
          </p:cNvPr>
          <p:cNvSpPr/>
          <p:nvPr/>
        </p:nvSpPr>
        <p:spPr>
          <a:xfrm>
            <a:off x="4374772" y="646154"/>
            <a:ext cx="2779058" cy="201640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6F21D-7FCA-4832-BD18-9918C6021248}"/>
              </a:ext>
            </a:extLst>
          </p:cNvPr>
          <p:cNvSpPr/>
          <p:nvPr/>
        </p:nvSpPr>
        <p:spPr>
          <a:xfrm>
            <a:off x="6190127" y="325087"/>
            <a:ext cx="932329" cy="2750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999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C689-3542-4CE1-8184-DC73D14F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5C14-EA67-43E0-90B0-FE821044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3B6612-04FA-4CE5-88F8-D538F24F3B66}"/>
              </a:ext>
            </a:extLst>
          </p:cNvPr>
          <p:cNvSpPr/>
          <p:nvPr/>
        </p:nvSpPr>
        <p:spPr>
          <a:xfrm>
            <a:off x="3845859" y="429606"/>
            <a:ext cx="3514164" cy="60632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09109-371C-40B1-91F6-A808DF1ED40A}"/>
              </a:ext>
            </a:extLst>
          </p:cNvPr>
          <p:cNvSpPr/>
          <p:nvPr/>
        </p:nvSpPr>
        <p:spPr>
          <a:xfrm>
            <a:off x="4888006" y="20219"/>
            <a:ext cx="1207994" cy="251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Level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3128C-4CDB-4E9A-BF1E-7854196A8715}"/>
              </a:ext>
            </a:extLst>
          </p:cNvPr>
          <p:cNvSpPr/>
          <p:nvPr/>
        </p:nvSpPr>
        <p:spPr>
          <a:xfrm>
            <a:off x="3845859" y="1210235"/>
            <a:ext cx="3514164" cy="45092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F1B9B-C75C-4CE0-BCED-5F24EE983D88}"/>
              </a:ext>
            </a:extLst>
          </p:cNvPr>
          <p:cNvSpPr/>
          <p:nvPr/>
        </p:nvSpPr>
        <p:spPr>
          <a:xfrm>
            <a:off x="3845859" y="4069975"/>
            <a:ext cx="3514164" cy="1649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9966D3-F57E-4B83-B6CC-53743523151B}"/>
              </a:ext>
            </a:extLst>
          </p:cNvPr>
          <p:cNvSpPr/>
          <p:nvPr/>
        </p:nvSpPr>
        <p:spPr>
          <a:xfrm>
            <a:off x="3989293" y="3567953"/>
            <a:ext cx="233083" cy="5109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E30B0-DC67-4EF8-A3E0-3EEF302859D0}"/>
              </a:ext>
            </a:extLst>
          </p:cNvPr>
          <p:cNvSpPr/>
          <p:nvPr/>
        </p:nvSpPr>
        <p:spPr>
          <a:xfrm>
            <a:off x="3989293" y="3747013"/>
            <a:ext cx="233083" cy="188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2109EF-E828-440D-AD3F-1416A64C4021}"/>
              </a:ext>
            </a:extLst>
          </p:cNvPr>
          <p:cNvSpPr/>
          <p:nvPr/>
        </p:nvSpPr>
        <p:spPr>
          <a:xfrm>
            <a:off x="4069527" y="3496235"/>
            <a:ext cx="72613" cy="71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96F2D-675E-4D86-9B72-27CF9D4B29FB}"/>
              </a:ext>
            </a:extLst>
          </p:cNvPr>
          <p:cNvSpPr/>
          <p:nvPr/>
        </p:nvSpPr>
        <p:spPr>
          <a:xfrm>
            <a:off x="5683624" y="3182472"/>
            <a:ext cx="349623" cy="8875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402819-C7E0-44AB-85AC-BA69DD4EDCE3}"/>
              </a:ext>
            </a:extLst>
          </p:cNvPr>
          <p:cNvSpPr/>
          <p:nvPr/>
        </p:nvSpPr>
        <p:spPr>
          <a:xfrm>
            <a:off x="6822141" y="3621391"/>
            <a:ext cx="443753" cy="43926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B51AE5-7A36-47A0-A7EB-7A4F86084472}"/>
              </a:ext>
            </a:extLst>
          </p:cNvPr>
          <p:cNvSpPr/>
          <p:nvPr/>
        </p:nvSpPr>
        <p:spPr>
          <a:xfrm>
            <a:off x="4691006" y="3754063"/>
            <a:ext cx="19700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AE97D1-7F54-4C5A-BB36-2156029BC7B9}"/>
              </a:ext>
            </a:extLst>
          </p:cNvPr>
          <p:cNvSpPr/>
          <p:nvPr/>
        </p:nvSpPr>
        <p:spPr>
          <a:xfrm>
            <a:off x="5217459" y="3754062"/>
            <a:ext cx="19700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EE1368-B8D7-45DE-B408-80916119AA13}"/>
              </a:ext>
            </a:extLst>
          </p:cNvPr>
          <p:cNvSpPr/>
          <p:nvPr/>
        </p:nvSpPr>
        <p:spPr>
          <a:xfrm>
            <a:off x="5759935" y="2830512"/>
            <a:ext cx="19700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0F9F05-4E8E-4EBC-9F4A-91DE40EBAE57}"/>
              </a:ext>
            </a:extLst>
          </p:cNvPr>
          <p:cNvSpPr/>
          <p:nvPr/>
        </p:nvSpPr>
        <p:spPr>
          <a:xfrm>
            <a:off x="6230694" y="3182472"/>
            <a:ext cx="19700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F0C2A6-2E16-45CD-96D0-E16C5D2A30E4}"/>
              </a:ext>
            </a:extLst>
          </p:cNvPr>
          <p:cNvSpPr/>
          <p:nvPr/>
        </p:nvSpPr>
        <p:spPr>
          <a:xfrm>
            <a:off x="6730365" y="3422018"/>
            <a:ext cx="19700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696695-47EE-49F1-86B5-6D5A8930906B}"/>
              </a:ext>
            </a:extLst>
          </p:cNvPr>
          <p:cNvSpPr/>
          <p:nvPr/>
        </p:nvSpPr>
        <p:spPr>
          <a:xfrm>
            <a:off x="7104641" y="3405747"/>
            <a:ext cx="197000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171E7F-5031-4366-9AEB-6D346B594F09}"/>
              </a:ext>
            </a:extLst>
          </p:cNvPr>
          <p:cNvSpPr/>
          <p:nvPr/>
        </p:nvSpPr>
        <p:spPr>
          <a:xfrm>
            <a:off x="6228341" y="796463"/>
            <a:ext cx="932329" cy="275029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999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3F4E60C-58CA-4024-82D7-81A0094223BC}"/>
              </a:ext>
            </a:extLst>
          </p:cNvPr>
          <p:cNvSpPr/>
          <p:nvPr/>
        </p:nvSpPr>
        <p:spPr>
          <a:xfrm>
            <a:off x="6566758" y="2227151"/>
            <a:ext cx="531160" cy="38853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04C3862E-0E23-4A8C-8658-4916E569BEB5}"/>
              </a:ext>
            </a:extLst>
          </p:cNvPr>
          <p:cNvSpPr/>
          <p:nvPr/>
        </p:nvSpPr>
        <p:spPr>
          <a:xfrm rot="1905047">
            <a:off x="6556561" y="2230527"/>
            <a:ext cx="531160" cy="38853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7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A9C-5867-4186-9D17-B9B5859C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A9C9-1247-4A89-8F08-B5380D1D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6465C1-74C8-4EDD-B8DD-643B4E1A282E}"/>
              </a:ext>
            </a:extLst>
          </p:cNvPr>
          <p:cNvSpPr/>
          <p:nvPr/>
        </p:nvSpPr>
        <p:spPr>
          <a:xfrm>
            <a:off x="3845859" y="429606"/>
            <a:ext cx="3514164" cy="60632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69DD24-0D5F-451A-8833-ADAFBAD916BF}"/>
              </a:ext>
            </a:extLst>
          </p:cNvPr>
          <p:cNvSpPr/>
          <p:nvPr/>
        </p:nvSpPr>
        <p:spPr>
          <a:xfrm>
            <a:off x="3845859" y="1210235"/>
            <a:ext cx="3514164" cy="45092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96C287-24CB-4928-B756-46D1DC9366F0}"/>
              </a:ext>
            </a:extLst>
          </p:cNvPr>
          <p:cNvSpPr/>
          <p:nvPr/>
        </p:nvSpPr>
        <p:spPr>
          <a:xfrm>
            <a:off x="4888006" y="81453"/>
            <a:ext cx="1207994" cy="251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Options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0E1D8B-47F0-4F26-BCEC-40561B759491}"/>
              </a:ext>
            </a:extLst>
          </p:cNvPr>
          <p:cNvCxnSpPr>
            <a:cxnSpLocks/>
          </p:cNvCxnSpPr>
          <p:nvPr/>
        </p:nvCxnSpPr>
        <p:spPr>
          <a:xfrm flipV="1">
            <a:off x="5100917" y="2160493"/>
            <a:ext cx="1999130" cy="89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45C0BEF-5398-49E1-A8A3-236C61290A24}"/>
              </a:ext>
            </a:extLst>
          </p:cNvPr>
          <p:cNvSpPr/>
          <p:nvPr/>
        </p:nvSpPr>
        <p:spPr>
          <a:xfrm>
            <a:off x="6185647" y="2079811"/>
            <a:ext cx="179294" cy="1613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25B27E-4752-44E8-AA49-04ED38C13A9C}"/>
              </a:ext>
            </a:extLst>
          </p:cNvPr>
          <p:cNvSpPr/>
          <p:nvPr/>
        </p:nvSpPr>
        <p:spPr>
          <a:xfrm>
            <a:off x="4034117" y="1985683"/>
            <a:ext cx="923365" cy="3675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Amasis MT Pro Black" panose="02040A04050005020304" pitchFamily="18" charset="0"/>
              </a:rPr>
              <a:t>Music</a:t>
            </a:r>
            <a:endParaRPr lang="en-GB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E8F46-BF5C-47AF-BD59-A7FBF1E36D9B}"/>
              </a:ext>
            </a:extLst>
          </p:cNvPr>
          <p:cNvSpPr/>
          <p:nvPr/>
        </p:nvSpPr>
        <p:spPr>
          <a:xfrm>
            <a:off x="4034117" y="2739417"/>
            <a:ext cx="923365" cy="3675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Amasis MT Pro Black" panose="02040A04050005020304" pitchFamily="18" charset="0"/>
              </a:rPr>
              <a:t>SFX</a:t>
            </a:r>
            <a:endParaRPr lang="en-GB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EDE8AA-E313-4A2F-A6A5-8B05AD002B64}"/>
              </a:ext>
            </a:extLst>
          </p:cNvPr>
          <p:cNvCxnSpPr>
            <a:cxnSpLocks/>
          </p:cNvCxnSpPr>
          <p:nvPr/>
        </p:nvCxnSpPr>
        <p:spPr>
          <a:xfrm flipV="1">
            <a:off x="5096435" y="2923193"/>
            <a:ext cx="1999130" cy="89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4ED2F8A-70E0-46DC-97F0-F7878CF5BF5B}"/>
              </a:ext>
            </a:extLst>
          </p:cNvPr>
          <p:cNvSpPr/>
          <p:nvPr/>
        </p:nvSpPr>
        <p:spPr>
          <a:xfrm>
            <a:off x="6775076" y="2851476"/>
            <a:ext cx="179294" cy="1613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0D1637-8B49-4048-B28F-3C7C67C81BE2}"/>
              </a:ext>
            </a:extLst>
          </p:cNvPr>
          <p:cNvSpPr/>
          <p:nvPr/>
        </p:nvSpPr>
        <p:spPr>
          <a:xfrm>
            <a:off x="5096435" y="1314637"/>
            <a:ext cx="995082" cy="4181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Amasis MT Pro Black" panose="02040A04050005020304" pitchFamily="18" charset="0"/>
              </a:rPr>
              <a:t>Options</a:t>
            </a:r>
            <a:endParaRPr lang="en-GB" sz="14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502F1E-4DC3-4FA9-B0EB-92AAFD7C54D7}"/>
              </a:ext>
            </a:extLst>
          </p:cNvPr>
          <p:cNvSpPr/>
          <p:nvPr/>
        </p:nvSpPr>
        <p:spPr>
          <a:xfrm>
            <a:off x="4034118" y="3567256"/>
            <a:ext cx="923364" cy="3675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masis MT Pro Black" panose="02040A04050005020304" pitchFamily="18" charset="0"/>
              </a:rPr>
              <a:t>NightMode</a:t>
            </a:r>
            <a:endParaRPr lang="en-GB" sz="10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D933CD3-C32E-498A-95DF-9AA6239DDD4E}"/>
              </a:ext>
            </a:extLst>
          </p:cNvPr>
          <p:cNvSpPr/>
          <p:nvPr/>
        </p:nvSpPr>
        <p:spPr>
          <a:xfrm>
            <a:off x="5683624" y="3653326"/>
            <a:ext cx="407893" cy="1189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C21417-F341-4C9F-B7FE-F1B83B201837}"/>
              </a:ext>
            </a:extLst>
          </p:cNvPr>
          <p:cNvSpPr/>
          <p:nvPr/>
        </p:nvSpPr>
        <p:spPr>
          <a:xfrm>
            <a:off x="5683624" y="3595898"/>
            <a:ext cx="203946" cy="233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0059-4AA9-4ECC-B24B-8AD5CD29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8CFE-6BF6-43E7-8657-991C0C32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C84F4E-6A5F-495C-BFAC-9FC5BD315424}"/>
              </a:ext>
            </a:extLst>
          </p:cNvPr>
          <p:cNvSpPr/>
          <p:nvPr/>
        </p:nvSpPr>
        <p:spPr>
          <a:xfrm>
            <a:off x="3845859" y="429606"/>
            <a:ext cx="3514164" cy="60632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2179F-72DF-4433-BFB2-555CDE165AFF}"/>
              </a:ext>
            </a:extLst>
          </p:cNvPr>
          <p:cNvSpPr/>
          <p:nvPr/>
        </p:nvSpPr>
        <p:spPr>
          <a:xfrm>
            <a:off x="3845859" y="1210235"/>
            <a:ext cx="3514164" cy="45092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4F7CA-C5B8-4109-B668-2DE62D24D451}"/>
              </a:ext>
            </a:extLst>
          </p:cNvPr>
          <p:cNvSpPr/>
          <p:nvPr/>
        </p:nvSpPr>
        <p:spPr>
          <a:xfrm>
            <a:off x="4888006" y="81453"/>
            <a:ext cx="1207994" cy="2514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Shop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7FBD5F-7A42-4344-A92D-F6358263D1DD}"/>
              </a:ext>
            </a:extLst>
          </p:cNvPr>
          <p:cNvSpPr/>
          <p:nvPr/>
        </p:nvSpPr>
        <p:spPr>
          <a:xfrm>
            <a:off x="4078941" y="1755169"/>
            <a:ext cx="1272988" cy="90734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A998D0-3EF6-423C-9AD9-6F0EB960B313}"/>
              </a:ext>
            </a:extLst>
          </p:cNvPr>
          <p:cNvSpPr/>
          <p:nvPr/>
        </p:nvSpPr>
        <p:spPr>
          <a:xfrm>
            <a:off x="4365811" y="2726999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AA1941-40BC-4705-82A2-C6F2DB411610}"/>
              </a:ext>
            </a:extLst>
          </p:cNvPr>
          <p:cNvSpPr/>
          <p:nvPr/>
        </p:nvSpPr>
        <p:spPr>
          <a:xfrm>
            <a:off x="5719482" y="1737239"/>
            <a:ext cx="1272988" cy="90734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81F41A-1390-48EB-9CC4-1418A35479BD}"/>
              </a:ext>
            </a:extLst>
          </p:cNvPr>
          <p:cNvSpPr/>
          <p:nvPr/>
        </p:nvSpPr>
        <p:spPr>
          <a:xfrm>
            <a:off x="6007472" y="2726998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048726-AA0A-4FC7-96DD-3D1C08BB87DF}"/>
              </a:ext>
            </a:extLst>
          </p:cNvPr>
          <p:cNvSpPr/>
          <p:nvPr/>
        </p:nvSpPr>
        <p:spPr>
          <a:xfrm>
            <a:off x="4078941" y="3062415"/>
            <a:ext cx="1272988" cy="836893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AED6BF-3A53-4BA6-99CB-A0DA1793177C}"/>
              </a:ext>
            </a:extLst>
          </p:cNvPr>
          <p:cNvSpPr/>
          <p:nvPr/>
        </p:nvSpPr>
        <p:spPr>
          <a:xfrm>
            <a:off x="5719482" y="3043972"/>
            <a:ext cx="1272988" cy="836893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02CA6F-D698-4ADE-AC4D-6A1C58275F9C}"/>
              </a:ext>
            </a:extLst>
          </p:cNvPr>
          <p:cNvSpPr/>
          <p:nvPr/>
        </p:nvSpPr>
        <p:spPr>
          <a:xfrm>
            <a:off x="6007473" y="3962796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A20A79-1D34-4A4D-BD5C-34229DC17639}"/>
              </a:ext>
            </a:extLst>
          </p:cNvPr>
          <p:cNvSpPr/>
          <p:nvPr/>
        </p:nvSpPr>
        <p:spPr>
          <a:xfrm>
            <a:off x="4400548" y="3958792"/>
            <a:ext cx="629771" cy="1692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100</a:t>
            </a:r>
            <a:endParaRPr lang="en-GB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96C0B0-19BF-4A8A-B0EB-4145721E9F5E}"/>
              </a:ext>
            </a:extLst>
          </p:cNvPr>
          <p:cNvSpPr/>
          <p:nvPr/>
        </p:nvSpPr>
        <p:spPr>
          <a:xfrm rot="10800000">
            <a:off x="3953993" y="5316072"/>
            <a:ext cx="446555" cy="33169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1D1F6D-F48A-45B5-84ED-F803E92FFF2B}"/>
              </a:ext>
            </a:extLst>
          </p:cNvPr>
          <p:cNvSpPr/>
          <p:nvPr/>
        </p:nvSpPr>
        <p:spPr>
          <a:xfrm>
            <a:off x="4823012" y="4299205"/>
            <a:ext cx="1272988" cy="836893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159F50-21AA-47D8-85B6-60C71B19260B}"/>
              </a:ext>
            </a:extLst>
          </p:cNvPr>
          <p:cNvSpPr/>
          <p:nvPr/>
        </p:nvSpPr>
        <p:spPr>
          <a:xfrm>
            <a:off x="5021354" y="5200579"/>
            <a:ext cx="875182" cy="1692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5000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A6D78F-5EA4-4129-BEA6-203CAE0415BD}"/>
              </a:ext>
            </a:extLst>
          </p:cNvPr>
          <p:cNvSpPr/>
          <p:nvPr/>
        </p:nvSpPr>
        <p:spPr>
          <a:xfrm>
            <a:off x="6129506" y="827923"/>
            <a:ext cx="932329" cy="27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96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Bal</dc:creator>
  <cp:lastModifiedBy>Anas Bal</cp:lastModifiedBy>
  <cp:revision>3</cp:revision>
  <dcterms:created xsi:type="dcterms:W3CDTF">2022-04-02T09:54:45Z</dcterms:created>
  <dcterms:modified xsi:type="dcterms:W3CDTF">2022-04-02T10:14:17Z</dcterms:modified>
</cp:coreProperties>
</file>