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6D5FC-6D91-40D3-AE89-21EBC5E36CBF}" v="1" dt="2021-12-13T11:03:3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 Bal" userId="2f3eaf0eef98fe62" providerId="LiveId" clId="{E076D5FC-6D91-40D3-AE89-21EBC5E36CBF}"/>
    <pc:docChg chg="custSel addSld modSld">
      <pc:chgData name="Anas Bal" userId="2f3eaf0eef98fe62" providerId="LiveId" clId="{E076D5FC-6D91-40D3-AE89-21EBC5E36CBF}" dt="2021-12-13T11:09:08.894" v="118" actId="207"/>
      <pc:docMkLst>
        <pc:docMk/>
      </pc:docMkLst>
      <pc:sldChg chg="addSp modSp new mod">
        <pc:chgData name="Anas Bal" userId="2f3eaf0eef98fe62" providerId="LiveId" clId="{E076D5FC-6D91-40D3-AE89-21EBC5E36CBF}" dt="2021-12-13T11:09:08.894" v="118" actId="207"/>
        <pc:sldMkLst>
          <pc:docMk/>
          <pc:sldMk cId="95019521" sldId="256"/>
        </pc:sldMkLst>
        <pc:spChg chg="add mod">
          <ac:chgData name="Anas Bal" userId="2f3eaf0eef98fe62" providerId="LiveId" clId="{E076D5FC-6D91-40D3-AE89-21EBC5E36CBF}" dt="2021-12-13T11:04:32.147" v="33" actId="255"/>
          <ac:spMkLst>
            <pc:docMk/>
            <pc:sldMk cId="95019521" sldId="256"/>
            <ac:spMk id="9" creationId="{8AD99189-7691-44CA-ADFA-EA92E7165BCA}"/>
          </ac:spMkLst>
        </pc:spChg>
        <pc:spChg chg="add mod">
          <ac:chgData name="Anas Bal" userId="2f3eaf0eef98fe62" providerId="LiveId" clId="{E076D5FC-6D91-40D3-AE89-21EBC5E36CBF}" dt="2021-12-13T11:05:12.839" v="46" actId="255"/>
          <ac:spMkLst>
            <pc:docMk/>
            <pc:sldMk cId="95019521" sldId="256"/>
            <ac:spMk id="15" creationId="{C2736BAA-E49F-4E05-8036-AB52463F964A}"/>
          </ac:spMkLst>
        </pc:spChg>
        <pc:spChg chg="add mod">
          <ac:chgData name="Anas Bal" userId="2f3eaf0eef98fe62" providerId="LiveId" clId="{E076D5FC-6D91-40D3-AE89-21EBC5E36CBF}" dt="2021-12-13T11:05:42.075" v="57" actId="255"/>
          <ac:spMkLst>
            <pc:docMk/>
            <pc:sldMk cId="95019521" sldId="256"/>
            <ac:spMk id="19" creationId="{1039D5DA-CDAA-49CC-A9F5-46F8B6082771}"/>
          </ac:spMkLst>
        </pc:spChg>
        <pc:spChg chg="add mod">
          <ac:chgData name="Anas Bal" userId="2f3eaf0eef98fe62" providerId="LiveId" clId="{E076D5FC-6D91-40D3-AE89-21EBC5E36CBF}" dt="2021-12-13T11:06:09.567" v="71" actId="255"/>
          <ac:spMkLst>
            <pc:docMk/>
            <pc:sldMk cId="95019521" sldId="256"/>
            <ac:spMk id="23" creationId="{AE04CD19-6098-410B-AADB-B9E68CAE41E6}"/>
          </ac:spMkLst>
        </pc:spChg>
        <pc:spChg chg="add mod">
          <ac:chgData name="Anas Bal" userId="2f3eaf0eef98fe62" providerId="LiveId" clId="{E076D5FC-6D91-40D3-AE89-21EBC5E36CBF}" dt="2021-12-13T11:09:08.894" v="118" actId="207"/>
          <ac:spMkLst>
            <pc:docMk/>
            <pc:sldMk cId="95019521" sldId="256"/>
            <ac:spMk id="35" creationId="{3121034A-E10E-430B-88DF-A33DB647A415}"/>
          </ac:spMkLst>
        </pc:spChg>
        <pc:spChg chg="add mod">
          <ac:chgData name="Anas Bal" userId="2f3eaf0eef98fe62" providerId="LiveId" clId="{E076D5FC-6D91-40D3-AE89-21EBC5E36CBF}" dt="2021-12-13T11:08:33.968" v="114" actId="20577"/>
          <ac:spMkLst>
            <pc:docMk/>
            <pc:sldMk cId="95019521" sldId="256"/>
            <ac:spMk id="38" creationId="{3128C25D-7B53-4613-BC84-5D08DE6AB935}"/>
          </ac:spMkLst>
        </pc:spChg>
        <pc:picChg chg="add mod">
          <ac:chgData name="Anas Bal" userId="2f3eaf0eef98fe62" providerId="LiveId" clId="{E076D5FC-6D91-40D3-AE89-21EBC5E36CBF}" dt="2021-12-13T11:03:43.988" v="4" actId="14100"/>
          <ac:picMkLst>
            <pc:docMk/>
            <pc:sldMk cId="95019521" sldId="256"/>
            <ac:picMk id="5" creationId="{BAAC1EB7-37F6-4B1F-9EB6-984993308F89}"/>
          </ac:picMkLst>
        </pc:picChg>
        <pc:cxnChg chg="add mod">
          <ac:chgData name="Anas Bal" userId="2f3eaf0eef98fe62" providerId="LiveId" clId="{E076D5FC-6D91-40D3-AE89-21EBC5E36CBF}" dt="2021-12-13T11:04:06.200" v="7" actId="208"/>
          <ac:cxnSpMkLst>
            <pc:docMk/>
            <pc:sldMk cId="95019521" sldId="256"/>
            <ac:cxnSpMk id="7" creationId="{FEB24D4B-2EA7-400C-8C3A-A6994B489CB9}"/>
          </ac:cxnSpMkLst>
        </pc:cxnChg>
        <pc:cxnChg chg="add mod">
          <ac:chgData name="Anas Bal" userId="2f3eaf0eef98fe62" providerId="LiveId" clId="{E076D5FC-6D91-40D3-AE89-21EBC5E36CBF}" dt="2021-12-13T11:04:57.078" v="38" actId="208"/>
          <ac:cxnSpMkLst>
            <pc:docMk/>
            <pc:sldMk cId="95019521" sldId="256"/>
            <ac:cxnSpMk id="11" creationId="{E03FBD97-7830-452F-8BC4-76F15FCA5C4F}"/>
          </ac:cxnSpMkLst>
        </pc:cxnChg>
        <pc:cxnChg chg="add mod">
          <ac:chgData name="Anas Bal" userId="2f3eaf0eef98fe62" providerId="LiveId" clId="{E076D5FC-6D91-40D3-AE89-21EBC5E36CBF}" dt="2021-12-13T11:04:54.131" v="37" actId="208"/>
          <ac:cxnSpMkLst>
            <pc:docMk/>
            <pc:sldMk cId="95019521" sldId="256"/>
            <ac:cxnSpMk id="14" creationId="{B44C193A-D2BA-4C0F-8DD8-F3EEAF3B2D46}"/>
          </ac:cxnSpMkLst>
        </pc:cxnChg>
        <pc:cxnChg chg="add mod">
          <ac:chgData name="Anas Bal" userId="2f3eaf0eef98fe62" providerId="LiveId" clId="{E076D5FC-6D91-40D3-AE89-21EBC5E36CBF}" dt="2021-12-13T11:05:27.217" v="50" actId="208"/>
          <ac:cxnSpMkLst>
            <pc:docMk/>
            <pc:sldMk cId="95019521" sldId="256"/>
            <ac:cxnSpMk id="17" creationId="{2A57009B-4D7A-4648-A56C-D850A980A81B}"/>
          </ac:cxnSpMkLst>
        </pc:cxnChg>
        <pc:cxnChg chg="add mod">
          <ac:chgData name="Anas Bal" userId="2f3eaf0eef98fe62" providerId="LiveId" clId="{E076D5FC-6D91-40D3-AE89-21EBC5E36CBF}" dt="2021-12-13T11:05:58.061" v="60" actId="208"/>
          <ac:cxnSpMkLst>
            <pc:docMk/>
            <pc:sldMk cId="95019521" sldId="256"/>
            <ac:cxnSpMk id="21" creationId="{618B784A-4E23-4FDF-BFFD-F0008B6A95F8}"/>
          </ac:cxnSpMkLst>
        </pc:cxnChg>
        <pc:cxnChg chg="add mod">
          <ac:chgData name="Anas Bal" userId="2f3eaf0eef98fe62" providerId="LiveId" clId="{E076D5FC-6D91-40D3-AE89-21EBC5E36CBF}" dt="2021-12-13T11:06:53.755" v="82" actId="208"/>
          <ac:cxnSpMkLst>
            <pc:docMk/>
            <pc:sldMk cId="95019521" sldId="256"/>
            <ac:cxnSpMk id="25" creationId="{88E59DB7-9CFB-4054-A235-4766703CFF00}"/>
          </ac:cxnSpMkLst>
        </pc:cxnChg>
        <pc:cxnChg chg="add mod">
          <ac:chgData name="Anas Bal" userId="2f3eaf0eef98fe62" providerId="LiveId" clId="{E076D5FC-6D91-40D3-AE89-21EBC5E36CBF}" dt="2021-12-13T11:06:47.759" v="81" actId="208"/>
          <ac:cxnSpMkLst>
            <pc:docMk/>
            <pc:sldMk cId="95019521" sldId="256"/>
            <ac:cxnSpMk id="27" creationId="{BF8F97FB-B7CD-4BD5-AAC9-ADBAB1934519}"/>
          </ac:cxnSpMkLst>
        </pc:cxnChg>
        <pc:cxnChg chg="add mod">
          <ac:chgData name="Anas Bal" userId="2f3eaf0eef98fe62" providerId="LiveId" clId="{E076D5FC-6D91-40D3-AE89-21EBC5E36CBF}" dt="2021-12-13T11:06:44.808" v="80" actId="208"/>
          <ac:cxnSpMkLst>
            <pc:docMk/>
            <pc:sldMk cId="95019521" sldId="256"/>
            <ac:cxnSpMk id="29" creationId="{9B9455AD-A79F-4052-A9F2-1730F47AC462}"/>
          </ac:cxnSpMkLst>
        </pc:cxnChg>
        <pc:cxnChg chg="add mod">
          <ac:chgData name="Anas Bal" userId="2f3eaf0eef98fe62" providerId="LiveId" clId="{E076D5FC-6D91-40D3-AE89-21EBC5E36CBF}" dt="2021-12-13T11:06:40.932" v="79" actId="208"/>
          <ac:cxnSpMkLst>
            <pc:docMk/>
            <pc:sldMk cId="95019521" sldId="256"/>
            <ac:cxnSpMk id="31" creationId="{4FD2DB08-F325-4797-88EC-9CD1A0142763}"/>
          </ac:cxnSpMkLst>
        </pc:cxnChg>
        <pc:cxnChg chg="add mod">
          <ac:chgData name="Anas Bal" userId="2f3eaf0eef98fe62" providerId="LiveId" clId="{E076D5FC-6D91-40D3-AE89-21EBC5E36CBF}" dt="2021-12-13T11:08:18.429" v="88" actId="208"/>
          <ac:cxnSpMkLst>
            <pc:docMk/>
            <pc:sldMk cId="95019521" sldId="256"/>
            <ac:cxnSpMk id="37" creationId="{201A658E-1C65-4569-AAF6-E73292D6CB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F0DA-43BE-4F75-AD18-44B60D0A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9FE4C-A3FE-4422-A96D-F1248F49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4A33-BA4B-42B8-9C93-231334C6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2FD5-825D-46EE-8806-8CA1E8CC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D06B-4E37-47E7-A4EC-E71B63A7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3000-E728-4B5A-9B0C-A902F37E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FBFF-1349-494B-89A4-C40E9C61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B9A2-1378-49A0-A1E0-E3B6B7FA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4895-0EF1-4494-A30F-C06C60CC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435F-4DF8-40B5-BD51-2ABB914A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7353-8F08-400E-8548-5572EEB8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343F6-D799-42BA-8140-AAC9F447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BD30-470A-4D2C-8906-175FD781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5126-22AA-4B1F-9C28-1BDAA425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866-79AE-4AF3-943D-FDD6515E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7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310-8A33-46C7-B38F-D521B08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A21E-C791-4838-9E12-A1E21915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3E5C-3610-4F31-8424-8DEFFC3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E89B-FBA2-4095-BB29-01450113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ED1B-CFA6-4B41-99FD-742A279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DB1B-57A3-4E21-98B2-E9EDA0C2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6F9B-5377-4A8F-902C-AB2DA964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EEB6-8AA8-49A9-927E-3D957550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7CDE-4A89-446B-B619-5A10E8AA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6F56-8EC1-410C-81CE-411652FF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1DAF-EA8F-479E-BCA9-142150A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12C1-3370-4B41-AD19-C29E31CC1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BA82B-93D1-450F-B22A-09423036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B668-11F3-415D-A67E-B6F47B8C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6E88-081A-4B48-A613-F6AAB339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4644-8A04-4015-9D32-62174A9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9DB7-BA52-4BD3-884F-C85D77FB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503C-FD08-433E-BA2E-1EE3BCBF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B7D8E-C8B0-401D-B546-3905D48C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0D2A-1450-49E8-B1B6-D78810E82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A9D25-6D80-4E79-8A70-12A57BCB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211C6-9CC7-4115-B1CD-804D9003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890B4-083F-44E5-BA6A-AF17931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3654E-8D45-43CD-A8D9-A29F8603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1CCA-6E88-4BE0-8193-4D07DB54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D92B-F82A-4D77-BA35-B92420C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630D2-626C-4C04-988B-B00D935A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50CE7-3BB1-4DB4-8795-9345794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9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161AB-E682-4159-B936-3FB751E3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2D97-B3F4-4342-BD64-2B8078F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B6FE9-4C11-4600-8A85-B377CF2F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5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AC0D-7341-4326-9016-1BCF36E0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FF7-60D9-4326-A4E8-62B9CD9F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FE3DB-8F65-4B78-9387-A6EF007F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131C-77CE-4AA1-9801-3129FCDD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2259-5BA1-48C3-ADAE-019F7856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4662-5009-4842-88D1-57D9D9B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C62-9E43-4C5E-9BB4-E27E634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5C7F8-8FAC-49D1-B4A3-C651934A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97F95-9BA2-4695-8986-03AC4371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70B2-DAC7-4096-AD9C-7FF74AC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794D-D4EE-40EB-9121-CF05E466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C106-11A6-4F98-A283-950237BF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7294-855E-4B11-BD57-C183700D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F603-A890-4101-BFB9-F54616A2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2D2C-EB76-4CF3-8191-EA1744CE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CCA8-3338-4D44-BC4A-B0AD18636BCD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0411-11FD-4511-AD3B-0F4C64AF2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48C8-91D1-4C50-81CA-551E4269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2F00-F7FF-435C-BEB1-4BF58067F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EE85-A7A5-4C77-8173-6A21FDEE2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80DD-8DE0-4458-9327-2E7281F8B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1EB7-37F6-4B1F-9EB6-984993308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778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24D4B-2EA7-400C-8C3A-A6994B489CB9}"/>
              </a:ext>
            </a:extLst>
          </p:cNvPr>
          <p:cNvCxnSpPr>
            <a:cxnSpLocks/>
          </p:cNvCxnSpPr>
          <p:nvPr/>
        </p:nvCxnSpPr>
        <p:spPr>
          <a:xfrm flipH="1" flipV="1">
            <a:off x="8341568" y="1122363"/>
            <a:ext cx="536102" cy="6176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AD99189-7691-44CA-ADFA-EA92E7165BCA}"/>
              </a:ext>
            </a:extLst>
          </p:cNvPr>
          <p:cNvSpPr/>
          <p:nvPr/>
        </p:nvSpPr>
        <p:spPr>
          <a:xfrm>
            <a:off x="8877670" y="1600200"/>
            <a:ext cx="1109709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Welcome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3FBD97-7830-452F-8BC4-76F15FCA5C4F}"/>
              </a:ext>
            </a:extLst>
          </p:cNvPr>
          <p:cNvCxnSpPr>
            <a:cxnSpLocks/>
          </p:cNvCxnSpPr>
          <p:nvPr/>
        </p:nvCxnSpPr>
        <p:spPr>
          <a:xfrm flipV="1">
            <a:off x="11301274" y="745724"/>
            <a:ext cx="142043" cy="5592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C193A-D2BA-4C0F-8DD8-F3EEAF3B2D46}"/>
              </a:ext>
            </a:extLst>
          </p:cNvPr>
          <p:cNvCxnSpPr/>
          <p:nvPr/>
        </p:nvCxnSpPr>
        <p:spPr>
          <a:xfrm flipH="1" flipV="1">
            <a:off x="10928412" y="754602"/>
            <a:ext cx="223421" cy="5504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2736BAA-E49F-4E05-8036-AB52463F964A}"/>
              </a:ext>
            </a:extLst>
          </p:cNvPr>
          <p:cNvSpPr/>
          <p:nvPr/>
        </p:nvSpPr>
        <p:spPr>
          <a:xfrm>
            <a:off x="10875515" y="1320553"/>
            <a:ext cx="740546" cy="55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icons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57009B-4D7A-4648-A56C-D850A980A81B}"/>
              </a:ext>
            </a:extLst>
          </p:cNvPr>
          <p:cNvCxnSpPr>
            <a:cxnSpLocks/>
          </p:cNvCxnSpPr>
          <p:nvPr/>
        </p:nvCxnSpPr>
        <p:spPr>
          <a:xfrm>
            <a:off x="10633229" y="6604987"/>
            <a:ext cx="66804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039D5DA-CDAA-49CC-A9F5-46F8B6082771}"/>
              </a:ext>
            </a:extLst>
          </p:cNvPr>
          <p:cNvSpPr/>
          <p:nvPr/>
        </p:nvSpPr>
        <p:spPr>
          <a:xfrm>
            <a:off x="9747682" y="6387484"/>
            <a:ext cx="807868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B784A-4E23-4FDF-BFFD-F0008B6A95F8}"/>
              </a:ext>
            </a:extLst>
          </p:cNvPr>
          <p:cNvCxnSpPr>
            <a:cxnSpLocks/>
          </p:cNvCxnSpPr>
          <p:nvPr/>
        </p:nvCxnSpPr>
        <p:spPr>
          <a:xfrm flipH="1" flipV="1">
            <a:off x="1636451" y="372863"/>
            <a:ext cx="476434" cy="1394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E04CD19-6098-410B-AADB-B9E68CAE41E6}"/>
              </a:ext>
            </a:extLst>
          </p:cNvPr>
          <p:cNvSpPr/>
          <p:nvPr/>
        </p:nvSpPr>
        <p:spPr>
          <a:xfrm>
            <a:off x="2087732" y="372863"/>
            <a:ext cx="798990" cy="538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Nav bar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E59DB7-9CFB-4054-A235-4766703CFF00}"/>
              </a:ext>
            </a:extLst>
          </p:cNvPr>
          <p:cNvCxnSpPr>
            <a:cxnSpLocks/>
          </p:cNvCxnSpPr>
          <p:nvPr/>
        </p:nvCxnSpPr>
        <p:spPr>
          <a:xfrm flipH="1">
            <a:off x="1636451" y="925896"/>
            <a:ext cx="840418" cy="5052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8F97FB-B7CD-4BD5-AAC9-ADBAB1934519}"/>
              </a:ext>
            </a:extLst>
          </p:cNvPr>
          <p:cNvCxnSpPr/>
          <p:nvPr/>
        </p:nvCxnSpPr>
        <p:spPr>
          <a:xfrm flipH="1">
            <a:off x="1572827" y="926208"/>
            <a:ext cx="914400" cy="22253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9455AD-A79F-4052-A9F2-1730F47AC462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580227" y="911715"/>
            <a:ext cx="907000" cy="3798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D2DB08-F325-4797-88EC-9CD1A0142763}"/>
              </a:ext>
            </a:extLst>
          </p:cNvPr>
          <p:cNvCxnSpPr>
            <a:cxnSpLocks/>
          </p:cNvCxnSpPr>
          <p:nvPr/>
        </p:nvCxnSpPr>
        <p:spPr>
          <a:xfrm flipH="1">
            <a:off x="1572828" y="926208"/>
            <a:ext cx="914399" cy="53503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21034A-E10E-430B-88DF-A33DB647A415}"/>
              </a:ext>
            </a:extLst>
          </p:cNvPr>
          <p:cNvSpPr/>
          <p:nvPr/>
        </p:nvSpPr>
        <p:spPr>
          <a:xfrm>
            <a:off x="2886722" y="2405849"/>
            <a:ext cx="5813395" cy="26766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Integer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at. Donec id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ex. Duis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semper in. Nunc dictum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vitae ex gravida,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Maecenas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cursus.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magna.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auctor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id.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Maecenas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ac. Morbi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Vestibulum sit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mi, vitae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dui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1A658E-1C65-4569-AAF6-E73292D6CBFD}"/>
              </a:ext>
            </a:extLst>
          </p:cNvPr>
          <p:cNvCxnSpPr/>
          <p:nvPr/>
        </p:nvCxnSpPr>
        <p:spPr>
          <a:xfrm flipV="1">
            <a:off x="4847208" y="5257800"/>
            <a:ext cx="790112" cy="101871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128C25D-7B53-4613-BC84-5D08DE6AB935}"/>
              </a:ext>
            </a:extLst>
          </p:cNvPr>
          <p:cNvSpPr/>
          <p:nvPr/>
        </p:nvSpPr>
        <p:spPr>
          <a:xfrm>
            <a:off x="3160450" y="6061230"/>
            <a:ext cx="1686758" cy="652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Pop-up text</a:t>
            </a:r>
          </a:p>
        </p:txBody>
      </p:sp>
    </p:spTree>
    <p:extLst>
      <p:ext uri="{BB962C8B-B14F-4D97-AF65-F5344CB8AC3E}">
        <p14:creationId xmlns:p14="http://schemas.microsoft.com/office/powerpoint/2010/main" val="9501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Bal</dc:creator>
  <cp:lastModifiedBy>Anas Bal</cp:lastModifiedBy>
  <cp:revision>1</cp:revision>
  <dcterms:created xsi:type="dcterms:W3CDTF">2021-12-13T11:00:34Z</dcterms:created>
  <dcterms:modified xsi:type="dcterms:W3CDTF">2021-12-13T11:09:12Z</dcterms:modified>
</cp:coreProperties>
</file>