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A9653-0EDD-45A6-B1AC-0DA55507DA1A}" v="80" dt="2021-12-15T20:21:00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D653F-D917-4065-B250-6D6C9D0BBE8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F6A0B70-09A0-429C-9783-49833E27242C}">
      <dgm:prSet/>
      <dgm:spPr/>
      <dgm:t>
        <a:bodyPr/>
        <a:lstStyle/>
        <a:p>
          <a:r>
            <a:rPr lang="nl-NL" baseline="0" dirty="0"/>
            <a:t>1- Drugs en bendes(gangs)</a:t>
          </a:r>
          <a:endParaRPr lang="en-US" dirty="0"/>
        </a:p>
      </dgm:t>
    </dgm:pt>
    <dgm:pt modelId="{FE8AA5AD-FDE4-43D6-BFD8-5CD72FC25C78}" type="parTrans" cxnId="{2EA4F7D3-1D42-4C07-B190-A6EE38158C8C}">
      <dgm:prSet/>
      <dgm:spPr/>
      <dgm:t>
        <a:bodyPr/>
        <a:lstStyle/>
        <a:p>
          <a:endParaRPr lang="en-US"/>
        </a:p>
      </dgm:t>
    </dgm:pt>
    <dgm:pt modelId="{3548C45F-6BFB-4386-97D3-AE3E90D48CA4}" type="sibTrans" cxnId="{2EA4F7D3-1D42-4C07-B190-A6EE38158C8C}">
      <dgm:prSet/>
      <dgm:spPr/>
      <dgm:t>
        <a:bodyPr/>
        <a:lstStyle/>
        <a:p>
          <a:endParaRPr lang="en-US"/>
        </a:p>
      </dgm:t>
    </dgm:pt>
    <dgm:pt modelId="{3400A02F-AED9-44E9-AA47-EC4C273E52D4}">
      <dgm:prSet/>
      <dgm:spPr/>
      <dgm:t>
        <a:bodyPr/>
        <a:lstStyle/>
        <a:p>
          <a:r>
            <a:rPr lang="nl-NL" baseline="0"/>
            <a:t>2-Cyber security </a:t>
          </a:r>
          <a:endParaRPr lang="en-US"/>
        </a:p>
      </dgm:t>
    </dgm:pt>
    <dgm:pt modelId="{9E254525-2DE8-47BA-BB17-A9623E43E97D}" type="parTrans" cxnId="{8D5A4FB1-09FE-47D1-8CB4-039B37B90F91}">
      <dgm:prSet/>
      <dgm:spPr/>
      <dgm:t>
        <a:bodyPr/>
        <a:lstStyle/>
        <a:p>
          <a:endParaRPr lang="en-US"/>
        </a:p>
      </dgm:t>
    </dgm:pt>
    <dgm:pt modelId="{11B61D44-5A65-44AD-9791-AA780EEF1582}" type="sibTrans" cxnId="{8D5A4FB1-09FE-47D1-8CB4-039B37B90F91}">
      <dgm:prSet/>
      <dgm:spPr/>
      <dgm:t>
        <a:bodyPr/>
        <a:lstStyle/>
        <a:p>
          <a:endParaRPr lang="en-US"/>
        </a:p>
      </dgm:t>
    </dgm:pt>
    <dgm:pt modelId="{926FB9E0-EEC4-4297-AFC5-8604D2C75A44}">
      <dgm:prSet/>
      <dgm:spPr/>
      <dgm:t>
        <a:bodyPr/>
        <a:lstStyle/>
        <a:p>
          <a:r>
            <a:rPr lang="nl-NL" baseline="0" dirty="0"/>
            <a:t>3-mentale gezonheid  </a:t>
          </a:r>
          <a:endParaRPr lang="en-US" dirty="0"/>
        </a:p>
      </dgm:t>
    </dgm:pt>
    <dgm:pt modelId="{E9352A1A-9375-4491-ACD5-1765B8F4C6B7}" type="parTrans" cxnId="{FA860373-FE65-4F35-ABCE-C38B715A31EA}">
      <dgm:prSet/>
      <dgm:spPr/>
      <dgm:t>
        <a:bodyPr/>
        <a:lstStyle/>
        <a:p>
          <a:endParaRPr lang="en-US"/>
        </a:p>
      </dgm:t>
    </dgm:pt>
    <dgm:pt modelId="{60BD3CF3-F27D-4285-87DF-925C1175B7AF}" type="sibTrans" cxnId="{FA860373-FE65-4F35-ABCE-C38B715A31EA}">
      <dgm:prSet/>
      <dgm:spPr/>
      <dgm:t>
        <a:bodyPr/>
        <a:lstStyle/>
        <a:p>
          <a:endParaRPr lang="en-US"/>
        </a:p>
      </dgm:t>
    </dgm:pt>
    <dgm:pt modelId="{9AFA5C96-C860-4D31-81AB-11146670555E}" type="pres">
      <dgm:prSet presAssocID="{170D653F-D917-4065-B250-6D6C9D0BBE81}" presName="linear" presStyleCnt="0">
        <dgm:presLayoutVars>
          <dgm:dir/>
          <dgm:animLvl val="lvl"/>
          <dgm:resizeHandles val="exact"/>
        </dgm:presLayoutVars>
      </dgm:prSet>
      <dgm:spPr/>
    </dgm:pt>
    <dgm:pt modelId="{91DC3496-5610-4258-BF8A-823CF7566569}" type="pres">
      <dgm:prSet presAssocID="{1F6A0B70-09A0-429C-9783-49833E27242C}" presName="parentLin" presStyleCnt="0"/>
      <dgm:spPr/>
    </dgm:pt>
    <dgm:pt modelId="{E16CD051-7E8F-4E58-91F8-2B1C69494DC4}" type="pres">
      <dgm:prSet presAssocID="{1F6A0B70-09A0-429C-9783-49833E27242C}" presName="parentLeftMargin" presStyleLbl="node1" presStyleIdx="0" presStyleCnt="3"/>
      <dgm:spPr/>
    </dgm:pt>
    <dgm:pt modelId="{5E23F32F-B929-4CE9-88B8-91AB9EE71BD8}" type="pres">
      <dgm:prSet presAssocID="{1F6A0B70-09A0-429C-9783-49833E2724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2FCBB0-3AC5-4137-B219-6A737E334C98}" type="pres">
      <dgm:prSet presAssocID="{1F6A0B70-09A0-429C-9783-49833E27242C}" presName="negativeSpace" presStyleCnt="0"/>
      <dgm:spPr/>
    </dgm:pt>
    <dgm:pt modelId="{E91C20FC-C1D8-4F3C-B17C-3C088CE68DF4}" type="pres">
      <dgm:prSet presAssocID="{1F6A0B70-09A0-429C-9783-49833E27242C}" presName="childText" presStyleLbl="conFgAcc1" presStyleIdx="0" presStyleCnt="3">
        <dgm:presLayoutVars>
          <dgm:bulletEnabled val="1"/>
        </dgm:presLayoutVars>
      </dgm:prSet>
      <dgm:spPr/>
    </dgm:pt>
    <dgm:pt modelId="{7A868EEF-77B0-45AA-AD04-19C11CCDA440}" type="pres">
      <dgm:prSet presAssocID="{3548C45F-6BFB-4386-97D3-AE3E90D48CA4}" presName="spaceBetweenRectangles" presStyleCnt="0"/>
      <dgm:spPr/>
    </dgm:pt>
    <dgm:pt modelId="{8684FF74-4ECC-4326-9763-DF0EC2CF094B}" type="pres">
      <dgm:prSet presAssocID="{3400A02F-AED9-44E9-AA47-EC4C273E52D4}" presName="parentLin" presStyleCnt="0"/>
      <dgm:spPr/>
    </dgm:pt>
    <dgm:pt modelId="{81F013EC-4427-4E4C-B0E4-3634583E8DBC}" type="pres">
      <dgm:prSet presAssocID="{3400A02F-AED9-44E9-AA47-EC4C273E52D4}" presName="parentLeftMargin" presStyleLbl="node1" presStyleIdx="0" presStyleCnt="3"/>
      <dgm:spPr/>
    </dgm:pt>
    <dgm:pt modelId="{671B5731-66DC-4881-8FA9-420D6E63C645}" type="pres">
      <dgm:prSet presAssocID="{3400A02F-AED9-44E9-AA47-EC4C273E52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386CD0-59DF-4815-ADF4-F3DAE1219614}" type="pres">
      <dgm:prSet presAssocID="{3400A02F-AED9-44E9-AA47-EC4C273E52D4}" presName="negativeSpace" presStyleCnt="0"/>
      <dgm:spPr/>
    </dgm:pt>
    <dgm:pt modelId="{A151B1AC-BD71-4740-8B5A-B66B752F8B2F}" type="pres">
      <dgm:prSet presAssocID="{3400A02F-AED9-44E9-AA47-EC4C273E52D4}" presName="childText" presStyleLbl="conFgAcc1" presStyleIdx="1" presStyleCnt="3">
        <dgm:presLayoutVars>
          <dgm:bulletEnabled val="1"/>
        </dgm:presLayoutVars>
      </dgm:prSet>
      <dgm:spPr/>
    </dgm:pt>
    <dgm:pt modelId="{8FFAA480-F6A5-4F34-8AE0-C9A7C41EEB52}" type="pres">
      <dgm:prSet presAssocID="{11B61D44-5A65-44AD-9791-AA780EEF1582}" presName="spaceBetweenRectangles" presStyleCnt="0"/>
      <dgm:spPr/>
    </dgm:pt>
    <dgm:pt modelId="{971FCF5B-C92B-407A-97A3-790C59F74995}" type="pres">
      <dgm:prSet presAssocID="{926FB9E0-EEC4-4297-AFC5-8604D2C75A44}" presName="parentLin" presStyleCnt="0"/>
      <dgm:spPr/>
    </dgm:pt>
    <dgm:pt modelId="{9D0BF1E0-4E6C-45F8-BB23-D3D1F7A302B4}" type="pres">
      <dgm:prSet presAssocID="{926FB9E0-EEC4-4297-AFC5-8604D2C75A44}" presName="parentLeftMargin" presStyleLbl="node1" presStyleIdx="1" presStyleCnt="3"/>
      <dgm:spPr/>
    </dgm:pt>
    <dgm:pt modelId="{867F4748-9F4A-43D7-A026-AD77A101D256}" type="pres">
      <dgm:prSet presAssocID="{926FB9E0-EEC4-4297-AFC5-8604D2C75A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053EB87-1248-4979-847F-7678D3402189}" type="pres">
      <dgm:prSet presAssocID="{926FB9E0-EEC4-4297-AFC5-8604D2C75A44}" presName="negativeSpace" presStyleCnt="0"/>
      <dgm:spPr/>
    </dgm:pt>
    <dgm:pt modelId="{EBE527B5-CC01-498A-99AA-F089DBC0E06B}" type="pres">
      <dgm:prSet presAssocID="{926FB9E0-EEC4-4297-AFC5-8604D2C75A4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B82AB17-B8FF-4385-9A9B-A4FD935CB73A}" type="presOf" srcId="{3400A02F-AED9-44E9-AA47-EC4C273E52D4}" destId="{671B5731-66DC-4881-8FA9-420D6E63C645}" srcOrd="1" destOrd="0" presId="urn:microsoft.com/office/officeart/2005/8/layout/list1"/>
    <dgm:cxn modelId="{B3017068-3318-4781-B9AE-AE75B4E62D89}" type="presOf" srcId="{170D653F-D917-4065-B250-6D6C9D0BBE81}" destId="{9AFA5C96-C860-4D31-81AB-11146670555E}" srcOrd="0" destOrd="0" presId="urn:microsoft.com/office/officeart/2005/8/layout/list1"/>
    <dgm:cxn modelId="{FA860373-FE65-4F35-ABCE-C38B715A31EA}" srcId="{170D653F-D917-4065-B250-6D6C9D0BBE81}" destId="{926FB9E0-EEC4-4297-AFC5-8604D2C75A44}" srcOrd="2" destOrd="0" parTransId="{E9352A1A-9375-4491-ACD5-1765B8F4C6B7}" sibTransId="{60BD3CF3-F27D-4285-87DF-925C1175B7AF}"/>
    <dgm:cxn modelId="{2B2B4955-D43F-49C3-A6ED-B9E22BA3E763}" type="presOf" srcId="{3400A02F-AED9-44E9-AA47-EC4C273E52D4}" destId="{81F013EC-4427-4E4C-B0E4-3634583E8DBC}" srcOrd="0" destOrd="0" presId="urn:microsoft.com/office/officeart/2005/8/layout/list1"/>
    <dgm:cxn modelId="{1CDAC055-6D7F-4C5B-84D2-B182F699C693}" type="presOf" srcId="{1F6A0B70-09A0-429C-9783-49833E27242C}" destId="{5E23F32F-B929-4CE9-88B8-91AB9EE71BD8}" srcOrd="1" destOrd="0" presId="urn:microsoft.com/office/officeart/2005/8/layout/list1"/>
    <dgm:cxn modelId="{C8B6F77B-9119-49F9-A1CB-CAC6AC3C4FF4}" type="presOf" srcId="{926FB9E0-EEC4-4297-AFC5-8604D2C75A44}" destId="{9D0BF1E0-4E6C-45F8-BB23-D3D1F7A302B4}" srcOrd="0" destOrd="0" presId="urn:microsoft.com/office/officeart/2005/8/layout/list1"/>
    <dgm:cxn modelId="{8D5A4FB1-09FE-47D1-8CB4-039B37B90F91}" srcId="{170D653F-D917-4065-B250-6D6C9D0BBE81}" destId="{3400A02F-AED9-44E9-AA47-EC4C273E52D4}" srcOrd="1" destOrd="0" parTransId="{9E254525-2DE8-47BA-BB17-A9623E43E97D}" sibTransId="{11B61D44-5A65-44AD-9791-AA780EEF1582}"/>
    <dgm:cxn modelId="{7161DDB6-016F-4EC7-9C98-D81E4E0A9874}" type="presOf" srcId="{1F6A0B70-09A0-429C-9783-49833E27242C}" destId="{E16CD051-7E8F-4E58-91F8-2B1C69494DC4}" srcOrd="0" destOrd="0" presId="urn:microsoft.com/office/officeart/2005/8/layout/list1"/>
    <dgm:cxn modelId="{2EA4F7D3-1D42-4C07-B190-A6EE38158C8C}" srcId="{170D653F-D917-4065-B250-6D6C9D0BBE81}" destId="{1F6A0B70-09A0-429C-9783-49833E27242C}" srcOrd="0" destOrd="0" parTransId="{FE8AA5AD-FDE4-43D6-BFD8-5CD72FC25C78}" sibTransId="{3548C45F-6BFB-4386-97D3-AE3E90D48CA4}"/>
    <dgm:cxn modelId="{25A79CF5-F554-4879-9226-22790932769B}" type="presOf" srcId="{926FB9E0-EEC4-4297-AFC5-8604D2C75A44}" destId="{867F4748-9F4A-43D7-A026-AD77A101D256}" srcOrd="1" destOrd="0" presId="urn:microsoft.com/office/officeart/2005/8/layout/list1"/>
    <dgm:cxn modelId="{289AA92B-A978-4B47-8B67-0ACFC2704524}" type="presParOf" srcId="{9AFA5C96-C860-4D31-81AB-11146670555E}" destId="{91DC3496-5610-4258-BF8A-823CF7566569}" srcOrd="0" destOrd="0" presId="urn:microsoft.com/office/officeart/2005/8/layout/list1"/>
    <dgm:cxn modelId="{3EB65BB3-7858-4500-8BB1-C29F84F2B1A0}" type="presParOf" srcId="{91DC3496-5610-4258-BF8A-823CF7566569}" destId="{E16CD051-7E8F-4E58-91F8-2B1C69494DC4}" srcOrd="0" destOrd="0" presId="urn:microsoft.com/office/officeart/2005/8/layout/list1"/>
    <dgm:cxn modelId="{08497992-A73F-4F5A-9C54-D9F3848D7CB5}" type="presParOf" srcId="{91DC3496-5610-4258-BF8A-823CF7566569}" destId="{5E23F32F-B929-4CE9-88B8-91AB9EE71BD8}" srcOrd="1" destOrd="0" presId="urn:microsoft.com/office/officeart/2005/8/layout/list1"/>
    <dgm:cxn modelId="{704D25C8-6C34-4328-8C96-3BF4949774DA}" type="presParOf" srcId="{9AFA5C96-C860-4D31-81AB-11146670555E}" destId="{042FCBB0-3AC5-4137-B219-6A737E334C98}" srcOrd="1" destOrd="0" presId="urn:microsoft.com/office/officeart/2005/8/layout/list1"/>
    <dgm:cxn modelId="{6E12F2A6-22F5-45B5-9B8C-21D671A07977}" type="presParOf" srcId="{9AFA5C96-C860-4D31-81AB-11146670555E}" destId="{E91C20FC-C1D8-4F3C-B17C-3C088CE68DF4}" srcOrd="2" destOrd="0" presId="urn:microsoft.com/office/officeart/2005/8/layout/list1"/>
    <dgm:cxn modelId="{1E1A98A8-9536-4FB2-BEFF-EC5C2FD6CEDC}" type="presParOf" srcId="{9AFA5C96-C860-4D31-81AB-11146670555E}" destId="{7A868EEF-77B0-45AA-AD04-19C11CCDA440}" srcOrd="3" destOrd="0" presId="urn:microsoft.com/office/officeart/2005/8/layout/list1"/>
    <dgm:cxn modelId="{DD9FD202-BA52-4988-8C59-899229DFF935}" type="presParOf" srcId="{9AFA5C96-C860-4D31-81AB-11146670555E}" destId="{8684FF74-4ECC-4326-9763-DF0EC2CF094B}" srcOrd="4" destOrd="0" presId="urn:microsoft.com/office/officeart/2005/8/layout/list1"/>
    <dgm:cxn modelId="{A852C013-D9AF-4B35-BBD2-2DE7BFB5FAD1}" type="presParOf" srcId="{8684FF74-4ECC-4326-9763-DF0EC2CF094B}" destId="{81F013EC-4427-4E4C-B0E4-3634583E8DBC}" srcOrd="0" destOrd="0" presId="urn:microsoft.com/office/officeart/2005/8/layout/list1"/>
    <dgm:cxn modelId="{633F572D-CAEA-4E6A-BB94-DE2B9E10C405}" type="presParOf" srcId="{8684FF74-4ECC-4326-9763-DF0EC2CF094B}" destId="{671B5731-66DC-4881-8FA9-420D6E63C645}" srcOrd="1" destOrd="0" presId="urn:microsoft.com/office/officeart/2005/8/layout/list1"/>
    <dgm:cxn modelId="{70040599-6466-41BB-9E13-26402DA0E3E6}" type="presParOf" srcId="{9AFA5C96-C860-4D31-81AB-11146670555E}" destId="{DA386CD0-59DF-4815-ADF4-F3DAE1219614}" srcOrd="5" destOrd="0" presId="urn:microsoft.com/office/officeart/2005/8/layout/list1"/>
    <dgm:cxn modelId="{A44E3CC7-F3BF-484E-9397-0A3D680221B0}" type="presParOf" srcId="{9AFA5C96-C860-4D31-81AB-11146670555E}" destId="{A151B1AC-BD71-4740-8B5A-B66B752F8B2F}" srcOrd="6" destOrd="0" presId="urn:microsoft.com/office/officeart/2005/8/layout/list1"/>
    <dgm:cxn modelId="{AD7C20D8-23BB-4DEF-BF55-6F2E471F2E53}" type="presParOf" srcId="{9AFA5C96-C860-4D31-81AB-11146670555E}" destId="{8FFAA480-F6A5-4F34-8AE0-C9A7C41EEB52}" srcOrd="7" destOrd="0" presId="urn:microsoft.com/office/officeart/2005/8/layout/list1"/>
    <dgm:cxn modelId="{E629025D-25D7-4A1D-AC00-FBB56C45BF1C}" type="presParOf" srcId="{9AFA5C96-C860-4D31-81AB-11146670555E}" destId="{971FCF5B-C92B-407A-97A3-790C59F74995}" srcOrd="8" destOrd="0" presId="urn:microsoft.com/office/officeart/2005/8/layout/list1"/>
    <dgm:cxn modelId="{F1EF9D04-FAC9-4E41-9857-4890F0234700}" type="presParOf" srcId="{971FCF5B-C92B-407A-97A3-790C59F74995}" destId="{9D0BF1E0-4E6C-45F8-BB23-D3D1F7A302B4}" srcOrd="0" destOrd="0" presId="urn:microsoft.com/office/officeart/2005/8/layout/list1"/>
    <dgm:cxn modelId="{8C29C8C8-C6F4-4528-9CCC-7321D277BB1D}" type="presParOf" srcId="{971FCF5B-C92B-407A-97A3-790C59F74995}" destId="{867F4748-9F4A-43D7-A026-AD77A101D256}" srcOrd="1" destOrd="0" presId="urn:microsoft.com/office/officeart/2005/8/layout/list1"/>
    <dgm:cxn modelId="{C60C45EF-A522-44DF-AB5C-70BFBE5434B0}" type="presParOf" srcId="{9AFA5C96-C860-4D31-81AB-11146670555E}" destId="{0053EB87-1248-4979-847F-7678D3402189}" srcOrd="9" destOrd="0" presId="urn:microsoft.com/office/officeart/2005/8/layout/list1"/>
    <dgm:cxn modelId="{91592AAA-E4B7-4087-8221-4CFDADD88850}" type="presParOf" srcId="{9AFA5C96-C860-4D31-81AB-11146670555E}" destId="{EBE527B5-CC01-498A-99AA-F089DBC0E06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662005-0526-4BEB-AB0F-591569FDD29E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B7A76D7-30E2-4725-9402-96A2C67B8FA5}">
      <dgm:prSet/>
      <dgm:spPr/>
      <dgm:t>
        <a:bodyPr/>
        <a:lstStyle/>
        <a:p>
          <a:r>
            <a:rPr lang="nl-NL" dirty="0"/>
            <a:t>Bronnen :</a:t>
          </a:r>
          <a:endParaRPr lang="en-US" dirty="0"/>
        </a:p>
      </dgm:t>
    </dgm:pt>
    <dgm:pt modelId="{36615B37-C5BF-4464-B9F6-6AF197DF22CB}" type="parTrans" cxnId="{0E731C6B-5396-48FA-A1E7-DA115DD97A4C}">
      <dgm:prSet/>
      <dgm:spPr/>
      <dgm:t>
        <a:bodyPr/>
        <a:lstStyle/>
        <a:p>
          <a:endParaRPr lang="en-US"/>
        </a:p>
      </dgm:t>
    </dgm:pt>
    <dgm:pt modelId="{538E0B96-7098-4564-90C6-04A5218EFD8B}" type="sibTrans" cxnId="{0E731C6B-5396-48FA-A1E7-DA115DD97A4C}">
      <dgm:prSet/>
      <dgm:spPr/>
      <dgm:t>
        <a:bodyPr/>
        <a:lstStyle/>
        <a:p>
          <a:endParaRPr lang="en-US"/>
        </a:p>
      </dgm:t>
    </dgm:pt>
    <dgm:pt modelId="{D57CF7FC-1CB9-4CE4-BAED-59871B2B19D9}">
      <dgm:prSet/>
      <dgm:spPr/>
      <dgm:t>
        <a:bodyPr/>
        <a:lstStyle/>
        <a:p>
          <a:r>
            <a:rPr lang="nl-NL"/>
            <a:t>Wikipedia </a:t>
          </a:r>
          <a:endParaRPr lang="en-US"/>
        </a:p>
      </dgm:t>
    </dgm:pt>
    <dgm:pt modelId="{CDD8D30C-DD5F-4539-B91C-97EAB263F74B}" type="parTrans" cxnId="{2630F356-9F92-4B72-9808-95EF299A15B7}">
      <dgm:prSet/>
      <dgm:spPr/>
      <dgm:t>
        <a:bodyPr/>
        <a:lstStyle/>
        <a:p>
          <a:endParaRPr lang="en-US"/>
        </a:p>
      </dgm:t>
    </dgm:pt>
    <dgm:pt modelId="{547E2C4A-8942-4246-8DD9-BFB61F63C0B8}" type="sibTrans" cxnId="{2630F356-9F92-4B72-9808-95EF299A15B7}">
      <dgm:prSet/>
      <dgm:spPr/>
      <dgm:t>
        <a:bodyPr/>
        <a:lstStyle/>
        <a:p>
          <a:endParaRPr lang="en-US"/>
        </a:p>
      </dgm:t>
    </dgm:pt>
    <dgm:pt modelId="{12BD6CFE-CC4E-40BE-BA07-51D2DB46CEAB}">
      <dgm:prSet/>
      <dgm:spPr/>
      <dgm:t>
        <a:bodyPr/>
        <a:lstStyle/>
        <a:p>
          <a:r>
            <a:rPr lang="nl-NL"/>
            <a:t>Youtube</a:t>
          </a:r>
          <a:endParaRPr lang="en-US"/>
        </a:p>
      </dgm:t>
    </dgm:pt>
    <dgm:pt modelId="{06D3B3A3-D58A-42DC-BAE4-BFA5AB335341}" type="parTrans" cxnId="{48E9C46E-3683-4291-BCCF-13EBC41425A4}">
      <dgm:prSet/>
      <dgm:spPr/>
      <dgm:t>
        <a:bodyPr/>
        <a:lstStyle/>
        <a:p>
          <a:endParaRPr lang="en-US"/>
        </a:p>
      </dgm:t>
    </dgm:pt>
    <dgm:pt modelId="{61FA6113-2679-45EC-B66A-F4C1E94350E9}" type="sibTrans" cxnId="{48E9C46E-3683-4291-BCCF-13EBC41425A4}">
      <dgm:prSet/>
      <dgm:spPr/>
      <dgm:t>
        <a:bodyPr/>
        <a:lstStyle/>
        <a:p>
          <a:endParaRPr lang="en-US"/>
        </a:p>
      </dgm:t>
    </dgm:pt>
    <dgm:pt modelId="{5627969B-92D4-4AD0-895B-DE16B375C31E}">
      <dgm:prSet/>
      <dgm:spPr/>
      <dgm:t>
        <a:bodyPr/>
        <a:lstStyle/>
        <a:p>
          <a:r>
            <a:rPr lang="nl-NL"/>
            <a:t>Google</a:t>
          </a:r>
          <a:endParaRPr lang="en-US"/>
        </a:p>
      </dgm:t>
    </dgm:pt>
    <dgm:pt modelId="{2A52DD5E-4C77-4CFD-A741-7D221C8512B9}" type="parTrans" cxnId="{C6736C01-7F96-4512-92DF-F09F0BE13A78}">
      <dgm:prSet/>
      <dgm:spPr/>
      <dgm:t>
        <a:bodyPr/>
        <a:lstStyle/>
        <a:p>
          <a:endParaRPr lang="en-US"/>
        </a:p>
      </dgm:t>
    </dgm:pt>
    <dgm:pt modelId="{B2B68E17-74D9-41B3-BEAD-CAD997FEFBD5}" type="sibTrans" cxnId="{C6736C01-7F96-4512-92DF-F09F0BE13A78}">
      <dgm:prSet/>
      <dgm:spPr/>
      <dgm:t>
        <a:bodyPr/>
        <a:lstStyle/>
        <a:p>
          <a:endParaRPr lang="en-US"/>
        </a:p>
      </dgm:t>
    </dgm:pt>
    <dgm:pt modelId="{1DCD36D9-8532-4B74-80C5-E88D25D45C3B}" type="pres">
      <dgm:prSet presAssocID="{39662005-0526-4BEB-AB0F-591569FDD29E}" presName="diagram" presStyleCnt="0">
        <dgm:presLayoutVars>
          <dgm:dir/>
          <dgm:resizeHandles val="exact"/>
        </dgm:presLayoutVars>
      </dgm:prSet>
      <dgm:spPr/>
    </dgm:pt>
    <dgm:pt modelId="{B94A9858-12E2-49C7-8D40-51BFCECCAB90}" type="pres">
      <dgm:prSet presAssocID="{EB7A76D7-30E2-4725-9402-96A2C67B8FA5}" presName="node" presStyleLbl="node1" presStyleIdx="0" presStyleCnt="4">
        <dgm:presLayoutVars>
          <dgm:bulletEnabled val="1"/>
        </dgm:presLayoutVars>
      </dgm:prSet>
      <dgm:spPr/>
    </dgm:pt>
    <dgm:pt modelId="{AD515910-AD4D-4D58-A39B-BB37B47E933F}" type="pres">
      <dgm:prSet presAssocID="{538E0B96-7098-4564-90C6-04A5218EFD8B}" presName="sibTrans" presStyleCnt="0"/>
      <dgm:spPr/>
    </dgm:pt>
    <dgm:pt modelId="{2EEE1EA5-4B22-4729-A144-6DE17C05DB92}" type="pres">
      <dgm:prSet presAssocID="{D57CF7FC-1CB9-4CE4-BAED-59871B2B19D9}" presName="node" presStyleLbl="node1" presStyleIdx="1" presStyleCnt="4">
        <dgm:presLayoutVars>
          <dgm:bulletEnabled val="1"/>
        </dgm:presLayoutVars>
      </dgm:prSet>
      <dgm:spPr/>
    </dgm:pt>
    <dgm:pt modelId="{8D3C112B-E9B2-4C9E-8D1C-673194234988}" type="pres">
      <dgm:prSet presAssocID="{547E2C4A-8942-4246-8DD9-BFB61F63C0B8}" presName="sibTrans" presStyleCnt="0"/>
      <dgm:spPr/>
    </dgm:pt>
    <dgm:pt modelId="{27037297-25F8-4FA3-A7F3-479F4E6B1B44}" type="pres">
      <dgm:prSet presAssocID="{12BD6CFE-CC4E-40BE-BA07-51D2DB46CEAB}" presName="node" presStyleLbl="node1" presStyleIdx="2" presStyleCnt="4">
        <dgm:presLayoutVars>
          <dgm:bulletEnabled val="1"/>
        </dgm:presLayoutVars>
      </dgm:prSet>
      <dgm:spPr/>
    </dgm:pt>
    <dgm:pt modelId="{20BC9DB4-EE73-4081-8C41-6DB5A7A5CB90}" type="pres">
      <dgm:prSet presAssocID="{61FA6113-2679-45EC-B66A-F4C1E94350E9}" presName="sibTrans" presStyleCnt="0"/>
      <dgm:spPr/>
    </dgm:pt>
    <dgm:pt modelId="{844A462C-C983-443C-B63D-833A713715A3}" type="pres">
      <dgm:prSet presAssocID="{5627969B-92D4-4AD0-895B-DE16B375C31E}" presName="node" presStyleLbl="node1" presStyleIdx="3" presStyleCnt="4">
        <dgm:presLayoutVars>
          <dgm:bulletEnabled val="1"/>
        </dgm:presLayoutVars>
      </dgm:prSet>
      <dgm:spPr/>
    </dgm:pt>
  </dgm:ptLst>
  <dgm:cxnLst>
    <dgm:cxn modelId="{C6736C01-7F96-4512-92DF-F09F0BE13A78}" srcId="{39662005-0526-4BEB-AB0F-591569FDD29E}" destId="{5627969B-92D4-4AD0-895B-DE16B375C31E}" srcOrd="3" destOrd="0" parTransId="{2A52DD5E-4C77-4CFD-A741-7D221C8512B9}" sibTransId="{B2B68E17-74D9-41B3-BEAD-CAD997FEFBD5}"/>
    <dgm:cxn modelId="{08930C20-9B7E-4E3B-B84C-00582E351D12}" type="presOf" srcId="{D57CF7FC-1CB9-4CE4-BAED-59871B2B19D9}" destId="{2EEE1EA5-4B22-4729-A144-6DE17C05DB92}" srcOrd="0" destOrd="0" presId="urn:microsoft.com/office/officeart/2005/8/layout/default"/>
    <dgm:cxn modelId="{18F55064-ADC4-449B-8537-094853590D47}" type="presOf" srcId="{39662005-0526-4BEB-AB0F-591569FDD29E}" destId="{1DCD36D9-8532-4B74-80C5-E88D25D45C3B}" srcOrd="0" destOrd="0" presId="urn:microsoft.com/office/officeart/2005/8/layout/default"/>
    <dgm:cxn modelId="{0E731C6B-5396-48FA-A1E7-DA115DD97A4C}" srcId="{39662005-0526-4BEB-AB0F-591569FDD29E}" destId="{EB7A76D7-30E2-4725-9402-96A2C67B8FA5}" srcOrd="0" destOrd="0" parTransId="{36615B37-C5BF-4464-B9F6-6AF197DF22CB}" sibTransId="{538E0B96-7098-4564-90C6-04A5218EFD8B}"/>
    <dgm:cxn modelId="{FF310A6C-40D7-4093-AE84-EAC2949A2C43}" type="presOf" srcId="{12BD6CFE-CC4E-40BE-BA07-51D2DB46CEAB}" destId="{27037297-25F8-4FA3-A7F3-479F4E6B1B44}" srcOrd="0" destOrd="0" presId="urn:microsoft.com/office/officeart/2005/8/layout/default"/>
    <dgm:cxn modelId="{48E9C46E-3683-4291-BCCF-13EBC41425A4}" srcId="{39662005-0526-4BEB-AB0F-591569FDD29E}" destId="{12BD6CFE-CC4E-40BE-BA07-51D2DB46CEAB}" srcOrd="2" destOrd="0" parTransId="{06D3B3A3-D58A-42DC-BAE4-BFA5AB335341}" sibTransId="{61FA6113-2679-45EC-B66A-F4C1E94350E9}"/>
    <dgm:cxn modelId="{2630F356-9F92-4B72-9808-95EF299A15B7}" srcId="{39662005-0526-4BEB-AB0F-591569FDD29E}" destId="{D57CF7FC-1CB9-4CE4-BAED-59871B2B19D9}" srcOrd="1" destOrd="0" parTransId="{CDD8D30C-DD5F-4539-B91C-97EAB263F74B}" sibTransId="{547E2C4A-8942-4246-8DD9-BFB61F63C0B8}"/>
    <dgm:cxn modelId="{D1BD21A0-E01C-4BAF-A5ED-B6953B809121}" type="presOf" srcId="{5627969B-92D4-4AD0-895B-DE16B375C31E}" destId="{844A462C-C983-443C-B63D-833A713715A3}" srcOrd="0" destOrd="0" presId="urn:microsoft.com/office/officeart/2005/8/layout/default"/>
    <dgm:cxn modelId="{110CFFE5-D13A-4620-9593-12EA4D8AFB10}" type="presOf" srcId="{EB7A76D7-30E2-4725-9402-96A2C67B8FA5}" destId="{B94A9858-12E2-49C7-8D40-51BFCECCAB90}" srcOrd="0" destOrd="0" presId="urn:microsoft.com/office/officeart/2005/8/layout/default"/>
    <dgm:cxn modelId="{570453A3-4343-438A-B65C-019859A56670}" type="presParOf" srcId="{1DCD36D9-8532-4B74-80C5-E88D25D45C3B}" destId="{B94A9858-12E2-49C7-8D40-51BFCECCAB90}" srcOrd="0" destOrd="0" presId="urn:microsoft.com/office/officeart/2005/8/layout/default"/>
    <dgm:cxn modelId="{A570CCB4-8810-441D-AF63-DD0A2EA37F30}" type="presParOf" srcId="{1DCD36D9-8532-4B74-80C5-E88D25D45C3B}" destId="{AD515910-AD4D-4D58-A39B-BB37B47E933F}" srcOrd="1" destOrd="0" presId="urn:microsoft.com/office/officeart/2005/8/layout/default"/>
    <dgm:cxn modelId="{1C6CB1A1-07E1-4ED7-92AB-F012C5DEAD1A}" type="presParOf" srcId="{1DCD36D9-8532-4B74-80C5-E88D25D45C3B}" destId="{2EEE1EA5-4B22-4729-A144-6DE17C05DB92}" srcOrd="2" destOrd="0" presId="urn:microsoft.com/office/officeart/2005/8/layout/default"/>
    <dgm:cxn modelId="{2B862D41-66B9-42B4-8860-6ADD97DFA967}" type="presParOf" srcId="{1DCD36D9-8532-4B74-80C5-E88D25D45C3B}" destId="{8D3C112B-E9B2-4C9E-8D1C-673194234988}" srcOrd="3" destOrd="0" presId="urn:microsoft.com/office/officeart/2005/8/layout/default"/>
    <dgm:cxn modelId="{27226ABC-C8F3-4A88-A1F3-2E96E03E092F}" type="presParOf" srcId="{1DCD36D9-8532-4B74-80C5-E88D25D45C3B}" destId="{27037297-25F8-4FA3-A7F3-479F4E6B1B44}" srcOrd="4" destOrd="0" presId="urn:microsoft.com/office/officeart/2005/8/layout/default"/>
    <dgm:cxn modelId="{6FEDD836-8FD8-4AA8-A05B-6A3E68E35256}" type="presParOf" srcId="{1DCD36D9-8532-4B74-80C5-E88D25D45C3B}" destId="{20BC9DB4-EE73-4081-8C41-6DB5A7A5CB90}" srcOrd="5" destOrd="0" presId="urn:microsoft.com/office/officeart/2005/8/layout/default"/>
    <dgm:cxn modelId="{104904A5-4C4B-439F-86AC-5830161A2A5A}" type="presParOf" srcId="{1DCD36D9-8532-4B74-80C5-E88D25D45C3B}" destId="{844A462C-C983-443C-B63D-833A713715A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C20FC-C1D8-4F3C-B17C-3C088CE68DF4}">
      <dsp:nvSpPr>
        <dsp:cNvPr id="0" name=""/>
        <dsp:cNvSpPr/>
      </dsp:nvSpPr>
      <dsp:spPr>
        <a:xfrm>
          <a:off x="0" y="545422"/>
          <a:ext cx="9810750" cy="83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3F32F-B929-4CE9-88B8-91AB9EE71BD8}">
      <dsp:nvSpPr>
        <dsp:cNvPr id="0" name=""/>
        <dsp:cNvSpPr/>
      </dsp:nvSpPr>
      <dsp:spPr>
        <a:xfrm>
          <a:off x="490537" y="58342"/>
          <a:ext cx="6867525" cy="97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 baseline="0" dirty="0"/>
            <a:t>1- Drugs en bendes(gangs)</a:t>
          </a:r>
          <a:endParaRPr lang="en-US" sz="3300" kern="1200" dirty="0"/>
        </a:p>
      </dsp:txBody>
      <dsp:txXfrm>
        <a:off x="538092" y="105897"/>
        <a:ext cx="6772415" cy="879050"/>
      </dsp:txXfrm>
    </dsp:sp>
    <dsp:sp modelId="{A151B1AC-BD71-4740-8B5A-B66B752F8B2F}">
      <dsp:nvSpPr>
        <dsp:cNvPr id="0" name=""/>
        <dsp:cNvSpPr/>
      </dsp:nvSpPr>
      <dsp:spPr>
        <a:xfrm>
          <a:off x="0" y="2042302"/>
          <a:ext cx="9810750" cy="83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B5731-66DC-4881-8FA9-420D6E63C645}">
      <dsp:nvSpPr>
        <dsp:cNvPr id="0" name=""/>
        <dsp:cNvSpPr/>
      </dsp:nvSpPr>
      <dsp:spPr>
        <a:xfrm>
          <a:off x="490537" y="1555222"/>
          <a:ext cx="6867525" cy="97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 baseline="0"/>
            <a:t>2-Cyber security </a:t>
          </a:r>
          <a:endParaRPr lang="en-US" sz="3300" kern="1200"/>
        </a:p>
      </dsp:txBody>
      <dsp:txXfrm>
        <a:off x="538092" y="1602777"/>
        <a:ext cx="6772415" cy="879050"/>
      </dsp:txXfrm>
    </dsp:sp>
    <dsp:sp modelId="{EBE527B5-CC01-498A-99AA-F089DBC0E06B}">
      <dsp:nvSpPr>
        <dsp:cNvPr id="0" name=""/>
        <dsp:cNvSpPr/>
      </dsp:nvSpPr>
      <dsp:spPr>
        <a:xfrm>
          <a:off x="0" y="3539182"/>
          <a:ext cx="9810750" cy="83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F4748-9F4A-43D7-A026-AD77A101D256}">
      <dsp:nvSpPr>
        <dsp:cNvPr id="0" name=""/>
        <dsp:cNvSpPr/>
      </dsp:nvSpPr>
      <dsp:spPr>
        <a:xfrm>
          <a:off x="490537" y="3052102"/>
          <a:ext cx="6867525" cy="97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 baseline="0" dirty="0"/>
            <a:t>3-mentale gezonheid  </a:t>
          </a:r>
          <a:endParaRPr lang="en-US" sz="3300" kern="1200" dirty="0"/>
        </a:p>
      </dsp:txBody>
      <dsp:txXfrm>
        <a:off x="538092" y="3099657"/>
        <a:ext cx="6772415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A9858-12E2-49C7-8D40-51BFCECCAB90}">
      <dsp:nvSpPr>
        <dsp:cNvPr id="0" name=""/>
        <dsp:cNvSpPr/>
      </dsp:nvSpPr>
      <dsp:spPr>
        <a:xfrm>
          <a:off x="0" y="2315"/>
          <a:ext cx="3065859" cy="18395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100" kern="1200" dirty="0"/>
            <a:t>Bronnen :</a:t>
          </a:r>
          <a:endParaRPr lang="en-US" sz="5100" kern="1200" dirty="0"/>
        </a:p>
      </dsp:txBody>
      <dsp:txXfrm>
        <a:off x="0" y="2315"/>
        <a:ext cx="3065859" cy="1839515"/>
      </dsp:txXfrm>
    </dsp:sp>
    <dsp:sp modelId="{2EEE1EA5-4B22-4729-A144-6DE17C05DB92}">
      <dsp:nvSpPr>
        <dsp:cNvPr id="0" name=""/>
        <dsp:cNvSpPr/>
      </dsp:nvSpPr>
      <dsp:spPr>
        <a:xfrm>
          <a:off x="3372445" y="2315"/>
          <a:ext cx="3065859" cy="18395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100" kern="1200"/>
            <a:t>Wikipedia </a:t>
          </a:r>
          <a:endParaRPr lang="en-US" sz="5100" kern="1200"/>
        </a:p>
      </dsp:txBody>
      <dsp:txXfrm>
        <a:off x="3372445" y="2315"/>
        <a:ext cx="3065859" cy="1839515"/>
      </dsp:txXfrm>
    </dsp:sp>
    <dsp:sp modelId="{27037297-25F8-4FA3-A7F3-479F4E6B1B44}">
      <dsp:nvSpPr>
        <dsp:cNvPr id="0" name=""/>
        <dsp:cNvSpPr/>
      </dsp:nvSpPr>
      <dsp:spPr>
        <a:xfrm>
          <a:off x="6744890" y="2315"/>
          <a:ext cx="3065859" cy="18395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100" kern="1200"/>
            <a:t>Youtube</a:t>
          </a:r>
          <a:endParaRPr lang="en-US" sz="5100" kern="1200"/>
        </a:p>
      </dsp:txBody>
      <dsp:txXfrm>
        <a:off x="6744890" y="2315"/>
        <a:ext cx="3065859" cy="1839515"/>
      </dsp:txXfrm>
    </dsp:sp>
    <dsp:sp modelId="{844A462C-C983-443C-B63D-833A713715A3}">
      <dsp:nvSpPr>
        <dsp:cNvPr id="0" name=""/>
        <dsp:cNvSpPr/>
      </dsp:nvSpPr>
      <dsp:spPr>
        <a:xfrm>
          <a:off x="3372445" y="2148417"/>
          <a:ext cx="3065859" cy="18395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100" kern="1200"/>
            <a:t>Google</a:t>
          </a:r>
          <a:endParaRPr lang="en-US" sz="5100" kern="1200"/>
        </a:p>
      </dsp:txBody>
      <dsp:txXfrm>
        <a:off x="3372445" y="2148417"/>
        <a:ext cx="3065859" cy="1839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9:26:1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9:28:4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635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7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5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15,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6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727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08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5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1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24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60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shot of a representation of networks with stick figures.">
            <a:extLst>
              <a:ext uri="{FF2B5EF4-FFF2-40B4-BE49-F238E27FC236}">
                <a16:creationId xmlns:a16="http://schemas.microsoft.com/office/drawing/2014/main" id="{B9462A44-93E4-4F65-AB19-5E1F85342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76" b="6637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1B342-A0E0-48DD-A179-335AD10A5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2351313"/>
            <a:ext cx="3353466" cy="971603"/>
          </a:xfrm>
        </p:spPr>
        <p:txBody>
          <a:bodyPr anchor="b">
            <a:normAutofit fontScale="90000"/>
          </a:bodyPr>
          <a:lstStyle/>
          <a:p>
            <a:r>
              <a:rPr lang="nl-NL" sz="2200" dirty="0"/>
              <a:t>Anti criminaliteit</a:t>
            </a:r>
            <a:br>
              <a:rPr lang="nl-NL" sz="2200" dirty="0"/>
            </a:br>
            <a:r>
              <a:rPr lang="nl-NL" sz="2200" dirty="0"/>
              <a:t>bureau</a:t>
            </a:r>
            <a:br>
              <a:rPr lang="nl-NL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4DA59-007B-43B3-A54B-E38511D37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endParaRPr lang="nl-NL" sz="180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556EBDF-4F65-4CA5-97AC-2075C84C8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918" y="3009228"/>
            <a:ext cx="1832960" cy="9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9003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8" name="Ink 2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68" name="Ink 2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69" name="Rectangle 30">
            <a:extLst>
              <a:ext uri="{FF2B5EF4-FFF2-40B4-BE49-F238E27FC236}">
                <a16:creationId xmlns:a16="http://schemas.microsoft.com/office/drawing/2014/main" id="{16342306-C49E-412B-A56A-67DBDDD05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32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22" descr="Vergrootglas dat afnemende prestaties laat zien">
            <a:extLst>
              <a:ext uri="{FF2B5EF4-FFF2-40B4-BE49-F238E27FC236}">
                <a16:creationId xmlns:a16="http://schemas.microsoft.com/office/drawing/2014/main" id="{CC459BD3-15D8-463E-88B2-D88D25643E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20" b="14510"/>
          <a:stretch/>
        </p:blipFill>
        <p:spPr>
          <a:xfrm>
            <a:off x="-1" y="10"/>
            <a:ext cx="12192000" cy="685799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6A29C1-C7CB-4DF3-ABFA-66067524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13" y="4403324"/>
            <a:ext cx="6989548" cy="9675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Indtroductie</a:t>
            </a:r>
            <a:r>
              <a:rPr lang="en-US" sz="2000" dirty="0"/>
              <a:t> 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criminaliteit</a:t>
            </a:r>
            <a:r>
              <a:rPr lang="en-US" sz="2000" dirty="0"/>
              <a:t> percentage in </a:t>
            </a:r>
            <a:r>
              <a:rPr lang="en-US" sz="2000" dirty="0" err="1"/>
              <a:t>nederland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</a:t>
            </a:r>
            <a:r>
              <a:rPr lang="en-US" sz="2000" dirty="0" err="1"/>
              <a:t>soorten</a:t>
            </a:r>
            <a:r>
              <a:rPr lang="en-US" sz="2000" dirty="0"/>
              <a:t> </a:t>
            </a:r>
            <a:r>
              <a:rPr lang="en-US" sz="2000" dirty="0" err="1"/>
              <a:t>misdaden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69003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A3F6F-DBE6-491C-B636-5FAB6C8B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nl-NL" dirty="0"/>
              <a:t>Standpunten :</a:t>
            </a:r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6AF5605-6AC3-46AE-B870-0B5A27701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92504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2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2" name="Ink 1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92" name="Ink 1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93" name="Rectangle 2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23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DBABE-544C-4FE1-964E-1CEC758A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5755341"/>
            <a:ext cx="10160000" cy="8845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Onze</a:t>
            </a:r>
            <a:r>
              <a:rPr lang="en-US" dirty="0"/>
              <a:t> slogan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63DC-EF79-4EE4-9BB2-3F85C036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2" y="5149516"/>
            <a:ext cx="5768283" cy="5053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700" spc="160"/>
              <a:t>ACB Voor de veiligheid van u en heel Nederland </a:t>
            </a:r>
          </a:p>
        </p:txBody>
      </p:sp>
      <p:pic>
        <p:nvPicPr>
          <p:cNvPr id="95" name="Picture 13" descr="Een close-up van een golfbal">
            <a:extLst>
              <a:ext uri="{FF2B5EF4-FFF2-40B4-BE49-F238E27FC236}">
                <a16:creationId xmlns:a16="http://schemas.microsoft.com/office/drawing/2014/main" id="{2CCDAA96-95F6-4E62-AAE6-245B930EEC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21" b="19775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63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88470751-4046-4A07-86D0-382F36ED5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EE7E8-17E3-41CA-B379-F7F06C9F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4697" y="406432"/>
            <a:ext cx="9810604" cy="1216024"/>
          </a:xfrm>
        </p:spPr>
        <p:txBody>
          <a:bodyPr>
            <a:noAutofit/>
          </a:bodyPr>
          <a:lstStyle/>
          <a:p>
            <a:pPr algn="ctr"/>
            <a:r>
              <a:rPr lang="nl-NL" sz="7200" dirty="0"/>
              <a:t>          -Eind-</a:t>
            </a:r>
            <a:endParaRPr lang="en-GB" sz="7200" dirty="0"/>
          </a:p>
        </p:txBody>
      </p:sp>
      <p:sp>
        <p:nvSpPr>
          <p:cNvPr id="18" name="Freeform: Shape 21">
            <a:extLst>
              <a:ext uri="{FF2B5EF4-FFF2-40B4-BE49-F238E27FC236}">
                <a16:creationId xmlns:a16="http://schemas.microsoft.com/office/drawing/2014/main" id="{798DAB7D-3A31-4ABA-87BC-3DC43435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654B60A-12C3-4569-A692-E4F617FDD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439823"/>
              </p:ext>
            </p:extLst>
          </p:nvPr>
        </p:nvGraphicFramePr>
        <p:xfrm>
          <a:off x="1050925" y="2028887"/>
          <a:ext cx="9810750" cy="399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14953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rchi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Bembo</vt:lpstr>
      <vt:lpstr>ArchiveVTI</vt:lpstr>
      <vt:lpstr>Anti criminaliteit bureau </vt:lpstr>
      <vt:lpstr>Indtroductie :  - criminaliteit percentage in nederland  -soorten misdaden </vt:lpstr>
      <vt:lpstr>Standpunten :</vt:lpstr>
      <vt:lpstr>Onze slogan </vt:lpstr>
      <vt:lpstr>          -Eind-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criminaliteit bureau</dc:title>
  <dc:creator>Anas Bal</dc:creator>
  <cp:lastModifiedBy>Anas Bal</cp:lastModifiedBy>
  <cp:revision>2</cp:revision>
  <dcterms:created xsi:type="dcterms:W3CDTF">2021-12-15T19:02:46Z</dcterms:created>
  <dcterms:modified xsi:type="dcterms:W3CDTF">2021-12-15T20:48:24Z</dcterms:modified>
</cp:coreProperties>
</file>