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DA6E0A-1D72-4B03-BE4B-4EE565DB7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F16975C-3DFE-44FE-85F8-35754885B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57C549-7B34-40E6-8C22-DD9F51EAE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6DAB-635C-4962-BD11-3D9FB14F917A}" type="datetimeFigureOut">
              <a:rPr lang="nl-NL" smtClean="0"/>
              <a:t>16-2-2022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A403EE-3A88-4AB4-A3D9-DC75E647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2878D62-53EA-40BC-AD61-EF79544A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B7FE-F6F8-492E-B2C1-40C26971CA5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636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21E3BF-F232-4880-AFE9-279FF788E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DEDB704-34F5-4E18-A2D3-79FC16792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D859930-00D1-45FD-A05D-DEE8545EC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6DAB-635C-4962-BD11-3D9FB14F917A}" type="datetimeFigureOut">
              <a:rPr lang="nl-NL" smtClean="0"/>
              <a:t>16-2-2022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F3DC121-4107-4C2C-B3E1-C7FCC0EF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38D4A85-F9F4-458E-87AC-2343DDC1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B7FE-F6F8-492E-B2C1-40C26971CA5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762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38FCFB1-D2A6-4374-AB8E-0557B6A3D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B78CA7B-B800-43BE-87CB-85BFC5BAB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F1352C-F118-4C29-977D-167179DD3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6DAB-635C-4962-BD11-3D9FB14F917A}" type="datetimeFigureOut">
              <a:rPr lang="nl-NL" smtClean="0"/>
              <a:t>16-2-2022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D766BFB-02AF-4B54-978F-4DF38C840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0ADA28-FCEC-4A80-952E-8448364C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B7FE-F6F8-492E-B2C1-40C26971CA5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317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9EAF2-6A88-411E-8095-7D715F3E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BA1507-8661-4312-ADC9-2C2FF91FF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5C0112-ED24-418A-9695-9408718B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6DAB-635C-4962-BD11-3D9FB14F917A}" type="datetimeFigureOut">
              <a:rPr lang="nl-NL" smtClean="0"/>
              <a:t>16-2-2022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F06185D-CE79-4691-88D8-4E274B54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2E6E94D-529E-483E-A6D2-7B830745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B7FE-F6F8-492E-B2C1-40C26971CA5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850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F1DE7-352B-4352-92DD-9C1CD8A03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9AF056B-C07E-4C47-80C3-3A138126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DA5A06C-459B-4D08-88D7-F0A63651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6DAB-635C-4962-BD11-3D9FB14F917A}" type="datetimeFigureOut">
              <a:rPr lang="nl-NL" smtClean="0"/>
              <a:t>16-2-2022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1066B93-1ECB-481E-849A-6A0AC8E6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930E329-9D48-4B4C-9E56-BF8065FD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B7FE-F6F8-492E-B2C1-40C26971CA5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170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3DC47-7512-4725-AEA3-3114082B5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4235D6E-78F7-4E55-A624-88C148692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EA2570D-A471-41B8-AABB-4B1B7AB62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6E9B5B1-B579-49D9-996E-ABA74659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6DAB-635C-4962-BD11-3D9FB14F917A}" type="datetimeFigureOut">
              <a:rPr lang="nl-NL" smtClean="0"/>
              <a:t>16-2-2022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D608F0C-E8CB-4186-9C31-4CD83A7DF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F439B09-C4CE-4F08-8CDC-7BC933B0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B7FE-F6F8-492E-B2C1-40C26971CA5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171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449CA-52F4-4265-8AE8-953FDCB2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797B6CE-75B0-40B5-A3A1-A1DBC2184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3B2F772-11CE-42E2-BF3B-FBE2B611E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A26B36E-06F1-439C-91A7-27BDF7321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4F21510-98A9-4051-B4AA-7FCA85F14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C2C2E01-2E8F-4A18-B735-1C8D534CE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6DAB-635C-4962-BD11-3D9FB14F917A}" type="datetimeFigureOut">
              <a:rPr lang="nl-NL" smtClean="0"/>
              <a:t>16-2-2022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1D5E698-0308-4688-8D4C-B0AB8EDDE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4BD59C8-08C0-4F1E-ABD6-241937A9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B7FE-F6F8-492E-B2C1-40C26971CA5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514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7C97D-D4DF-4742-AB28-8C7CC830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B1507D6-EE87-4D9A-8D6D-730BCFBB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6DAB-635C-4962-BD11-3D9FB14F917A}" type="datetimeFigureOut">
              <a:rPr lang="nl-NL" smtClean="0"/>
              <a:t>16-2-2022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6985BED-7A9B-4B35-8CAF-0B50F2FAD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05ADB00-D73E-4949-9DBD-ECE62AB4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B7FE-F6F8-492E-B2C1-40C26971CA5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533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190C231-0900-4C4E-8D9A-DA974AAF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6DAB-635C-4962-BD11-3D9FB14F917A}" type="datetimeFigureOut">
              <a:rPr lang="nl-NL" smtClean="0"/>
              <a:t>16-2-2022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2218EF3-069C-4544-BC97-02E87387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22C0CE6-B03A-4C77-8D1B-41F533E4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B7FE-F6F8-492E-B2C1-40C26971CA5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608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894B9-4289-476E-84CF-D79EE0B64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9B60F4-9FD1-4B3E-9C1E-8CCDD23B8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46C3A2-46FB-450A-8AD7-D915B437F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A653DE9-9F43-4454-A635-F03E0EED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6DAB-635C-4962-BD11-3D9FB14F917A}" type="datetimeFigureOut">
              <a:rPr lang="nl-NL" smtClean="0"/>
              <a:t>16-2-2022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5B5533C-F70E-410F-A20A-6FB06169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11E9735-6833-4A9D-BC40-553A5CE2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B7FE-F6F8-492E-B2C1-40C26971CA5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99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11F086-F8ED-4642-891C-F5F8DAF5C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8EAB70A-36FA-4E1A-A67E-8F8317859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FFFCB7D-D58F-474A-BE4C-249F180F1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600855B-ED13-447B-A84C-D9472B20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6DAB-635C-4962-BD11-3D9FB14F917A}" type="datetimeFigureOut">
              <a:rPr lang="nl-NL" smtClean="0"/>
              <a:t>16-2-2022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047D0E1-6DE9-422C-86E6-8C8BCCF5E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990A5A1-ADB2-4AB2-A407-B225046DF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B7FE-F6F8-492E-B2C1-40C26971CA5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77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F215DB6-EDFD-4916-B13F-D42074A49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6369E41-1EA5-4C9B-A214-92A979F80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27DE104-CCA0-4109-9BC4-A1A9239B6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A6DAB-635C-4962-BD11-3D9FB14F917A}" type="datetimeFigureOut">
              <a:rPr lang="nl-NL" smtClean="0"/>
              <a:t>16-2-2022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423F4F-F591-4D16-848E-0F8413EB5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7EA187A-E76E-47E3-B6F7-BA87F75CB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AB7FE-F6F8-492E-B2C1-40C26971CA5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507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5844A-EAC1-4A1E-B7AB-3BC933EA8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094D65D-7473-4A24-9A17-CC1321F778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6849D48-038F-49A6-A2B4-23B7A69E3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189" y="0"/>
            <a:ext cx="54916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8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071CC-3ECE-4B1B-8FBA-66C8B97D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CFDC91-4335-486F-987D-CFB286222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65A5832-BFA9-4EBE-80C8-30EDF7C6D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265" y="0"/>
            <a:ext cx="55414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1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49147-FB81-49A8-8DE8-416AE92E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F19FB26-972A-45CF-AE15-C07643388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3C007FC-DCE2-46F3-87C5-AD1EC1D42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938" y="0"/>
            <a:ext cx="54501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9545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Breedbeeld</PresentationFormat>
  <Paragraphs>0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Mohammad Albrkawi</dc:creator>
  <cp:lastModifiedBy>Mohammad Albrkawi</cp:lastModifiedBy>
  <cp:revision>1</cp:revision>
  <dcterms:created xsi:type="dcterms:W3CDTF">2022-02-16T12:09:20Z</dcterms:created>
  <dcterms:modified xsi:type="dcterms:W3CDTF">2022-02-16T12:11:10Z</dcterms:modified>
</cp:coreProperties>
</file>