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52" y="2298276"/>
            <a:ext cx="3990749" cy="242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9" y="2298275"/>
            <a:ext cx="3990751" cy="256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1625" y="245650"/>
            <a:ext cx="552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Circuit Diagrams of Sensor and Display Unit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	(made with Fritzing)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3750" y="1673575"/>
            <a:ext cx="80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Transmitting Circuit    						Receiving Circuit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